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Override3.xml" ContentType="application/vnd.openxmlformats-officedocument.themeOverrid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2" r:id="rId2"/>
    <p:sldMasterId id="2147483669" r:id="rId3"/>
    <p:sldMasterId id="2147483676" r:id="rId4"/>
  </p:sldMasterIdLst>
  <p:notesMasterIdLst>
    <p:notesMasterId r:id="rId45"/>
  </p:notesMasterIdLst>
  <p:handoutMasterIdLst>
    <p:handoutMasterId r:id="rId46"/>
  </p:handoutMasterIdLst>
  <p:sldIdLst>
    <p:sldId id="256" r:id="rId5"/>
    <p:sldId id="283" r:id="rId6"/>
    <p:sldId id="279"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 id="313" r:id="rId37"/>
    <p:sldId id="314" r:id="rId38"/>
    <p:sldId id="315" r:id="rId39"/>
    <p:sldId id="316" r:id="rId40"/>
    <p:sldId id="317" r:id="rId41"/>
    <p:sldId id="318" r:id="rId42"/>
    <p:sldId id="319" r:id="rId43"/>
    <p:sldId id="264" r:id="rId44"/>
  </p:sldIdLst>
  <p:sldSz cx="9144000" cy="5143500" type="screen16x9"/>
  <p:notesSz cx="6794500" cy="99314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678">
          <p15:clr>
            <a:srgbClr val="A4A3A4"/>
          </p15:clr>
        </p15:guide>
        <p15:guide id="2" orient="horz" pos="2674">
          <p15:clr>
            <a:srgbClr val="A4A3A4"/>
          </p15:clr>
        </p15:guide>
        <p15:guide id="3" orient="horz" pos="123">
          <p15:clr>
            <a:srgbClr val="A4A3A4"/>
          </p15:clr>
        </p15:guide>
        <p15:guide id="4" orient="horz" pos="3239">
          <p15:clr>
            <a:srgbClr val="A4A3A4"/>
          </p15:clr>
        </p15:guide>
        <p15:guide id="5" orient="horz" pos="864">
          <p15:clr>
            <a:srgbClr val="A4A3A4"/>
          </p15:clr>
        </p15:guide>
        <p15:guide id="6" orient="horz" pos="2799">
          <p15:clr>
            <a:srgbClr val="A4A3A4"/>
          </p15:clr>
        </p15:guide>
        <p15:guide id="7" pos="2880">
          <p15:clr>
            <a:srgbClr val="A4A3A4"/>
          </p15:clr>
        </p15:guide>
        <p15:guide id="8" pos="5738">
          <p15:clr>
            <a:srgbClr val="A4A3A4"/>
          </p15:clr>
        </p15:guide>
        <p15:guide id="9" pos="5511">
          <p15:clr>
            <a:srgbClr val="A4A3A4"/>
          </p15:clr>
        </p15:guide>
        <p15:guide id="10" pos="5602">
          <p15:clr>
            <a:srgbClr val="A4A3A4"/>
          </p15:clr>
        </p15:guide>
        <p15:guide id="11" pos="158">
          <p15:clr>
            <a:srgbClr val="A4A3A4"/>
          </p15:clr>
        </p15:guide>
        <p15:guide id="12" pos="249">
          <p15:clr>
            <a:srgbClr val="A4A3A4"/>
          </p15:clr>
        </p15:guide>
      </p15:sldGuideLst>
    </p:ext>
    <p:ext uri="{2D200454-40CA-4A62-9FC3-DE9A4176ACB9}">
      <p15:notesGuideLst xmlns:p15="http://schemas.microsoft.com/office/powerpoint/2012/main" xmlns="">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D1E2"/>
    <a:srgbClr val="F7EC2E"/>
    <a:srgbClr val="FEBC11"/>
    <a:srgbClr val="F58233"/>
    <a:srgbClr val="C81524"/>
    <a:srgbClr val="96BF3D"/>
    <a:srgbClr val="732368"/>
    <a:srgbClr val="C9D22C"/>
    <a:srgbClr val="66BED6"/>
    <a:srgbClr val="81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96" autoAdjust="0"/>
    <p:restoredTop sz="93853" autoAdjust="0"/>
  </p:normalViewPr>
  <p:slideViewPr>
    <p:cSldViewPr>
      <p:cViewPr varScale="1">
        <p:scale>
          <a:sx n="137" d="100"/>
          <a:sy n="137" d="100"/>
        </p:scale>
        <p:origin x="-584" y="-112"/>
      </p:cViewPr>
      <p:guideLst>
        <p:guide orient="horz" pos="678"/>
        <p:guide orient="horz" pos="2674"/>
        <p:guide orient="horz" pos="123"/>
        <p:guide orient="horz" pos="3239"/>
        <p:guide orient="horz" pos="864"/>
        <p:guide orient="horz" pos="2799"/>
        <p:guide pos="2880"/>
        <p:guide pos="5738"/>
        <p:guide pos="5511"/>
        <p:guide pos="5602"/>
        <p:guide pos="158"/>
        <p:guide pos="249"/>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61" d="100"/>
          <a:sy n="61" d="100"/>
        </p:scale>
        <p:origin x="-2922" y="-96"/>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tags" Target="tags/tag1.xml"/><Relationship Id="rId49" Type="http://schemas.openxmlformats.org/officeDocument/2006/relationships/presProps" Target="presProp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GB" dirty="0">
              <a:latin typeface="Arial" pitchFamily="34" charset="0"/>
            </a:endParaRPr>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903835C8-BB37-4429-9A1B-ACF14AE7E7D6}" type="datetimeFigureOut">
              <a:rPr lang="en-GB" smtClean="0">
                <a:latin typeface="Arial" pitchFamily="34" charset="0"/>
              </a:rPr>
              <a:pPr/>
              <a:t>7/9/17</a:t>
            </a:fld>
            <a:endParaRPr lang="en-GB" dirty="0">
              <a:latin typeface="Arial" pitchFamily="34" charset="0"/>
            </a:endParaRPr>
          </a:p>
        </p:txBody>
      </p:sp>
      <p:sp>
        <p:nvSpPr>
          <p:cNvPr id="4" name="Footer Placeholder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F7985194-D133-4B33-AAB3-837EB8B59ED4}"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2079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atin typeface="Arial" pitchFamily="34" charset="0"/>
              </a:defRPr>
            </a:lvl1pPr>
          </a:lstStyle>
          <a:p>
            <a:fld id="{8F6D398E-25CB-40CF-A09E-EE5459CE508C}" type="datetimeFigureOut">
              <a:rPr lang="en-GB" smtClean="0"/>
              <a:pPr/>
              <a:t>7/9/17</a:t>
            </a:fld>
            <a:endParaRPr lang="en-GB" dirty="0"/>
          </a:p>
        </p:txBody>
      </p:sp>
      <p:sp>
        <p:nvSpPr>
          <p:cNvPr id="4" name="Slide Image Placeholder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atin typeface="Arial" pitchFamily="34" charset="0"/>
              </a:defRPr>
            </a:lvl1pPr>
          </a:lstStyle>
          <a:p>
            <a:fld id="{019C38AD-272E-49C6-9EDF-AC09A3477B4B}" type="slidenum">
              <a:rPr lang="en-GB" smtClean="0"/>
              <a:pPr/>
              <a:t>‹#›</a:t>
            </a:fld>
            <a:endParaRPr lang="en-GB" dirty="0"/>
          </a:p>
        </p:txBody>
      </p:sp>
    </p:spTree>
    <p:extLst>
      <p:ext uri="{BB962C8B-B14F-4D97-AF65-F5344CB8AC3E}">
        <p14:creationId xmlns:p14="http://schemas.microsoft.com/office/powerpoint/2010/main" val="1267691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6.png"/><Relationship Id="rId1" Type="http://schemas.openxmlformats.org/officeDocument/2006/relationships/slideMaster" Target="../slideMasters/slideMaster3.xml"/><Relationship Id="rId2" Type="http://schemas.openxmlformats.org/officeDocument/2006/relationships/image" Target="../media/image5.emf"/></Relationships>
</file>

<file path=ppt/slideLayouts/_rels/slideLayout1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3.xml"/><Relationship Id="rId3" Type="http://schemas.openxmlformats.org/officeDocument/2006/relationships/image" Target="../media/image7.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9.png"/><Relationship Id="rId1" Type="http://schemas.openxmlformats.org/officeDocument/2006/relationships/slideMaster" Target="../slideMasters/slideMaster4.xml"/><Relationship Id="rId2"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Master" Target="../slideMasters/slideMaster4.xml"/><Relationship Id="rId3" Type="http://schemas.openxmlformats.org/officeDocument/2006/relationships/image" Target="../media/image10.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png"/><Relationship Id="rId1" Type="http://schemas.openxmlformats.org/officeDocument/2006/relationships/slideMaster" Target="../slideMasters/slideMaster2.xml"/><Relationship Id="rId2"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2.xml"/><Relationship Id="rId3"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5" name="Group 14"/>
          <p:cNvGrpSpPr/>
          <p:nvPr userDrawn="1"/>
        </p:nvGrpSpPr>
        <p:grpSpPr>
          <a:xfrm>
            <a:off x="252000" y="198000"/>
            <a:ext cx="8640000" cy="4240800"/>
            <a:chOff x="5007223" y="-4290550"/>
            <a:chExt cx="9137651" cy="4483100"/>
          </a:xfrm>
        </p:grpSpPr>
        <p:sp>
          <p:nvSpPr>
            <p:cNvPr id="11" name="Freeform 10"/>
            <p:cNvSpPr>
              <a:spLocks noEditPoints="1"/>
            </p:cNvSpPr>
            <p:nvPr userDrawn="1"/>
          </p:nvSpPr>
          <p:spPr bwMode="auto">
            <a:xfrm>
              <a:off x="5007223" y="-4290550"/>
              <a:ext cx="9137650" cy="4483100"/>
            </a:xfrm>
            <a:custGeom>
              <a:avLst/>
              <a:gdLst>
                <a:gd name="T0" fmla="*/ 1219 w 2728"/>
                <a:gd name="T1" fmla="*/ 0 h 1337"/>
                <a:gd name="T2" fmla="*/ 0 w 2728"/>
                <a:gd name="T3" fmla="*/ 34 h 1337"/>
                <a:gd name="T4" fmla="*/ 1219 w 2728"/>
                <a:gd name="T5" fmla="*/ 1337 h 1337"/>
                <a:gd name="T6" fmla="*/ 1826 w 2728"/>
                <a:gd name="T7" fmla="*/ 1319 h 1337"/>
                <a:gd name="T8" fmla="*/ 1827 w 2728"/>
                <a:gd name="T9" fmla="*/ 1267 h 1337"/>
                <a:gd name="T10" fmla="*/ 1819 w 2728"/>
                <a:gd name="T11" fmla="*/ 1160 h 1337"/>
                <a:gd name="T12" fmla="*/ 1826 w 2728"/>
                <a:gd name="T13" fmla="*/ 973 h 1337"/>
                <a:gd name="T14" fmla="*/ 1829 w 2728"/>
                <a:gd name="T15" fmla="*/ 852 h 1337"/>
                <a:gd name="T16" fmla="*/ 1828 w 2728"/>
                <a:gd name="T17" fmla="*/ 778 h 1337"/>
                <a:gd name="T18" fmla="*/ 1817 w 2728"/>
                <a:gd name="T19" fmla="*/ 641 h 1337"/>
                <a:gd name="T20" fmla="*/ 1840 w 2728"/>
                <a:gd name="T21" fmla="*/ 619 h 1337"/>
                <a:gd name="T22" fmla="*/ 1853 w 2728"/>
                <a:gd name="T23" fmla="*/ 631 h 1337"/>
                <a:gd name="T24" fmla="*/ 1890 w 2728"/>
                <a:gd name="T25" fmla="*/ 662 h 1337"/>
                <a:gd name="T26" fmla="*/ 1934 w 2728"/>
                <a:gd name="T27" fmla="*/ 703 h 1337"/>
                <a:gd name="T28" fmla="*/ 1944 w 2728"/>
                <a:gd name="T29" fmla="*/ 748 h 1337"/>
                <a:gd name="T30" fmla="*/ 1956 w 2728"/>
                <a:gd name="T31" fmla="*/ 745 h 1337"/>
                <a:gd name="T32" fmla="*/ 1994 w 2728"/>
                <a:gd name="T33" fmla="*/ 635 h 1337"/>
                <a:gd name="T34" fmla="*/ 2046 w 2728"/>
                <a:gd name="T35" fmla="*/ 654 h 1337"/>
                <a:gd name="T36" fmla="*/ 2057 w 2728"/>
                <a:gd name="T37" fmla="*/ 770 h 1337"/>
                <a:gd name="T38" fmla="*/ 2030 w 2728"/>
                <a:gd name="T39" fmla="*/ 781 h 1337"/>
                <a:gd name="T40" fmla="*/ 2013 w 2728"/>
                <a:gd name="T41" fmla="*/ 785 h 1337"/>
                <a:gd name="T42" fmla="*/ 1972 w 2728"/>
                <a:gd name="T43" fmla="*/ 819 h 1337"/>
                <a:gd name="T44" fmla="*/ 1944 w 2728"/>
                <a:gd name="T45" fmla="*/ 854 h 1337"/>
                <a:gd name="T46" fmla="*/ 1966 w 2728"/>
                <a:gd name="T47" fmla="*/ 1020 h 1337"/>
                <a:gd name="T48" fmla="*/ 1973 w 2728"/>
                <a:gd name="T49" fmla="*/ 1114 h 1337"/>
                <a:gd name="T50" fmla="*/ 2004 w 2728"/>
                <a:gd name="T51" fmla="*/ 1284 h 1337"/>
                <a:gd name="T52" fmla="*/ 2042 w 2728"/>
                <a:gd name="T53" fmla="*/ 1311 h 1337"/>
                <a:gd name="T54" fmla="*/ 1970 w 2728"/>
                <a:gd name="T55" fmla="*/ 1286 h 1337"/>
                <a:gd name="T56" fmla="*/ 1951 w 2728"/>
                <a:gd name="T57" fmla="*/ 1310 h 1337"/>
                <a:gd name="T58" fmla="*/ 1942 w 2728"/>
                <a:gd name="T59" fmla="*/ 1259 h 1337"/>
                <a:gd name="T60" fmla="*/ 1944 w 2728"/>
                <a:gd name="T61" fmla="*/ 1197 h 1337"/>
                <a:gd name="T62" fmla="*/ 1894 w 2728"/>
                <a:gd name="T63" fmla="*/ 1107 h 1337"/>
                <a:gd name="T64" fmla="*/ 1868 w 2728"/>
                <a:gd name="T65" fmla="*/ 1207 h 1337"/>
                <a:gd name="T66" fmla="*/ 1888 w 2728"/>
                <a:gd name="T67" fmla="*/ 1319 h 1337"/>
                <a:gd name="T68" fmla="*/ 2612 w 2728"/>
                <a:gd name="T69" fmla="*/ 1326 h 1337"/>
                <a:gd name="T70" fmla="*/ 2607 w 2728"/>
                <a:gd name="T71" fmla="*/ 1270 h 1337"/>
                <a:gd name="T72" fmla="*/ 2589 w 2728"/>
                <a:gd name="T73" fmla="*/ 1144 h 1337"/>
                <a:gd name="T74" fmla="*/ 2547 w 2728"/>
                <a:gd name="T75" fmla="*/ 1082 h 1337"/>
                <a:gd name="T76" fmla="*/ 2516 w 2728"/>
                <a:gd name="T77" fmla="*/ 1044 h 1337"/>
                <a:gd name="T78" fmla="*/ 2515 w 2728"/>
                <a:gd name="T79" fmla="*/ 967 h 1337"/>
                <a:gd name="T80" fmla="*/ 2513 w 2728"/>
                <a:gd name="T81" fmla="*/ 901 h 1337"/>
                <a:gd name="T82" fmla="*/ 2520 w 2728"/>
                <a:gd name="T83" fmla="*/ 801 h 1337"/>
                <a:gd name="T84" fmla="*/ 2556 w 2728"/>
                <a:gd name="T85" fmla="*/ 706 h 1337"/>
                <a:gd name="T86" fmla="*/ 2588 w 2728"/>
                <a:gd name="T87" fmla="*/ 654 h 1337"/>
                <a:gd name="T88" fmla="*/ 2595 w 2728"/>
                <a:gd name="T89" fmla="*/ 589 h 1337"/>
                <a:gd name="T90" fmla="*/ 2640 w 2728"/>
                <a:gd name="T91" fmla="*/ 665 h 1337"/>
                <a:gd name="T92" fmla="*/ 2687 w 2728"/>
                <a:gd name="T93" fmla="*/ 687 h 1337"/>
                <a:gd name="T94" fmla="*/ 2696 w 2728"/>
                <a:gd name="T95" fmla="*/ 799 h 1337"/>
                <a:gd name="T96" fmla="*/ 2728 w 2728"/>
                <a:gd name="T97" fmla="*/ 864 h 1337"/>
                <a:gd name="T98" fmla="*/ 1909 w 2728"/>
                <a:gd name="T99" fmla="*/ 601 h 1337"/>
                <a:gd name="T100" fmla="*/ 1883 w 2728"/>
                <a:gd name="T101" fmla="*/ 640 h 1337"/>
                <a:gd name="T102" fmla="*/ 1881 w 2728"/>
                <a:gd name="T103" fmla="*/ 644 h 1337"/>
                <a:gd name="T104" fmla="*/ 1851 w 2728"/>
                <a:gd name="T105" fmla="*/ 627 h 1337"/>
                <a:gd name="T106" fmla="*/ 1845 w 2728"/>
                <a:gd name="T107" fmla="*/ 612 h 1337"/>
                <a:gd name="T108" fmla="*/ 1832 w 2728"/>
                <a:gd name="T109" fmla="*/ 595 h 1337"/>
                <a:gd name="T110" fmla="*/ 1828 w 2728"/>
                <a:gd name="T111" fmla="*/ 580 h 1337"/>
                <a:gd name="T112" fmla="*/ 1831 w 2728"/>
                <a:gd name="T113" fmla="*/ 562 h 1337"/>
                <a:gd name="T114" fmla="*/ 1853 w 2728"/>
                <a:gd name="T115" fmla="*/ 523 h 1337"/>
                <a:gd name="T116" fmla="*/ 1900 w 2728"/>
                <a:gd name="T117" fmla="*/ 528 h 1337"/>
                <a:gd name="T118" fmla="*/ 1908 w 2728"/>
                <a:gd name="T119" fmla="*/ 553 h 1337"/>
                <a:gd name="T120" fmla="*/ 1909 w 2728"/>
                <a:gd name="T121" fmla="*/ 567 h 1337"/>
                <a:gd name="T122" fmla="*/ 1910 w 2728"/>
                <a:gd name="T123" fmla="*/ 581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28" h="1337">
                  <a:moveTo>
                    <a:pt x="2692" y="0"/>
                  </a:moveTo>
                  <a:cubicBezTo>
                    <a:pt x="1430" y="0"/>
                    <a:pt x="1430" y="0"/>
                    <a:pt x="1430" y="0"/>
                  </a:cubicBezTo>
                  <a:cubicBezTo>
                    <a:pt x="1270" y="0"/>
                    <a:pt x="1270" y="0"/>
                    <a:pt x="1270" y="0"/>
                  </a:cubicBezTo>
                  <a:cubicBezTo>
                    <a:pt x="1219" y="0"/>
                    <a:pt x="1219" y="0"/>
                    <a:pt x="1219" y="0"/>
                  </a:cubicBezTo>
                  <a:cubicBezTo>
                    <a:pt x="1184" y="0"/>
                    <a:pt x="1184" y="0"/>
                    <a:pt x="1184" y="0"/>
                  </a:cubicBezTo>
                  <a:cubicBezTo>
                    <a:pt x="34" y="0"/>
                    <a:pt x="34" y="0"/>
                    <a:pt x="34" y="0"/>
                  </a:cubicBezTo>
                  <a:cubicBezTo>
                    <a:pt x="0" y="0"/>
                    <a:pt x="0" y="0"/>
                    <a:pt x="0" y="0"/>
                  </a:cubicBezTo>
                  <a:cubicBezTo>
                    <a:pt x="0" y="34"/>
                    <a:pt x="0" y="34"/>
                    <a:pt x="0" y="34"/>
                  </a:cubicBezTo>
                  <a:cubicBezTo>
                    <a:pt x="0" y="974"/>
                    <a:pt x="0" y="974"/>
                    <a:pt x="0" y="974"/>
                  </a:cubicBezTo>
                  <a:cubicBezTo>
                    <a:pt x="0" y="1303"/>
                    <a:pt x="0" y="1303"/>
                    <a:pt x="0" y="1303"/>
                  </a:cubicBezTo>
                  <a:cubicBezTo>
                    <a:pt x="0" y="1321"/>
                    <a:pt x="16" y="1337"/>
                    <a:pt x="34" y="1337"/>
                  </a:cubicBezTo>
                  <a:cubicBezTo>
                    <a:pt x="1219" y="1337"/>
                    <a:pt x="1219" y="1337"/>
                    <a:pt x="1219" y="1337"/>
                  </a:cubicBezTo>
                  <a:cubicBezTo>
                    <a:pt x="1270" y="1337"/>
                    <a:pt x="1270" y="1337"/>
                    <a:pt x="1270" y="1337"/>
                  </a:cubicBezTo>
                  <a:cubicBezTo>
                    <a:pt x="1827" y="1337"/>
                    <a:pt x="1827" y="1337"/>
                    <a:pt x="1827" y="1337"/>
                  </a:cubicBezTo>
                  <a:cubicBezTo>
                    <a:pt x="1826" y="1337"/>
                    <a:pt x="1826" y="1336"/>
                    <a:pt x="1826" y="1336"/>
                  </a:cubicBezTo>
                  <a:cubicBezTo>
                    <a:pt x="1826" y="1335"/>
                    <a:pt x="1827" y="1323"/>
                    <a:pt x="1826" y="1319"/>
                  </a:cubicBezTo>
                  <a:cubicBezTo>
                    <a:pt x="1826" y="1316"/>
                    <a:pt x="1825" y="1306"/>
                    <a:pt x="1824" y="1304"/>
                  </a:cubicBezTo>
                  <a:cubicBezTo>
                    <a:pt x="1822" y="1301"/>
                    <a:pt x="1820" y="1297"/>
                    <a:pt x="1819" y="1295"/>
                  </a:cubicBezTo>
                  <a:cubicBezTo>
                    <a:pt x="1818" y="1293"/>
                    <a:pt x="1816" y="1288"/>
                    <a:pt x="1818" y="1281"/>
                  </a:cubicBezTo>
                  <a:cubicBezTo>
                    <a:pt x="1820" y="1273"/>
                    <a:pt x="1826" y="1268"/>
                    <a:pt x="1827" y="1267"/>
                  </a:cubicBezTo>
                  <a:cubicBezTo>
                    <a:pt x="1829" y="1265"/>
                    <a:pt x="1829" y="1265"/>
                    <a:pt x="1829" y="1265"/>
                  </a:cubicBezTo>
                  <a:cubicBezTo>
                    <a:pt x="1829" y="1265"/>
                    <a:pt x="1833" y="1260"/>
                    <a:pt x="1833" y="1254"/>
                  </a:cubicBezTo>
                  <a:cubicBezTo>
                    <a:pt x="1834" y="1247"/>
                    <a:pt x="1832" y="1234"/>
                    <a:pt x="1829" y="1221"/>
                  </a:cubicBezTo>
                  <a:cubicBezTo>
                    <a:pt x="1826" y="1208"/>
                    <a:pt x="1819" y="1175"/>
                    <a:pt x="1819" y="1160"/>
                  </a:cubicBezTo>
                  <a:cubicBezTo>
                    <a:pt x="1821" y="1146"/>
                    <a:pt x="1830" y="1114"/>
                    <a:pt x="1830" y="1114"/>
                  </a:cubicBezTo>
                  <a:cubicBezTo>
                    <a:pt x="1830" y="1114"/>
                    <a:pt x="1822" y="1114"/>
                    <a:pt x="1820" y="1114"/>
                  </a:cubicBezTo>
                  <a:cubicBezTo>
                    <a:pt x="1819" y="1114"/>
                    <a:pt x="1816" y="1112"/>
                    <a:pt x="1816" y="1112"/>
                  </a:cubicBezTo>
                  <a:cubicBezTo>
                    <a:pt x="1816" y="1112"/>
                    <a:pt x="1829" y="998"/>
                    <a:pt x="1826" y="973"/>
                  </a:cubicBezTo>
                  <a:cubicBezTo>
                    <a:pt x="1825" y="947"/>
                    <a:pt x="1819" y="946"/>
                    <a:pt x="1817" y="927"/>
                  </a:cubicBezTo>
                  <a:cubicBezTo>
                    <a:pt x="1816" y="909"/>
                    <a:pt x="1819" y="895"/>
                    <a:pt x="1819" y="895"/>
                  </a:cubicBezTo>
                  <a:cubicBezTo>
                    <a:pt x="1817" y="894"/>
                    <a:pt x="1817" y="894"/>
                    <a:pt x="1817" y="894"/>
                  </a:cubicBezTo>
                  <a:cubicBezTo>
                    <a:pt x="1817" y="894"/>
                    <a:pt x="1824" y="864"/>
                    <a:pt x="1829" y="852"/>
                  </a:cubicBezTo>
                  <a:cubicBezTo>
                    <a:pt x="1834" y="840"/>
                    <a:pt x="1836" y="821"/>
                    <a:pt x="1837" y="819"/>
                  </a:cubicBezTo>
                  <a:cubicBezTo>
                    <a:pt x="1838" y="816"/>
                    <a:pt x="1835" y="815"/>
                    <a:pt x="1835" y="813"/>
                  </a:cubicBezTo>
                  <a:cubicBezTo>
                    <a:pt x="1835" y="811"/>
                    <a:pt x="1834" y="806"/>
                    <a:pt x="1834" y="802"/>
                  </a:cubicBezTo>
                  <a:cubicBezTo>
                    <a:pt x="1834" y="799"/>
                    <a:pt x="1831" y="788"/>
                    <a:pt x="1828" y="778"/>
                  </a:cubicBezTo>
                  <a:cubicBezTo>
                    <a:pt x="1825" y="769"/>
                    <a:pt x="1816" y="741"/>
                    <a:pt x="1813" y="734"/>
                  </a:cubicBezTo>
                  <a:cubicBezTo>
                    <a:pt x="1810" y="727"/>
                    <a:pt x="1806" y="717"/>
                    <a:pt x="1804" y="709"/>
                  </a:cubicBezTo>
                  <a:cubicBezTo>
                    <a:pt x="1802" y="702"/>
                    <a:pt x="1800" y="685"/>
                    <a:pt x="1802" y="670"/>
                  </a:cubicBezTo>
                  <a:cubicBezTo>
                    <a:pt x="1804" y="656"/>
                    <a:pt x="1814" y="643"/>
                    <a:pt x="1817" y="641"/>
                  </a:cubicBezTo>
                  <a:cubicBezTo>
                    <a:pt x="1821" y="640"/>
                    <a:pt x="1830" y="638"/>
                    <a:pt x="1830" y="638"/>
                  </a:cubicBezTo>
                  <a:cubicBezTo>
                    <a:pt x="1832" y="636"/>
                    <a:pt x="1832" y="636"/>
                    <a:pt x="1832" y="636"/>
                  </a:cubicBezTo>
                  <a:cubicBezTo>
                    <a:pt x="1832" y="634"/>
                    <a:pt x="1832" y="634"/>
                    <a:pt x="1832" y="634"/>
                  </a:cubicBezTo>
                  <a:cubicBezTo>
                    <a:pt x="1840" y="619"/>
                    <a:pt x="1840" y="619"/>
                    <a:pt x="1840" y="619"/>
                  </a:cubicBezTo>
                  <a:cubicBezTo>
                    <a:pt x="1842" y="619"/>
                    <a:pt x="1842" y="619"/>
                    <a:pt x="1842" y="619"/>
                  </a:cubicBezTo>
                  <a:cubicBezTo>
                    <a:pt x="1844" y="619"/>
                    <a:pt x="1844" y="619"/>
                    <a:pt x="1844" y="619"/>
                  </a:cubicBezTo>
                  <a:cubicBezTo>
                    <a:pt x="1845" y="620"/>
                    <a:pt x="1846" y="622"/>
                    <a:pt x="1847" y="623"/>
                  </a:cubicBezTo>
                  <a:cubicBezTo>
                    <a:pt x="1849" y="626"/>
                    <a:pt x="1851" y="629"/>
                    <a:pt x="1853" y="631"/>
                  </a:cubicBezTo>
                  <a:cubicBezTo>
                    <a:pt x="1861" y="641"/>
                    <a:pt x="1866" y="651"/>
                    <a:pt x="1875" y="659"/>
                  </a:cubicBezTo>
                  <a:cubicBezTo>
                    <a:pt x="1880" y="664"/>
                    <a:pt x="1884" y="671"/>
                    <a:pt x="1888" y="676"/>
                  </a:cubicBezTo>
                  <a:cubicBezTo>
                    <a:pt x="1893" y="682"/>
                    <a:pt x="1905" y="704"/>
                    <a:pt x="1907" y="711"/>
                  </a:cubicBezTo>
                  <a:cubicBezTo>
                    <a:pt x="1905" y="686"/>
                    <a:pt x="1899" y="674"/>
                    <a:pt x="1890" y="662"/>
                  </a:cubicBezTo>
                  <a:cubicBezTo>
                    <a:pt x="1888" y="659"/>
                    <a:pt x="1888" y="655"/>
                    <a:pt x="1887" y="651"/>
                  </a:cubicBezTo>
                  <a:cubicBezTo>
                    <a:pt x="1893" y="658"/>
                    <a:pt x="1900" y="666"/>
                    <a:pt x="1904" y="670"/>
                  </a:cubicBezTo>
                  <a:cubicBezTo>
                    <a:pt x="1905" y="671"/>
                    <a:pt x="1905" y="671"/>
                    <a:pt x="1905" y="671"/>
                  </a:cubicBezTo>
                  <a:cubicBezTo>
                    <a:pt x="1907" y="673"/>
                    <a:pt x="1933" y="701"/>
                    <a:pt x="1934" y="703"/>
                  </a:cubicBezTo>
                  <a:cubicBezTo>
                    <a:pt x="1935" y="705"/>
                    <a:pt x="1942" y="719"/>
                    <a:pt x="1942" y="725"/>
                  </a:cubicBezTo>
                  <a:cubicBezTo>
                    <a:pt x="1942" y="732"/>
                    <a:pt x="1936" y="747"/>
                    <a:pt x="1935" y="750"/>
                  </a:cubicBezTo>
                  <a:cubicBezTo>
                    <a:pt x="1937" y="750"/>
                    <a:pt x="1937" y="750"/>
                    <a:pt x="1937" y="750"/>
                  </a:cubicBezTo>
                  <a:cubicBezTo>
                    <a:pt x="1937" y="750"/>
                    <a:pt x="1942" y="748"/>
                    <a:pt x="1944" y="748"/>
                  </a:cubicBezTo>
                  <a:cubicBezTo>
                    <a:pt x="1946" y="748"/>
                    <a:pt x="1946" y="749"/>
                    <a:pt x="1946" y="749"/>
                  </a:cubicBezTo>
                  <a:cubicBezTo>
                    <a:pt x="1946" y="749"/>
                    <a:pt x="1946" y="750"/>
                    <a:pt x="1947" y="748"/>
                  </a:cubicBezTo>
                  <a:cubicBezTo>
                    <a:pt x="1947" y="747"/>
                    <a:pt x="1949" y="745"/>
                    <a:pt x="1951" y="746"/>
                  </a:cubicBezTo>
                  <a:cubicBezTo>
                    <a:pt x="1954" y="746"/>
                    <a:pt x="1954" y="746"/>
                    <a:pt x="1956" y="745"/>
                  </a:cubicBezTo>
                  <a:cubicBezTo>
                    <a:pt x="1956" y="745"/>
                    <a:pt x="1957" y="740"/>
                    <a:pt x="1957" y="740"/>
                  </a:cubicBezTo>
                  <a:cubicBezTo>
                    <a:pt x="1957" y="740"/>
                    <a:pt x="1984" y="646"/>
                    <a:pt x="1985" y="643"/>
                  </a:cubicBezTo>
                  <a:cubicBezTo>
                    <a:pt x="1986" y="641"/>
                    <a:pt x="1986" y="636"/>
                    <a:pt x="1988" y="634"/>
                  </a:cubicBezTo>
                  <a:cubicBezTo>
                    <a:pt x="1990" y="632"/>
                    <a:pt x="1994" y="635"/>
                    <a:pt x="1994" y="635"/>
                  </a:cubicBezTo>
                  <a:cubicBezTo>
                    <a:pt x="2033" y="649"/>
                    <a:pt x="2033" y="649"/>
                    <a:pt x="2033" y="649"/>
                  </a:cubicBezTo>
                  <a:cubicBezTo>
                    <a:pt x="2034" y="649"/>
                    <a:pt x="2034" y="649"/>
                    <a:pt x="2034" y="649"/>
                  </a:cubicBezTo>
                  <a:cubicBezTo>
                    <a:pt x="2034" y="649"/>
                    <a:pt x="2037" y="650"/>
                    <a:pt x="2042" y="652"/>
                  </a:cubicBezTo>
                  <a:cubicBezTo>
                    <a:pt x="2045" y="654"/>
                    <a:pt x="2046" y="654"/>
                    <a:pt x="2046" y="654"/>
                  </a:cubicBezTo>
                  <a:cubicBezTo>
                    <a:pt x="2046" y="655"/>
                    <a:pt x="2046" y="655"/>
                    <a:pt x="2046" y="655"/>
                  </a:cubicBezTo>
                  <a:cubicBezTo>
                    <a:pt x="2046" y="655"/>
                    <a:pt x="2079" y="666"/>
                    <a:pt x="2081" y="668"/>
                  </a:cubicBezTo>
                  <a:cubicBezTo>
                    <a:pt x="2085" y="668"/>
                    <a:pt x="2088" y="669"/>
                    <a:pt x="2085" y="676"/>
                  </a:cubicBezTo>
                  <a:cubicBezTo>
                    <a:pt x="2083" y="683"/>
                    <a:pt x="2059" y="765"/>
                    <a:pt x="2057" y="770"/>
                  </a:cubicBezTo>
                  <a:cubicBezTo>
                    <a:pt x="2055" y="776"/>
                    <a:pt x="2052" y="776"/>
                    <a:pt x="2050" y="777"/>
                  </a:cubicBezTo>
                  <a:cubicBezTo>
                    <a:pt x="2048" y="777"/>
                    <a:pt x="2046" y="776"/>
                    <a:pt x="2046" y="776"/>
                  </a:cubicBezTo>
                  <a:cubicBezTo>
                    <a:pt x="2045" y="778"/>
                    <a:pt x="2045" y="778"/>
                    <a:pt x="2045" y="778"/>
                  </a:cubicBezTo>
                  <a:cubicBezTo>
                    <a:pt x="2045" y="778"/>
                    <a:pt x="2032" y="782"/>
                    <a:pt x="2030" y="781"/>
                  </a:cubicBezTo>
                  <a:cubicBezTo>
                    <a:pt x="2029" y="782"/>
                    <a:pt x="2027" y="782"/>
                    <a:pt x="2027" y="782"/>
                  </a:cubicBezTo>
                  <a:cubicBezTo>
                    <a:pt x="2026" y="783"/>
                    <a:pt x="2023" y="784"/>
                    <a:pt x="2023" y="784"/>
                  </a:cubicBezTo>
                  <a:cubicBezTo>
                    <a:pt x="2021" y="784"/>
                    <a:pt x="2016" y="784"/>
                    <a:pt x="2016" y="784"/>
                  </a:cubicBezTo>
                  <a:cubicBezTo>
                    <a:pt x="2015" y="784"/>
                    <a:pt x="2013" y="785"/>
                    <a:pt x="2013" y="785"/>
                  </a:cubicBezTo>
                  <a:cubicBezTo>
                    <a:pt x="2013" y="785"/>
                    <a:pt x="2008" y="787"/>
                    <a:pt x="2007" y="787"/>
                  </a:cubicBezTo>
                  <a:cubicBezTo>
                    <a:pt x="2005" y="787"/>
                    <a:pt x="1993" y="790"/>
                    <a:pt x="1992" y="790"/>
                  </a:cubicBezTo>
                  <a:cubicBezTo>
                    <a:pt x="1991" y="790"/>
                    <a:pt x="1976" y="795"/>
                    <a:pt x="1976" y="795"/>
                  </a:cubicBezTo>
                  <a:cubicBezTo>
                    <a:pt x="1976" y="795"/>
                    <a:pt x="1972" y="818"/>
                    <a:pt x="1972" y="819"/>
                  </a:cubicBezTo>
                  <a:cubicBezTo>
                    <a:pt x="1973" y="821"/>
                    <a:pt x="1971" y="825"/>
                    <a:pt x="1971" y="825"/>
                  </a:cubicBezTo>
                  <a:cubicBezTo>
                    <a:pt x="1971" y="825"/>
                    <a:pt x="1942" y="821"/>
                    <a:pt x="1940" y="822"/>
                  </a:cubicBezTo>
                  <a:cubicBezTo>
                    <a:pt x="1939" y="822"/>
                    <a:pt x="1940" y="824"/>
                    <a:pt x="1940" y="824"/>
                  </a:cubicBezTo>
                  <a:cubicBezTo>
                    <a:pt x="1940" y="824"/>
                    <a:pt x="1942" y="844"/>
                    <a:pt x="1944" y="854"/>
                  </a:cubicBezTo>
                  <a:cubicBezTo>
                    <a:pt x="1947" y="864"/>
                    <a:pt x="1947" y="904"/>
                    <a:pt x="1947" y="904"/>
                  </a:cubicBezTo>
                  <a:cubicBezTo>
                    <a:pt x="1933" y="904"/>
                    <a:pt x="1933" y="904"/>
                    <a:pt x="1933" y="904"/>
                  </a:cubicBezTo>
                  <a:cubicBezTo>
                    <a:pt x="1933" y="904"/>
                    <a:pt x="1947" y="942"/>
                    <a:pt x="1951" y="953"/>
                  </a:cubicBezTo>
                  <a:cubicBezTo>
                    <a:pt x="1954" y="965"/>
                    <a:pt x="1966" y="1011"/>
                    <a:pt x="1966" y="1020"/>
                  </a:cubicBezTo>
                  <a:cubicBezTo>
                    <a:pt x="1967" y="1029"/>
                    <a:pt x="1969" y="1036"/>
                    <a:pt x="1970" y="1040"/>
                  </a:cubicBezTo>
                  <a:cubicBezTo>
                    <a:pt x="1970" y="1044"/>
                    <a:pt x="1972" y="1059"/>
                    <a:pt x="1973" y="1063"/>
                  </a:cubicBezTo>
                  <a:cubicBezTo>
                    <a:pt x="1974" y="1067"/>
                    <a:pt x="1974" y="1095"/>
                    <a:pt x="1974" y="1095"/>
                  </a:cubicBezTo>
                  <a:cubicBezTo>
                    <a:pt x="1974" y="1095"/>
                    <a:pt x="1971" y="1105"/>
                    <a:pt x="1973" y="1114"/>
                  </a:cubicBezTo>
                  <a:cubicBezTo>
                    <a:pt x="1975" y="1124"/>
                    <a:pt x="1981" y="1143"/>
                    <a:pt x="1983" y="1156"/>
                  </a:cubicBezTo>
                  <a:cubicBezTo>
                    <a:pt x="1983" y="1168"/>
                    <a:pt x="1982" y="1196"/>
                    <a:pt x="1985" y="1215"/>
                  </a:cubicBezTo>
                  <a:cubicBezTo>
                    <a:pt x="1988" y="1235"/>
                    <a:pt x="1994" y="1254"/>
                    <a:pt x="1996" y="1260"/>
                  </a:cubicBezTo>
                  <a:cubicBezTo>
                    <a:pt x="1998" y="1267"/>
                    <a:pt x="2003" y="1282"/>
                    <a:pt x="2004" y="1284"/>
                  </a:cubicBezTo>
                  <a:cubicBezTo>
                    <a:pt x="2005" y="1287"/>
                    <a:pt x="2005" y="1288"/>
                    <a:pt x="2008" y="1290"/>
                  </a:cubicBezTo>
                  <a:cubicBezTo>
                    <a:pt x="2010" y="1292"/>
                    <a:pt x="2023" y="1297"/>
                    <a:pt x="2027" y="1299"/>
                  </a:cubicBezTo>
                  <a:cubicBezTo>
                    <a:pt x="2030" y="1300"/>
                    <a:pt x="2039" y="1302"/>
                    <a:pt x="2040" y="1304"/>
                  </a:cubicBezTo>
                  <a:cubicBezTo>
                    <a:pt x="2041" y="1305"/>
                    <a:pt x="2042" y="1309"/>
                    <a:pt x="2042" y="1311"/>
                  </a:cubicBezTo>
                  <a:cubicBezTo>
                    <a:pt x="2042" y="1312"/>
                    <a:pt x="2038" y="1313"/>
                    <a:pt x="2031" y="1314"/>
                  </a:cubicBezTo>
                  <a:cubicBezTo>
                    <a:pt x="2024" y="1315"/>
                    <a:pt x="2005" y="1317"/>
                    <a:pt x="1998" y="1314"/>
                  </a:cubicBezTo>
                  <a:cubicBezTo>
                    <a:pt x="1990" y="1312"/>
                    <a:pt x="1990" y="1312"/>
                    <a:pt x="1986" y="1306"/>
                  </a:cubicBezTo>
                  <a:cubicBezTo>
                    <a:pt x="1982" y="1300"/>
                    <a:pt x="1973" y="1288"/>
                    <a:pt x="1970" y="1286"/>
                  </a:cubicBezTo>
                  <a:cubicBezTo>
                    <a:pt x="1966" y="1283"/>
                    <a:pt x="1961" y="1279"/>
                    <a:pt x="1959" y="1280"/>
                  </a:cubicBezTo>
                  <a:cubicBezTo>
                    <a:pt x="1956" y="1282"/>
                    <a:pt x="1954" y="1284"/>
                    <a:pt x="1954" y="1289"/>
                  </a:cubicBezTo>
                  <a:cubicBezTo>
                    <a:pt x="1954" y="1295"/>
                    <a:pt x="1954" y="1309"/>
                    <a:pt x="1954" y="1309"/>
                  </a:cubicBezTo>
                  <a:cubicBezTo>
                    <a:pt x="1954" y="1309"/>
                    <a:pt x="1952" y="1310"/>
                    <a:pt x="1951" y="1310"/>
                  </a:cubicBezTo>
                  <a:cubicBezTo>
                    <a:pt x="1951" y="1310"/>
                    <a:pt x="1950" y="1310"/>
                    <a:pt x="1950" y="1307"/>
                  </a:cubicBezTo>
                  <a:cubicBezTo>
                    <a:pt x="1951" y="1304"/>
                    <a:pt x="1951" y="1291"/>
                    <a:pt x="1950" y="1286"/>
                  </a:cubicBezTo>
                  <a:cubicBezTo>
                    <a:pt x="1949" y="1282"/>
                    <a:pt x="1947" y="1275"/>
                    <a:pt x="1945" y="1272"/>
                  </a:cubicBezTo>
                  <a:cubicBezTo>
                    <a:pt x="1944" y="1270"/>
                    <a:pt x="1940" y="1267"/>
                    <a:pt x="1942" y="1259"/>
                  </a:cubicBezTo>
                  <a:cubicBezTo>
                    <a:pt x="1943" y="1250"/>
                    <a:pt x="1953" y="1245"/>
                    <a:pt x="1953" y="1244"/>
                  </a:cubicBezTo>
                  <a:cubicBezTo>
                    <a:pt x="1954" y="1243"/>
                    <a:pt x="1955" y="1243"/>
                    <a:pt x="1955" y="1243"/>
                  </a:cubicBezTo>
                  <a:cubicBezTo>
                    <a:pt x="1955" y="1243"/>
                    <a:pt x="1956" y="1240"/>
                    <a:pt x="1956" y="1235"/>
                  </a:cubicBezTo>
                  <a:cubicBezTo>
                    <a:pt x="1955" y="1232"/>
                    <a:pt x="1951" y="1213"/>
                    <a:pt x="1944" y="1197"/>
                  </a:cubicBezTo>
                  <a:cubicBezTo>
                    <a:pt x="1937" y="1181"/>
                    <a:pt x="1931" y="1171"/>
                    <a:pt x="1929" y="1156"/>
                  </a:cubicBezTo>
                  <a:cubicBezTo>
                    <a:pt x="1929" y="1143"/>
                    <a:pt x="1929" y="1105"/>
                    <a:pt x="1929" y="1105"/>
                  </a:cubicBezTo>
                  <a:cubicBezTo>
                    <a:pt x="1930" y="1103"/>
                    <a:pt x="1930" y="1103"/>
                    <a:pt x="1930" y="1103"/>
                  </a:cubicBezTo>
                  <a:cubicBezTo>
                    <a:pt x="1894" y="1107"/>
                    <a:pt x="1894" y="1107"/>
                    <a:pt x="1894" y="1107"/>
                  </a:cubicBezTo>
                  <a:cubicBezTo>
                    <a:pt x="1879" y="1110"/>
                    <a:pt x="1879" y="1110"/>
                    <a:pt x="1879" y="1110"/>
                  </a:cubicBezTo>
                  <a:cubicBezTo>
                    <a:pt x="1879" y="1110"/>
                    <a:pt x="1874" y="1120"/>
                    <a:pt x="1873" y="1124"/>
                  </a:cubicBezTo>
                  <a:cubicBezTo>
                    <a:pt x="1873" y="1128"/>
                    <a:pt x="1873" y="1152"/>
                    <a:pt x="1873" y="1161"/>
                  </a:cubicBezTo>
                  <a:cubicBezTo>
                    <a:pt x="1873" y="1171"/>
                    <a:pt x="1870" y="1195"/>
                    <a:pt x="1868" y="1207"/>
                  </a:cubicBezTo>
                  <a:cubicBezTo>
                    <a:pt x="1867" y="1220"/>
                    <a:pt x="1866" y="1237"/>
                    <a:pt x="1868" y="1247"/>
                  </a:cubicBezTo>
                  <a:cubicBezTo>
                    <a:pt x="1869" y="1259"/>
                    <a:pt x="1872" y="1273"/>
                    <a:pt x="1873" y="1277"/>
                  </a:cubicBezTo>
                  <a:cubicBezTo>
                    <a:pt x="1873" y="1282"/>
                    <a:pt x="1878" y="1299"/>
                    <a:pt x="1880" y="1304"/>
                  </a:cubicBezTo>
                  <a:cubicBezTo>
                    <a:pt x="1883" y="1309"/>
                    <a:pt x="1885" y="1317"/>
                    <a:pt x="1888" y="1319"/>
                  </a:cubicBezTo>
                  <a:cubicBezTo>
                    <a:pt x="1892" y="1321"/>
                    <a:pt x="1900" y="1328"/>
                    <a:pt x="1906" y="1331"/>
                  </a:cubicBezTo>
                  <a:cubicBezTo>
                    <a:pt x="1912" y="1333"/>
                    <a:pt x="1915" y="1335"/>
                    <a:pt x="1917" y="1337"/>
                  </a:cubicBezTo>
                  <a:cubicBezTo>
                    <a:pt x="2612" y="1337"/>
                    <a:pt x="2612" y="1337"/>
                    <a:pt x="2612" y="1337"/>
                  </a:cubicBezTo>
                  <a:cubicBezTo>
                    <a:pt x="2611" y="1334"/>
                    <a:pt x="2611" y="1331"/>
                    <a:pt x="2612" y="1326"/>
                  </a:cubicBezTo>
                  <a:cubicBezTo>
                    <a:pt x="2615" y="1316"/>
                    <a:pt x="2616" y="1314"/>
                    <a:pt x="2620" y="1307"/>
                  </a:cubicBezTo>
                  <a:cubicBezTo>
                    <a:pt x="2623" y="1298"/>
                    <a:pt x="2624" y="1289"/>
                    <a:pt x="2624" y="1289"/>
                  </a:cubicBezTo>
                  <a:cubicBezTo>
                    <a:pt x="2624" y="1289"/>
                    <a:pt x="2615" y="1292"/>
                    <a:pt x="2608" y="1288"/>
                  </a:cubicBezTo>
                  <a:cubicBezTo>
                    <a:pt x="2602" y="1284"/>
                    <a:pt x="2605" y="1275"/>
                    <a:pt x="2607" y="1270"/>
                  </a:cubicBezTo>
                  <a:cubicBezTo>
                    <a:pt x="2608" y="1265"/>
                    <a:pt x="2611" y="1260"/>
                    <a:pt x="2611" y="1251"/>
                  </a:cubicBezTo>
                  <a:cubicBezTo>
                    <a:pt x="2612" y="1242"/>
                    <a:pt x="2614" y="1232"/>
                    <a:pt x="2614" y="1232"/>
                  </a:cubicBezTo>
                  <a:cubicBezTo>
                    <a:pt x="2614" y="1232"/>
                    <a:pt x="2604" y="1203"/>
                    <a:pt x="2598" y="1183"/>
                  </a:cubicBezTo>
                  <a:cubicBezTo>
                    <a:pt x="2591" y="1164"/>
                    <a:pt x="2589" y="1155"/>
                    <a:pt x="2589" y="1144"/>
                  </a:cubicBezTo>
                  <a:cubicBezTo>
                    <a:pt x="2589" y="1132"/>
                    <a:pt x="2586" y="1121"/>
                    <a:pt x="2583" y="1113"/>
                  </a:cubicBezTo>
                  <a:cubicBezTo>
                    <a:pt x="2580" y="1105"/>
                    <a:pt x="2577" y="1091"/>
                    <a:pt x="2577" y="1091"/>
                  </a:cubicBezTo>
                  <a:cubicBezTo>
                    <a:pt x="2577" y="1091"/>
                    <a:pt x="2569" y="1087"/>
                    <a:pt x="2564" y="1087"/>
                  </a:cubicBezTo>
                  <a:cubicBezTo>
                    <a:pt x="2559" y="1087"/>
                    <a:pt x="2554" y="1085"/>
                    <a:pt x="2547" y="1082"/>
                  </a:cubicBezTo>
                  <a:cubicBezTo>
                    <a:pt x="2540" y="1080"/>
                    <a:pt x="2538" y="1080"/>
                    <a:pt x="2538" y="1080"/>
                  </a:cubicBezTo>
                  <a:cubicBezTo>
                    <a:pt x="2538" y="1080"/>
                    <a:pt x="2530" y="1077"/>
                    <a:pt x="2522" y="1073"/>
                  </a:cubicBezTo>
                  <a:cubicBezTo>
                    <a:pt x="2513" y="1069"/>
                    <a:pt x="2513" y="1068"/>
                    <a:pt x="2513" y="1068"/>
                  </a:cubicBezTo>
                  <a:cubicBezTo>
                    <a:pt x="2513" y="1068"/>
                    <a:pt x="2517" y="1068"/>
                    <a:pt x="2516" y="1044"/>
                  </a:cubicBezTo>
                  <a:cubicBezTo>
                    <a:pt x="2516" y="1021"/>
                    <a:pt x="2514" y="1015"/>
                    <a:pt x="2517" y="1004"/>
                  </a:cubicBezTo>
                  <a:cubicBezTo>
                    <a:pt x="2520" y="994"/>
                    <a:pt x="2521" y="988"/>
                    <a:pt x="2521" y="988"/>
                  </a:cubicBezTo>
                  <a:cubicBezTo>
                    <a:pt x="2521" y="988"/>
                    <a:pt x="2518" y="984"/>
                    <a:pt x="2518" y="981"/>
                  </a:cubicBezTo>
                  <a:cubicBezTo>
                    <a:pt x="2518" y="977"/>
                    <a:pt x="2517" y="974"/>
                    <a:pt x="2515" y="967"/>
                  </a:cubicBezTo>
                  <a:cubicBezTo>
                    <a:pt x="2513" y="960"/>
                    <a:pt x="2513" y="956"/>
                    <a:pt x="2513" y="947"/>
                  </a:cubicBezTo>
                  <a:cubicBezTo>
                    <a:pt x="2513" y="937"/>
                    <a:pt x="2515" y="925"/>
                    <a:pt x="2515" y="925"/>
                  </a:cubicBezTo>
                  <a:cubicBezTo>
                    <a:pt x="2515" y="925"/>
                    <a:pt x="2513" y="925"/>
                    <a:pt x="2513" y="923"/>
                  </a:cubicBezTo>
                  <a:cubicBezTo>
                    <a:pt x="2513" y="922"/>
                    <a:pt x="2513" y="901"/>
                    <a:pt x="2513" y="901"/>
                  </a:cubicBezTo>
                  <a:cubicBezTo>
                    <a:pt x="2513" y="901"/>
                    <a:pt x="2509" y="897"/>
                    <a:pt x="2509" y="893"/>
                  </a:cubicBezTo>
                  <a:cubicBezTo>
                    <a:pt x="2509" y="889"/>
                    <a:pt x="2507" y="883"/>
                    <a:pt x="2511" y="875"/>
                  </a:cubicBezTo>
                  <a:cubicBezTo>
                    <a:pt x="2515" y="866"/>
                    <a:pt x="2517" y="857"/>
                    <a:pt x="2517" y="846"/>
                  </a:cubicBezTo>
                  <a:cubicBezTo>
                    <a:pt x="2516" y="835"/>
                    <a:pt x="2516" y="820"/>
                    <a:pt x="2520" y="801"/>
                  </a:cubicBezTo>
                  <a:cubicBezTo>
                    <a:pt x="2524" y="782"/>
                    <a:pt x="2523" y="765"/>
                    <a:pt x="2524" y="752"/>
                  </a:cubicBezTo>
                  <a:cubicBezTo>
                    <a:pt x="2524" y="737"/>
                    <a:pt x="2529" y="715"/>
                    <a:pt x="2535" y="713"/>
                  </a:cubicBezTo>
                  <a:cubicBezTo>
                    <a:pt x="2540" y="711"/>
                    <a:pt x="2542" y="712"/>
                    <a:pt x="2542" y="712"/>
                  </a:cubicBezTo>
                  <a:cubicBezTo>
                    <a:pt x="2542" y="712"/>
                    <a:pt x="2551" y="708"/>
                    <a:pt x="2556" y="706"/>
                  </a:cubicBezTo>
                  <a:cubicBezTo>
                    <a:pt x="2563" y="703"/>
                    <a:pt x="2572" y="700"/>
                    <a:pt x="2572" y="700"/>
                  </a:cubicBezTo>
                  <a:cubicBezTo>
                    <a:pt x="2578" y="698"/>
                    <a:pt x="2582" y="696"/>
                    <a:pt x="2584" y="693"/>
                  </a:cubicBezTo>
                  <a:cubicBezTo>
                    <a:pt x="2586" y="689"/>
                    <a:pt x="2591" y="683"/>
                    <a:pt x="2591" y="676"/>
                  </a:cubicBezTo>
                  <a:cubicBezTo>
                    <a:pt x="2591" y="668"/>
                    <a:pt x="2588" y="654"/>
                    <a:pt x="2588" y="654"/>
                  </a:cubicBezTo>
                  <a:cubicBezTo>
                    <a:pt x="2588" y="654"/>
                    <a:pt x="2582" y="654"/>
                    <a:pt x="2579" y="648"/>
                  </a:cubicBezTo>
                  <a:cubicBezTo>
                    <a:pt x="2576" y="641"/>
                    <a:pt x="2576" y="631"/>
                    <a:pt x="2576" y="627"/>
                  </a:cubicBezTo>
                  <a:cubicBezTo>
                    <a:pt x="2578" y="623"/>
                    <a:pt x="2580" y="622"/>
                    <a:pt x="2580" y="622"/>
                  </a:cubicBezTo>
                  <a:cubicBezTo>
                    <a:pt x="2580" y="622"/>
                    <a:pt x="2584" y="598"/>
                    <a:pt x="2595" y="589"/>
                  </a:cubicBezTo>
                  <a:cubicBezTo>
                    <a:pt x="2607" y="579"/>
                    <a:pt x="2636" y="580"/>
                    <a:pt x="2646" y="599"/>
                  </a:cubicBezTo>
                  <a:cubicBezTo>
                    <a:pt x="2656" y="619"/>
                    <a:pt x="2656" y="629"/>
                    <a:pt x="2656" y="636"/>
                  </a:cubicBezTo>
                  <a:cubicBezTo>
                    <a:pt x="2655" y="643"/>
                    <a:pt x="2654" y="654"/>
                    <a:pt x="2649" y="661"/>
                  </a:cubicBezTo>
                  <a:cubicBezTo>
                    <a:pt x="2646" y="664"/>
                    <a:pt x="2642" y="663"/>
                    <a:pt x="2640" y="665"/>
                  </a:cubicBezTo>
                  <a:cubicBezTo>
                    <a:pt x="2638" y="667"/>
                    <a:pt x="2634" y="665"/>
                    <a:pt x="2635" y="675"/>
                  </a:cubicBezTo>
                  <a:cubicBezTo>
                    <a:pt x="2636" y="683"/>
                    <a:pt x="2638" y="685"/>
                    <a:pt x="2641" y="686"/>
                  </a:cubicBezTo>
                  <a:cubicBezTo>
                    <a:pt x="2643" y="687"/>
                    <a:pt x="2651" y="688"/>
                    <a:pt x="2660" y="686"/>
                  </a:cubicBezTo>
                  <a:cubicBezTo>
                    <a:pt x="2669" y="685"/>
                    <a:pt x="2681" y="683"/>
                    <a:pt x="2687" y="687"/>
                  </a:cubicBezTo>
                  <a:cubicBezTo>
                    <a:pt x="2696" y="693"/>
                    <a:pt x="2700" y="703"/>
                    <a:pt x="2701" y="720"/>
                  </a:cubicBezTo>
                  <a:cubicBezTo>
                    <a:pt x="2703" y="737"/>
                    <a:pt x="2704" y="759"/>
                    <a:pt x="2704" y="768"/>
                  </a:cubicBezTo>
                  <a:cubicBezTo>
                    <a:pt x="2705" y="778"/>
                    <a:pt x="2706" y="789"/>
                    <a:pt x="2701" y="795"/>
                  </a:cubicBezTo>
                  <a:cubicBezTo>
                    <a:pt x="2700" y="797"/>
                    <a:pt x="2698" y="798"/>
                    <a:pt x="2696" y="799"/>
                  </a:cubicBezTo>
                  <a:cubicBezTo>
                    <a:pt x="2701" y="816"/>
                    <a:pt x="2701" y="816"/>
                    <a:pt x="2701" y="816"/>
                  </a:cubicBezTo>
                  <a:cubicBezTo>
                    <a:pt x="2701" y="816"/>
                    <a:pt x="2711" y="819"/>
                    <a:pt x="2713" y="821"/>
                  </a:cubicBezTo>
                  <a:cubicBezTo>
                    <a:pt x="2715" y="823"/>
                    <a:pt x="2722" y="826"/>
                    <a:pt x="2727" y="858"/>
                  </a:cubicBezTo>
                  <a:cubicBezTo>
                    <a:pt x="2727" y="861"/>
                    <a:pt x="2728" y="863"/>
                    <a:pt x="2728" y="864"/>
                  </a:cubicBezTo>
                  <a:cubicBezTo>
                    <a:pt x="2728" y="35"/>
                    <a:pt x="2728" y="35"/>
                    <a:pt x="2728" y="35"/>
                  </a:cubicBezTo>
                  <a:cubicBezTo>
                    <a:pt x="2728" y="16"/>
                    <a:pt x="2712" y="0"/>
                    <a:pt x="2692" y="0"/>
                  </a:cubicBezTo>
                  <a:close/>
                  <a:moveTo>
                    <a:pt x="1911" y="590"/>
                  </a:moveTo>
                  <a:cubicBezTo>
                    <a:pt x="1911" y="592"/>
                    <a:pt x="1911" y="596"/>
                    <a:pt x="1909" y="601"/>
                  </a:cubicBezTo>
                  <a:cubicBezTo>
                    <a:pt x="1907" y="606"/>
                    <a:pt x="1905" y="612"/>
                    <a:pt x="1903" y="616"/>
                  </a:cubicBezTo>
                  <a:cubicBezTo>
                    <a:pt x="1901" y="619"/>
                    <a:pt x="1900" y="626"/>
                    <a:pt x="1897" y="627"/>
                  </a:cubicBezTo>
                  <a:cubicBezTo>
                    <a:pt x="1895" y="629"/>
                    <a:pt x="1888" y="629"/>
                    <a:pt x="1888" y="629"/>
                  </a:cubicBezTo>
                  <a:cubicBezTo>
                    <a:pt x="1888" y="629"/>
                    <a:pt x="1883" y="639"/>
                    <a:pt x="1883" y="640"/>
                  </a:cubicBezTo>
                  <a:cubicBezTo>
                    <a:pt x="1883" y="640"/>
                    <a:pt x="1883" y="640"/>
                    <a:pt x="1883" y="640"/>
                  </a:cubicBezTo>
                  <a:cubicBezTo>
                    <a:pt x="1883" y="641"/>
                    <a:pt x="1883" y="641"/>
                    <a:pt x="1883" y="641"/>
                  </a:cubicBezTo>
                  <a:cubicBezTo>
                    <a:pt x="1883" y="641"/>
                    <a:pt x="1882" y="644"/>
                    <a:pt x="1881" y="644"/>
                  </a:cubicBezTo>
                  <a:cubicBezTo>
                    <a:pt x="1881" y="644"/>
                    <a:pt x="1881" y="644"/>
                    <a:pt x="1881" y="644"/>
                  </a:cubicBezTo>
                  <a:cubicBezTo>
                    <a:pt x="1881" y="645"/>
                    <a:pt x="1881" y="645"/>
                    <a:pt x="1881" y="645"/>
                  </a:cubicBezTo>
                  <a:cubicBezTo>
                    <a:pt x="1881" y="654"/>
                    <a:pt x="1881" y="654"/>
                    <a:pt x="1881" y="654"/>
                  </a:cubicBezTo>
                  <a:cubicBezTo>
                    <a:pt x="1881" y="657"/>
                    <a:pt x="1881" y="657"/>
                    <a:pt x="1881" y="657"/>
                  </a:cubicBezTo>
                  <a:cubicBezTo>
                    <a:pt x="1881" y="657"/>
                    <a:pt x="1863" y="639"/>
                    <a:pt x="1851" y="627"/>
                  </a:cubicBezTo>
                  <a:cubicBezTo>
                    <a:pt x="1849" y="623"/>
                    <a:pt x="1846" y="621"/>
                    <a:pt x="1844" y="619"/>
                  </a:cubicBezTo>
                  <a:cubicBezTo>
                    <a:pt x="1845" y="619"/>
                    <a:pt x="1845" y="619"/>
                    <a:pt x="1845" y="619"/>
                  </a:cubicBezTo>
                  <a:cubicBezTo>
                    <a:pt x="1845" y="619"/>
                    <a:pt x="1845" y="619"/>
                    <a:pt x="1845" y="619"/>
                  </a:cubicBezTo>
                  <a:cubicBezTo>
                    <a:pt x="1845" y="618"/>
                    <a:pt x="1846" y="614"/>
                    <a:pt x="1845" y="612"/>
                  </a:cubicBezTo>
                  <a:cubicBezTo>
                    <a:pt x="1845" y="609"/>
                    <a:pt x="1844" y="606"/>
                    <a:pt x="1843" y="604"/>
                  </a:cubicBezTo>
                  <a:cubicBezTo>
                    <a:pt x="1842" y="604"/>
                    <a:pt x="1841" y="603"/>
                    <a:pt x="1839" y="601"/>
                  </a:cubicBezTo>
                  <a:cubicBezTo>
                    <a:pt x="1837" y="599"/>
                    <a:pt x="1836" y="600"/>
                    <a:pt x="1836" y="599"/>
                  </a:cubicBezTo>
                  <a:cubicBezTo>
                    <a:pt x="1834" y="599"/>
                    <a:pt x="1834" y="598"/>
                    <a:pt x="1832" y="595"/>
                  </a:cubicBezTo>
                  <a:cubicBezTo>
                    <a:pt x="1831" y="592"/>
                    <a:pt x="1831" y="592"/>
                    <a:pt x="1829" y="590"/>
                  </a:cubicBezTo>
                  <a:cubicBezTo>
                    <a:pt x="1828" y="589"/>
                    <a:pt x="1828" y="589"/>
                    <a:pt x="1829" y="587"/>
                  </a:cubicBezTo>
                  <a:cubicBezTo>
                    <a:pt x="1829" y="584"/>
                    <a:pt x="1830" y="584"/>
                    <a:pt x="1829" y="582"/>
                  </a:cubicBezTo>
                  <a:cubicBezTo>
                    <a:pt x="1829" y="581"/>
                    <a:pt x="1829" y="582"/>
                    <a:pt x="1828" y="580"/>
                  </a:cubicBezTo>
                  <a:cubicBezTo>
                    <a:pt x="1826" y="577"/>
                    <a:pt x="1826" y="575"/>
                    <a:pt x="1826" y="575"/>
                  </a:cubicBezTo>
                  <a:cubicBezTo>
                    <a:pt x="1826" y="574"/>
                    <a:pt x="1827" y="570"/>
                    <a:pt x="1829" y="568"/>
                  </a:cubicBezTo>
                  <a:cubicBezTo>
                    <a:pt x="1830" y="567"/>
                    <a:pt x="1831" y="565"/>
                    <a:pt x="1831" y="565"/>
                  </a:cubicBezTo>
                  <a:cubicBezTo>
                    <a:pt x="1831" y="565"/>
                    <a:pt x="1831" y="565"/>
                    <a:pt x="1831" y="562"/>
                  </a:cubicBezTo>
                  <a:cubicBezTo>
                    <a:pt x="1830" y="559"/>
                    <a:pt x="1831" y="549"/>
                    <a:pt x="1832" y="546"/>
                  </a:cubicBezTo>
                  <a:cubicBezTo>
                    <a:pt x="1832" y="543"/>
                    <a:pt x="1839" y="536"/>
                    <a:pt x="1841" y="533"/>
                  </a:cubicBezTo>
                  <a:cubicBezTo>
                    <a:pt x="1842" y="530"/>
                    <a:pt x="1845" y="528"/>
                    <a:pt x="1846" y="527"/>
                  </a:cubicBezTo>
                  <a:cubicBezTo>
                    <a:pt x="1848" y="525"/>
                    <a:pt x="1851" y="524"/>
                    <a:pt x="1853" y="523"/>
                  </a:cubicBezTo>
                  <a:cubicBezTo>
                    <a:pt x="1856" y="521"/>
                    <a:pt x="1858" y="521"/>
                    <a:pt x="1861" y="521"/>
                  </a:cubicBezTo>
                  <a:cubicBezTo>
                    <a:pt x="1871" y="519"/>
                    <a:pt x="1880" y="521"/>
                    <a:pt x="1883" y="521"/>
                  </a:cubicBezTo>
                  <a:cubicBezTo>
                    <a:pt x="1885" y="520"/>
                    <a:pt x="1891" y="523"/>
                    <a:pt x="1894" y="524"/>
                  </a:cubicBezTo>
                  <a:cubicBezTo>
                    <a:pt x="1896" y="524"/>
                    <a:pt x="1898" y="527"/>
                    <a:pt x="1900" y="528"/>
                  </a:cubicBezTo>
                  <a:cubicBezTo>
                    <a:pt x="1901" y="530"/>
                    <a:pt x="1903" y="532"/>
                    <a:pt x="1905" y="534"/>
                  </a:cubicBezTo>
                  <a:cubicBezTo>
                    <a:pt x="1905" y="536"/>
                    <a:pt x="1906" y="538"/>
                    <a:pt x="1907" y="539"/>
                  </a:cubicBezTo>
                  <a:cubicBezTo>
                    <a:pt x="1910" y="541"/>
                    <a:pt x="1910" y="542"/>
                    <a:pt x="1910" y="544"/>
                  </a:cubicBezTo>
                  <a:cubicBezTo>
                    <a:pt x="1910" y="547"/>
                    <a:pt x="1910" y="550"/>
                    <a:pt x="1908" y="553"/>
                  </a:cubicBezTo>
                  <a:cubicBezTo>
                    <a:pt x="1908" y="554"/>
                    <a:pt x="1907" y="555"/>
                    <a:pt x="1907" y="555"/>
                  </a:cubicBezTo>
                  <a:cubicBezTo>
                    <a:pt x="1907" y="555"/>
                    <a:pt x="1908" y="558"/>
                    <a:pt x="1908" y="560"/>
                  </a:cubicBezTo>
                  <a:cubicBezTo>
                    <a:pt x="1908" y="562"/>
                    <a:pt x="1908" y="564"/>
                    <a:pt x="1908" y="565"/>
                  </a:cubicBezTo>
                  <a:cubicBezTo>
                    <a:pt x="1909" y="565"/>
                    <a:pt x="1909" y="567"/>
                    <a:pt x="1909" y="567"/>
                  </a:cubicBezTo>
                  <a:cubicBezTo>
                    <a:pt x="1909" y="568"/>
                    <a:pt x="1909" y="570"/>
                    <a:pt x="1909" y="571"/>
                  </a:cubicBezTo>
                  <a:cubicBezTo>
                    <a:pt x="1910" y="572"/>
                    <a:pt x="1909" y="573"/>
                    <a:pt x="1910" y="575"/>
                  </a:cubicBezTo>
                  <a:cubicBezTo>
                    <a:pt x="1910" y="575"/>
                    <a:pt x="1910" y="576"/>
                    <a:pt x="1910" y="577"/>
                  </a:cubicBezTo>
                  <a:cubicBezTo>
                    <a:pt x="1910" y="578"/>
                    <a:pt x="1910" y="580"/>
                    <a:pt x="1910" y="581"/>
                  </a:cubicBezTo>
                  <a:cubicBezTo>
                    <a:pt x="1910" y="582"/>
                    <a:pt x="1911" y="588"/>
                    <a:pt x="1911" y="590"/>
                  </a:cubicBezTo>
                  <a:close/>
                </a:path>
              </a:pathLst>
            </a:custGeom>
            <a:solidFill>
              <a:srgbClr val="FFFFFF"/>
            </a:solidFill>
            <a:ln>
              <a:noFill/>
            </a:ln>
            <a:effectLst>
              <a:outerShdw blurRad="139700" dist="25400" dir="2700000" algn="tl" rotWithShape="0">
                <a:prstClr val="black">
                  <a:alpha val="51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1"/>
            <p:cNvSpPr>
              <a:spLocks/>
            </p:cNvSpPr>
            <p:nvPr userDrawn="1"/>
          </p:nvSpPr>
          <p:spPr bwMode="auto">
            <a:xfrm>
              <a:off x="13863886" y="-1085388"/>
              <a:ext cx="280988" cy="1277938"/>
            </a:xfrm>
            <a:custGeom>
              <a:avLst/>
              <a:gdLst>
                <a:gd name="T0" fmla="*/ 64 w 84"/>
                <a:gd name="T1" fmla="*/ 8 h 381"/>
                <a:gd name="T2" fmla="*/ 55 w 84"/>
                <a:gd name="T3" fmla="*/ 0 h 381"/>
                <a:gd name="T4" fmla="*/ 51 w 84"/>
                <a:gd name="T5" fmla="*/ 32 h 381"/>
                <a:gd name="T6" fmla="*/ 33 w 84"/>
                <a:gd name="T7" fmla="*/ 96 h 381"/>
                <a:gd name="T8" fmla="*/ 36 w 84"/>
                <a:gd name="T9" fmla="*/ 135 h 381"/>
                <a:gd name="T10" fmla="*/ 27 w 84"/>
                <a:gd name="T11" fmla="*/ 140 h 381"/>
                <a:gd name="T12" fmla="*/ 19 w 84"/>
                <a:gd name="T13" fmla="*/ 140 h 381"/>
                <a:gd name="T14" fmla="*/ 19 w 84"/>
                <a:gd name="T15" fmla="*/ 163 h 381"/>
                <a:gd name="T16" fmla="*/ 14 w 84"/>
                <a:gd name="T17" fmla="*/ 214 h 381"/>
                <a:gd name="T18" fmla="*/ 3 w 84"/>
                <a:gd name="T19" fmla="*/ 245 h 381"/>
                <a:gd name="T20" fmla="*/ 3 w 84"/>
                <a:gd name="T21" fmla="*/ 283 h 381"/>
                <a:gd name="T22" fmla="*/ 9 w 84"/>
                <a:gd name="T23" fmla="*/ 301 h 381"/>
                <a:gd name="T24" fmla="*/ 19 w 84"/>
                <a:gd name="T25" fmla="*/ 318 h 381"/>
                <a:gd name="T26" fmla="*/ 12 w 84"/>
                <a:gd name="T27" fmla="*/ 343 h 381"/>
                <a:gd name="T28" fmla="*/ 10 w 84"/>
                <a:gd name="T29" fmla="*/ 363 h 381"/>
                <a:gd name="T30" fmla="*/ 0 w 84"/>
                <a:gd name="T31" fmla="*/ 381 h 381"/>
                <a:gd name="T32" fmla="*/ 48 w 84"/>
                <a:gd name="T33" fmla="*/ 381 h 381"/>
                <a:gd name="T34" fmla="*/ 84 w 84"/>
                <a:gd name="T35" fmla="*/ 346 h 381"/>
                <a:gd name="T36" fmla="*/ 84 w 84"/>
                <a:gd name="T37" fmla="*/ 7 h 381"/>
                <a:gd name="T38" fmla="*/ 64 w 84"/>
                <a:gd name="T39" fmla="*/ 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381">
                  <a:moveTo>
                    <a:pt x="64" y="8"/>
                  </a:moveTo>
                  <a:cubicBezTo>
                    <a:pt x="61" y="6"/>
                    <a:pt x="58" y="2"/>
                    <a:pt x="55" y="0"/>
                  </a:cubicBezTo>
                  <a:cubicBezTo>
                    <a:pt x="54" y="11"/>
                    <a:pt x="53" y="22"/>
                    <a:pt x="51" y="32"/>
                  </a:cubicBezTo>
                  <a:cubicBezTo>
                    <a:pt x="43" y="69"/>
                    <a:pt x="35" y="81"/>
                    <a:pt x="33" y="96"/>
                  </a:cubicBezTo>
                  <a:cubicBezTo>
                    <a:pt x="31" y="111"/>
                    <a:pt x="36" y="133"/>
                    <a:pt x="36" y="135"/>
                  </a:cubicBezTo>
                  <a:cubicBezTo>
                    <a:pt x="36" y="137"/>
                    <a:pt x="31" y="140"/>
                    <a:pt x="27" y="140"/>
                  </a:cubicBezTo>
                  <a:cubicBezTo>
                    <a:pt x="24" y="140"/>
                    <a:pt x="19" y="140"/>
                    <a:pt x="19" y="140"/>
                  </a:cubicBezTo>
                  <a:cubicBezTo>
                    <a:pt x="19" y="140"/>
                    <a:pt x="19" y="150"/>
                    <a:pt x="19" y="163"/>
                  </a:cubicBezTo>
                  <a:cubicBezTo>
                    <a:pt x="19" y="175"/>
                    <a:pt x="20" y="195"/>
                    <a:pt x="14" y="214"/>
                  </a:cubicBezTo>
                  <a:cubicBezTo>
                    <a:pt x="7" y="232"/>
                    <a:pt x="3" y="245"/>
                    <a:pt x="3" y="245"/>
                  </a:cubicBezTo>
                  <a:cubicBezTo>
                    <a:pt x="3" y="245"/>
                    <a:pt x="1" y="269"/>
                    <a:pt x="3" y="283"/>
                  </a:cubicBezTo>
                  <a:cubicBezTo>
                    <a:pt x="6" y="297"/>
                    <a:pt x="9" y="301"/>
                    <a:pt x="9" y="301"/>
                  </a:cubicBezTo>
                  <a:cubicBezTo>
                    <a:pt x="9" y="301"/>
                    <a:pt x="18" y="307"/>
                    <a:pt x="19" y="318"/>
                  </a:cubicBezTo>
                  <a:cubicBezTo>
                    <a:pt x="20" y="327"/>
                    <a:pt x="15" y="336"/>
                    <a:pt x="12" y="343"/>
                  </a:cubicBezTo>
                  <a:cubicBezTo>
                    <a:pt x="10" y="349"/>
                    <a:pt x="10" y="357"/>
                    <a:pt x="10" y="363"/>
                  </a:cubicBezTo>
                  <a:cubicBezTo>
                    <a:pt x="9" y="367"/>
                    <a:pt x="7" y="375"/>
                    <a:pt x="0" y="381"/>
                  </a:cubicBezTo>
                  <a:cubicBezTo>
                    <a:pt x="48" y="381"/>
                    <a:pt x="48" y="381"/>
                    <a:pt x="48" y="381"/>
                  </a:cubicBezTo>
                  <a:cubicBezTo>
                    <a:pt x="68" y="381"/>
                    <a:pt x="84" y="365"/>
                    <a:pt x="84" y="346"/>
                  </a:cubicBezTo>
                  <a:cubicBezTo>
                    <a:pt x="84" y="7"/>
                    <a:pt x="84" y="7"/>
                    <a:pt x="84" y="7"/>
                  </a:cubicBezTo>
                  <a:cubicBezTo>
                    <a:pt x="77" y="9"/>
                    <a:pt x="70" y="12"/>
                    <a:pt x="64" y="8"/>
                  </a:cubicBezTo>
                  <a:close/>
                </a:path>
              </a:pathLst>
            </a:custGeom>
            <a:solidFill>
              <a:srgbClr val="FFFFFF"/>
            </a:solidFill>
            <a:ln>
              <a:noFill/>
            </a:ln>
            <a:effectLst>
              <a:outerShdw blurRad="139700" dist="25400" dir="2700000" algn="tl" rotWithShape="0">
                <a:prstClr val="black">
                  <a:alpha val="51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a:p>
          </p:txBody>
        </p:sp>
      </p:grpSp>
      <p:sp>
        <p:nvSpPr>
          <p:cNvPr id="18" name="Freeform 10"/>
          <p:cNvSpPr>
            <a:spLocks/>
          </p:cNvSpPr>
          <p:nvPr userDrawn="1"/>
        </p:nvSpPr>
        <p:spPr bwMode="auto">
          <a:xfrm>
            <a:off x="243205" y="1289174"/>
            <a:ext cx="5048875" cy="1066552"/>
          </a:xfrm>
          <a:custGeom>
            <a:avLst/>
            <a:gdLst>
              <a:gd name="T0" fmla="*/ 2031 w 2079"/>
              <a:gd name="T1" fmla="*/ 0 h 407"/>
              <a:gd name="T2" fmla="*/ 439 w 2079"/>
              <a:gd name="T3" fmla="*/ 0 h 407"/>
              <a:gd name="T4" fmla="*/ 48 w 2079"/>
              <a:gd name="T5" fmla="*/ 0 h 407"/>
              <a:gd name="T6" fmla="*/ 0 w 2079"/>
              <a:gd name="T7" fmla="*/ 0 h 407"/>
              <a:gd name="T8" fmla="*/ 0 w 2079"/>
              <a:gd name="T9" fmla="*/ 48 h 407"/>
              <a:gd name="T10" fmla="*/ 0 w 2079"/>
              <a:gd name="T11" fmla="*/ 25 h 407"/>
              <a:gd name="T12" fmla="*/ 0 w 2079"/>
              <a:gd name="T13" fmla="*/ 359 h 407"/>
              <a:gd name="T14" fmla="*/ 48 w 2079"/>
              <a:gd name="T15" fmla="*/ 407 h 407"/>
              <a:gd name="T16" fmla="*/ 2031 w 2079"/>
              <a:gd name="T17" fmla="*/ 407 h 407"/>
              <a:gd name="T18" fmla="*/ 2079 w 2079"/>
              <a:gd name="T19" fmla="*/ 359 h 407"/>
              <a:gd name="T20" fmla="*/ 2079 w 2079"/>
              <a:gd name="T21" fmla="*/ 48 h 407"/>
              <a:gd name="T22" fmla="*/ 2031 w 2079"/>
              <a:gd name="T23"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9" h="407">
                <a:moveTo>
                  <a:pt x="2031" y="0"/>
                </a:moveTo>
                <a:cubicBezTo>
                  <a:pt x="439" y="0"/>
                  <a:pt x="439" y="0"/>
                  <a:pt x="439" y="0"/>
                </a:cubicBezTo>
                <a:cubicBezTo>
                  <a:pt x="48" y="0"/>
                  <a:pt x="48" y="0"/>
                  <a:pt x="48" y="0"/>
                </a:cubicBezTo>
                <a:cubicBezTo>
                  <a:pt x="0" y="0"/>
                  <a:pt x="0" y="0"/>
                  <a:pt x="0" y="0"/>
                </a:cubicBezTo>
                <a:cubicBezTo>
                  <a:pt x="0" y="48"/>
                  <a:pt x="0" y="48"/>
                  <a:pt x="0" y="48"/>
                </a:cubicBezTo>
                <a:cubicBezTo>
                  <a:pt x="0" y="25"/>
                  <a:pt x="0" y="25"/>
                  <a:pt x="0" y="25"/>
                </a:cubicBezTo>
                <a:cubicBezTo>
                  <a:pt x="0" y="359"/>
                  <a:pt x="0" y="359"/>
                  <a:pt x="0" y="359"/>
                </a:cubicBezTo>
                <a:cubicBezTo>
                  <a:pt x="0" y="385"/>
                  <a:pt x="22" y="407"/>
                  <a:pt x="48" y="407"/>
                </a:cubicBezTo>
                <a:cubicBezTo>
                  <a:pt x="2031" y="407"/>
                  <a:pt x="2031" y="407"/>
                  <a:pt x="2031" y="407"/>
                </a:cubicBezTo>
                <a:cubicBezTo>
                  <a:pt x="2057" y="407"/>
                  <a:pt x="2079" y="385"/>
                  <a:pt x="2079" y="359"/>
                </a:cubicBezTo>
                <a:cubicBezTo>
                  <a:pt x="2079" y="48"/>
                  <a:pt x="2079" y="48"/>
                  <a:pt x="2079" y="48"/>
                </a:cubicBezTo>
                <a:cubicBezTo>
                  <a:pt x="2079" y="22"/>
                  <a:pt x="2057" y="0"/>
                  <a:pt x="2031" y="0"/>
                </a:cubicBezTo>
                <a:close/>
              </a:path>
            </a:pathLst>
          </a:custGeom>
          <a:gradFill>
            <a:gsLst>
              <a:gs pos="78000">
                <a:schemeClr val="bg2"/>
              </a:gs>
              <a:gs pos="0">
                <a:schemeClr val="accent5">
                  <a:lumMod val="20000"/>
                  <a:lumOff val="8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19" name="Freeform 5"/>
          <p:cNvSpPr>
            <a:spLocks noEditPoints="1"/>
          </p:cNvSpPr>
          <p:nvPr userDrawn="1"/>
        </p:nvSpPr>
        <p:spPr bwMode="auto">
          <a:xfrm>
            <a:off x="6828311" y="2394602"/>
            <a:ext cx="1198173" cy="2560159"/>
          </a:xfrm>
          <a:custGeom>
            <a:avLst/>
            <a:gdLst/>
            <a:ahLst/>
            <a:cxnLst>
              <a:cxn ang="0">
                <a:pos x="226" y="396"/>
              </a:cxn>
              <a:cxn ang="0">
                <a:pos x="276" y="378"/>
              </a:cxn>
              <a:cxn ang="0">
                <a:pos x="216" y="455"/>
              </a:cxn>
              <a:cxn ang="0">
                <a:pos x="48" y="747"/>
              </a:cxn>
              <a:cxn ang="0">
                <a:pos x="71" y="1118"/>
              </a:cxn>
              <a:cxn ang="0">
                <a:pos x="93" y="1287"/>
              </a:cxn>
              <a:cxn ang="0">
                <a:pos x="114" y="1391"/>
              </a:cxn>
              <a:cxn ang="0">
                <a:pos x="276" y="1385"/>
              </a:cxn>
              <a:cxn ang="0">
                <a:pos x="232" y="1358"/>
              </a:cxn>
              <a:cxn ang="0">
                <a:pos x="231" y="1326"/>
              </a:cxn>
              <a:cxn ang="0">
                <a:pos x="202" y="990"/>
              </a:cxn>
              <a:cxn ang="0">
                <a:pos x="221" y="662"/>
              </a:cxn>
              <a:cxn ang="0">
                <a:pos x="218" y="588"/>
              </a:cxn>
              <a:cxn ang="0">
                <a:pos x="247" y="499"/>
              </a:cxn>
              <a:cxn ang="0">
                <a:pos x="265" y="556"/>
              </a:cxn>
              <a:cxn ang="0">
                <a:pos x="290" y="733"/>
              </a:cxn>
              <a:cxn ang="0">
                <a:pos x="382" y="1265"/>
              </a:cxn>
              <a:cxn ang="0">
                <a:pos x="343" y="1322"/>
              </a:cxn>
              <a:cxn ang="0">
                <a:pos x="438" y="1336"/>
              </a:cxn>
              <a:cxn ang="0">
                <a:pos x="457" y="1249"/>
              </a:cxn>
              <a:cxn ang="0">
                <a:pos x="431" y="770"/>
              </a:cxn>
              <a:cxn ang="0">
                <a:pos x="500" y="1274"/>
              </a:cxn>
              <a:cxn ang="0">
                <a:pos x="575" y="1333"/>
              </a:cxn>
              <a:cxn ang="0">
                <a:pos x="646" y="1330"/>
              </a:cxn>
              <a:cxn ang="0">
                <a:pos x="638" y="1269"/>
              </a:cxn>
              <a:cxn ang="0">
                <a:pos x="568" y="799"/>
              </a:cxn>
              <a:cxn ang="0">
                <a:pos x="542" y="574"/>
              </a:cxn>
              <a:cxn ang="0">
                <a:pos x="549" y="477"/>
              </a:cxn>
              <a:cxn ang="0">
                <a:pos x="636" y="515"/>
              </a:cxn>
              <a:cxn ang="0">
                <a:pos x="597" y="276"/>
              </a:cxn>
              <a:cxn ang="0">
                <a:pos x="499" y="193"/>
              </a:cxn>
              <a:cxn ang="0">
                <a:pos x="496" y="154"/>
              </a:cxn>
              <a:cxn ang="0">
                <a:pos x="381" y="145"/>
              </a:cxn>
              <a:cxn ang="0">
                <a:pos x="366" y="302"/>
              </a:cxn>
              <a:cxn ang="0">
                <a:pos x="269" y="331"/>
              </a:cxn>
              <a:cxn ang="0">
                <a:pos x="206" y="310"/>
              </a:cxn>
              <a:cxn ang="0">
                <a:pos x="240" y="243"/>
              </a:cxn>
              <a:cxn ang="0">
                <a:pos x="308" y="153"/>
              </a:cxn>
              <a:cxn ang="0">
                <a:pos x="334" y="104"/>
              </a:cxn>
              <a:cxn ang="0">
                <a:pos x="226" y="18"/>
              </a:cxn>
              <a:cxn ang="0">
                <a:pos x="154" y="139"/>
              </a:cxn>
              <a:cxn ang="0">
                <a:pos x="156" y="165"/>
              </a:cxn>
              <a:cxn ang="0">
                <a:pos x="45" y="441"/>
              </a:cxn>
              <a:cxn ang="0">
                <a:pos x="39" y="556"/>
              </a:cxn>
            </a:cxnLst>
            <a:rect l="0" t="0" r="r" b="b"/>
            <a:pathLst>
              <a:path w="657" h="1407">
                <a:moveTo>
                  <a:pt x="214" y="442"/>
                </a:moveTo>
                <a:cubicBezTo>
                  <a:pt x="227" y="425"/>
                  <a:pt x="227" y="425"/>
                  <a:pt x="227" y="425"/>
                </a:cubicBezTo>
                <a:cubicBezTo>
                  <a:pt x="227" y="425"/>
                  <a:pt x="227" y="413"/>
                  <a:pt x="226" y="396"/>
                </a:cubicBezTo>
                <a:cubicBezTo>
                  <a:pt x="259" y="378"/>
                  <a:pt x="259" y="378"/>
                  <a:pt x="259" y="378"/>
                </a:cubicBezTo>
                <a:cubicBezTo>
                  <a:pt x="271" y="375"/>
                  <a:pt x="271" y="375"/>
                  <a:pt x="271" y="375"/>
                </a:cubicBezTo>
                <a:cubicBezTo>
                  <a:pt x="276" y="378"/>
                  <a:pt x="276" y="378"/>
                  <a:pt x="276" y="378"/>
                </a:cubicBezTo>
                <a:cubicBezTo>
                  <a:pt x="246" y="428"/>
                  <a:pt x="246" y="428"/>
                  <a:pt x="246" y="428"/>
                </a:cubicBezTo>
                <a:cubicBezTo>
                  <a:pt x="246" y="443"/>
                  <a:pt x="246" y="443"/>
                  <a:pt x="246" y="443"/>
                </a:cubicBezTo>
                <a:cubicBezTo>
                  <a:pt x="216" y="455"/>
                  <a:pt x="216" y="455"/>
                  <a:pt x="216" y="455"/>
                </a:cubicBezTo>
                <a:lnTo>
                  <a:pt x="214" y="442"/>
                </a:lnTo>
                <a:close/>
                <a:moveTo>
                  <a:pt x="39" y="556"/>
                </a:moveTo>
                <a:cubicBezTo>
                  <a:pt x="31" y="579"/>
                  <a:pt x="0" y="678"/>
                  <a:pt x="48" y="747"/>
                </a:cubicBezTo>
                <a:cubicBezTo>
                  <a:pt x="48" y="988"/>
                  <a:pt x="48" y="988"/>
                  <a:pt x="48" y="988"/>
                </a:cubicBezTo>
                <a:cubicBezTo>
                  <a:pt x="66" y="989"/>
                  <a:pt x="66" y="989"/>
                  <a:pt x="66" y="989"/>
                </a:cubicBezTo>
                <a:cubicBezTo>
                  <a:pt x="62" y="1013"/>
                  <a:pt x="57" y="1070"/>
                  <a:pt x="71" y="1118"/>
                </a:cubicBezTo>
                <a:cubicBezTo>
                  <a:pt x="100" y="1245"/>
                  <a:pt x="100" y="1245"/>
                  <a:pt x="100" y="1245"/>
                </a:cubicBezTo>
                <a:cubicBezTo>
                  <a:pt x="94" y="1285"/>
                  <a:pt x="94" y="1285"/>
                  <a:pt x="94" y="1285"/>
                </a:cubicBezTo>
                <a:cubicBezTo>
                  <a:pt x="94" y="1285"/>
                  <a:pt x="93" y="1286"/>
                  <a:pt x="93" y="1287"/>
                </a:cubicBezTo>
                <a:cubicBezTo>
                  <a:pt x="89" y="1294"/>
                  <a:pt x="73" y="1326"/>
                  <a:pt x="101" y="1355"/>
                </a:cubicBezTo>
                <a:cubicBezTo>
                  <a:pt x="105" y="1390"/>
                  <a:pt x="105" y="1390"/>
                  <a:pt x="105" y="1390"/>
                </a:cubicBezTo>
                <a:cubicBezTo>
                  <a:pt x="114" y="1391"/>
                  <a:pt x="114" y="1391"/>
                  <a:pt x="114" y="1391"/>
                </a:cubicBezTo>
                <a:cubicBezTo>
                  <a:pt x="115" y="1351"/>
                  <a:pt x="115" y="1351"/>
                  <a:pt x="115" y="1351"/>
                </a:cubicBezTo>
                <a:cubicBezTo>
                  <a:pt x="170" y="1398"/>
                  <a:pt x="170" y="1398"/>
                  <a:pt x="170" y="1398"/>
                </a:cubicBezTo>
                <a:cubicBezTo>
                  <a:pt x="170" y="1398"/>
                  <a:pt x="251" y="1407"/>
                  <a:pt x="276" y="1385"/>
                </a:cubicBezTo>
                <a:cubicBezTo>
                  <a:pt x="276" y="1385"/>
                  <a:pt x="274" y="1372"/>
                  <a:pt x="257" y="1369"/>
                </a:cubicBezTo>
                <a:cubicBezTo>
                  <a:pt x="237" y="1361"/>
                  <a:pt x="237" y="1361"/>
                  <a:pt x="237" y="1361"/>
                </a:cubicBezTo>
                <a:cubicBezTo>
                  <a:pt x="237" y="1361"/>
                  <a:pt x="235" y="1360"/>
                  <a:pt x="232" y="1358"/>
                </a:cubicBezTo>
                <a:cubicBezTo>
                  <a:pt x="257" y="1369"/>
                  <a:pt x="257" y="1369"/>
                  <a:pt x="257" y="1369"/>
                </a:cubicBezTo>
                <a:cubicBezTo>
                  <a:pt x="315" y="1359"/>
                  <a:pt x="249" y="1334"/>
                  <a:pt x="249" y="1334"/>
                </a:cubicBezTo>
                <a:cubicBezTo>
                  <a:pt x="242" y="1333"/>
                  <a:pt x="236" y="1330"/>
                  <a:pt x="231" y="1326"/>
                </a:cubicBezTo>
                <a:cubicBezTo>
                  <a:pt x="166" y="1282"/>
                  <a:pt x="183" y="1114"/>
                  <a:pt x="183" y="1114"/>
                </a:cubicBezTo>
                <a:cubicBezTo>
                  <a:pt x="186" y="1091"/>
                  <a:pt x="186" y="1023"/>
                  <a:pt x="186" y="991"/>
                </a:cubicBezTo>
                <a:cubicBezTo>
                  <a:pt x="202" y="990"/>
                  <a:pt x="202" y="990"/>
                  <a:pt x="202" y="990"/>
                </a:cubicBezTo>
                <a:cubicBezTo>
                  <a:pt x="210" y="987"/>
                  <a:pt x="210" y="987"/>
                  <a:pt x="210" y="987"/>
                </a:cubicBezTo>
                <a:cubicBezTo>
                  <a:pt x="224" y="742"/>
                  <a:pt x="224" y="742"/>
                  <a:pt x="224" y="742"/>
                </a:cubicBezTo>
                <a:cubicBezTo>
                  <a:pt x="221" y="662"/>
                  <a:pt x="221" y="662"/>
                  <a:pt x="221" y="662"/>
                </a:cubicBezTo>
                <a:cubicBezTo>
                  <a:pt x="221" y="613"/>
                  <a:pt x="221" y="613"/>
                  <a:pt x="221" y="613"/>
                </a:cubicBezTo>
                <a:cubicBezTo>
                  <a:pt x="213" y="585"/>
                  <a:pt x="213" y="585"/>
                  <a:pt x="213" y="585"/>
                </a:cubicBezTo>
                <a:cubicBezTo>
                  <a:pt x="215" y="586"/>
                  <a:pt x="217" y="587"/>
                  <a:pt x="218" y="588"/>
                </a:cubicBezTo>
                <a:cubicBezTo>
                  <a:pt x="223" y="516"/>
                  <a:pt x="223" y="516"/>
                  <a:pt x="223" y="516"/>
                </a:cubicBezTo>
                <a:cubicBezTo>
                  <a:pt x="223" y="515"/>
                  <a:pt x="223" y="515"/>
                  <a:pt x="223" y="515"/>
                </a:cubicBezTo>
                <a:cubicBezTo>
                  <a:pt x="247" y="499"/>
                  <a:pt x="247" y="499"/>
                  <a:pt x="247" y="499"/>
                </a:cubicBezTo>
                <a:cubicBezTo>
                  <a:pt x="247" y="504"/>
                  <a:pt x="247" y="504"/>
                  <a:pt x="247" y="504"/>
                </a:cubicBezTo>
                <a:cubicBezTo>
                  <a:pt x="254" y="531"/>
                  <a:pt x="254" y="531"/>
                  <a:pt x="254" y="531"/>
                </a:cubicBezTo>
                <a:cubicBezTo>
                  <a:pt x="265" y="556"/>
                  <a:pt x="265" y="556"/>
                  <a:pt x="265" y="556"/>
                </a:cubicBezTo>
                <a:cubicBezTo>
                  <a:pt x="283" y="569"/>
                  <a:pt x="283" y="569"/>
                  <a:pt x="283" y="569"/>
                </a:cubicBezTo>
                <a:cubicBezTo>
                  <a:pt x="283" y="569"/>
                  <a:pt x="285" y="569"/>
                  <a:pt x="287" y="569"/>
                </a:cubicBezTo>
                <a:cubicBezTo>
                  <a:pt x="271" y="615"/>
                  <a:pt x="290" y="733"/>
                  <a:pt x="290" y="733"/>
                </a:cubicBezTo>
                <a:cubicBezTo>
                  <a:pt x="313" y="792"/>
                  <a:pt x="340" y="1072"/>
                  <a:pt x="340" y="1072"/>
                </a:cubicBezTo>
                <a:cubicBezTo>
                  <a:pt x="325" y="1238"/>
                  <a:pt x="325" y="1238"/>
                  <a:pt x="325" y="1238"/>
                </a:cubicBezTo>
                <a:cubicBezTo>
                  <a:pt x="341" y="1257"/>
                  <a:pt x="362" y="1264"/>
                  <a:pt x="382" y="1265"/>
                </a:cubicBezTo>
                <a:cubicBezTo>
                  <a:pt x="381" y="1265"/>
                  <a:pt x="381" y="1265"/>
                  <a:pt x="380" y="1265"/>
                </a:cubicBezTo>
                <a:cubicBezTo>
                  <a:pt x="375" y="1301"/>
                  <a:pt x="375" y="1301"/>
                  <a:pt x="375" y="1301"/>
                </a:cubicBezTo>
                <a:cubicBezTo>
                  <a:pt x="343" y="1322"/>
                  <a:pt x="343" y="1322"/>
                  <a:pt x="343" y="1322"/>
                </a:cubicBezTo>
                <a:cubicBezTo>
                  <a:pt x="343" y="1322"/>
                  <a:pt x="319" y="1348"/>
                  <a:pt x="351" y="1352"/>
                </a:cubicBezTo>
                <a:cubicBezTo>
                  <a:pt x="388" y="1352"/>
                  <a:pt x="388" y="1352"/>
                  <a:pt x="388" y="1352"/>
                </a:cubicBezTo>
                <a:cubicBezTo>
                  <a:pt x="438" y="1336"/>
                  <a:pt x="438" y="1336"/>
                  <a:pt x="438" y="1336"/>
                </a:cubicBezTo>
                <a:cubicBezTo>
                  <a:pt x="467" y="1329"/>
                  <a:pt x="467" y="1329"/>
                  <a:pt x="467" y="1329"/>
                </a:cubicBezTo>
                <a:cubicBezTo>
                  <a:pt x="466" y="1290"/>
                  <a:pt x="466" y="1290"/>
                  <a:pt x="466" y="1290"/>
                </a:cubicBezTo>
                <a:cubicBezTo>
                  <a:pt x="457" y="1249"/>
                  <a:pt x="457" y="1249"/>
                  <a:pt x="457" y="1249"/>
                </a:cubicBezTo>
                <a:cubicBezTo>
                  <a:pt x="457" y="1249"/>
                  <a:pt x="458" y="1249"/>
                  <a:pt x="458" y="1249"/>
                </a:cubicBezTo>
                <a:cubicBezTo>
                  <a:pt x="459" y="1226"/>
                  <a:pt x="429" y="930"/>
                  <a:pt x="429" y="930"/>
                </a:cubicBezTo>
                <a:cubicBezTo>
                  <a:pt x="431" y="770"/>
                  <a:pt x="431" y="770"/>
                  <a:pt x="431" y="770"/>
                </a:cubicBezTo>
                <a:cubicBezTo>
                  <a:pt x="482" y="962"/>
                  <a:pt x="482" y="962"/>
                  <a:pt x="482" y="962"/>
                </a:cubicBezTo>
                <a:cubicBezTo>
                  <a:pt x="501" y="1230"/>
                  <a:pt x="501" y="1230"/>
                  <a:pt x="501" y="1230"/>
                </a:cubicBezTo>
                <a:cubicBezTo>
                  <a:pt x="500" y="1274"/>
                  <a:pt x="500" y="1274"/>
                  <a:pt x="500" y="1274"/>
                </a:cubicBezTo>
                <a:cubicBezTo>
                  <a:pt x="534" y="1280"/>
                  <a:pt x="560" y="1281"/>
                  <a:pt x="580" y="1281"/>
                </a:cubicBezTo>
                <a:cubicBezTo>
                  <a:pt x="579" y="1281"/>
                  <a:pt x="578" y="1281"/>
                  <a:pt x="577" y="1281"/>
                </a:cubicBezTo>
                <a:cubicBezTo>
                  <a:pt x="575" y="1333"/>
                  <a:pt x="575" y="1333"/>
                  <a:pt x="575" y="1333"/>
                </a:cubicBezTo>
                <a:cubicBezTo>
                  <a:pt x="580" y="1357"/>
                  <a:pt x="580" y="1357"/>
                  <a:pt x="580" y="1357"/>
                </a:cubicBezTo>
                <a:cubicBezTo>
                  <a:pt x="598" y="1362"/>
                  <a:pt x="598" y="1362"/>
                  <a:pt x="598" y="1362"/>
                </a:cubicBezTo>
                <a:cubicBezTo>
                  <a:pt x="598" y="1362"/>
                  <a:pt x="649" y="1364"/>
                  <a:pt x="646" y="1330"/>
                </a:cubicBezTo>
                <a:cubicBezTo>
                  <a:pt x="641" y="1304"/>
                  <a:pt x="641" y="1304"/>
                  <a:pt x="641" y="1304"/>
                </a:cubicBezTo>
                <a:cubicBezTo>
                  <a:pt x="638" y="1269"/>
                  <a:pt x="638" y="1269"/>
                  <a:pt x="638" y="1269"/>
                </a:cubicBezTo>
                <a:cubicBezTo>
                  <a:pt x="638" y="1269"/>
                  <a:pt x="638" y="1269"/>
                  <a:pt x="638" y="1269"/>
                </a:cubicBezTo>
                <a:cubicBezTo>
                  <a:pt x="642" y="1267"/>
                  <a:pt x="644" y="1265"/>
                  <a:pt x="644" y="1265"/>
                </a:cubicBezTo>
                <a:cubicBezTo>
                  <a:pt x="620" y="1090"/>
                  <a:pt x="620" y="1090"/>
                  <a:pt x="620" y="1090"/>
                </a:cubicBezTo>
                <a:cubicBezTo>
                  <a:pt x="585" y="969"/>
                  <a:pt x="568" y="799"/>
                  <a:pt x="568" y="799"/>
                </a:cubicBezTo>
                <a:cubicBezTo>
                  <a:pt x="573" y="707"/>
                  <a:pt x="573" y="707"/>
                  <a:pt x="573" y="707"/>
                </a:cubicBezTo>
                <a:cubicBezTo>
                  <a:pt x="547" y="643"/>
                  <a:pt x="547" y="643"/>
                  <a:pt x="547" y="643"/>
                </a:cubicBezTo>
                <a:cubicBezTo>
                  <a:pt x="542" y="574"/>
                  <a:pt x="542" y="574"/>
                  <a:pt x="542" y="574"/>
                </a:cubicBezTo>
                <a:cubicBezTo>
                  <a:pt x="550" y="572"/>
                  <a:pt x="550" y="572"/>
                  <a:pt x="550" y="572"/>
                </a:cubicBezTo>
                <a:cubicBezTo>
                  <a:pt x="549" y="530"/>
                  <a:pt x="549" y="530"/>
                  <a:pt x="549" y="530"/>
                </a:cubicBezTo>
                <a:cubicBezTo>
                  <a:pt x="549" y="477"/>
                  <a:pt x="549" y="477"/>
                  <a:pt x="549" y="477"/>
                </a:cubicBezTo>
                <a:cubicBezTo>
                  <a:pt x="599" y="523"/>
                  <a:pt x="599" y="523"/>
                  <a:pt x="599" y="523"/>
                </a:cubicBezTo>
                <a:cubicBezTo>
                  <a:pt x="624" y="526"/>
                  <a:pt x="624" y="526"/>
                  <a:pt x="624" y="526"/>
                </a:cubicBezTo>
                <a:cubicBezTo>
                  <a:pt x="636" y="515"/>
                  <a:pt x="636" y="515"/>
                  <a:pt x="636" y="515"/>
                </a:cubicBezTo>
                <a:cubicBezTo>
                  <a:pt x="636" y="515"/>
                  <a:pt x="657" y="490"/>
                  <a:pt x="643" y="435"/>
                </a:cubicBezTo>
                <a:cubicBezTo>
                  <a:pt x="625" y="366"/>
                  <a:pt x="625" y="366"/>
                  <a:pt x="625" y="366"/>
                </a:cubicBezTo>
                <a:cubicBezTo>
                  <a:pt x="597" y="276"/>
                  <a:pt x="597" y="276"/>
                  <a:pt x="597" y="276"/>
                </a:cubicBezTo>
                <a:cubicBezTo>
                  <a:pt x="538" y="262"/>
                  <a:pt x="538" y="262"/>
                  <a:pt x="538" y="262"/>
                </a:cubicBezTo>
                <a:cubicBezTo>
                  <a:pt x="538" y="252"/>
                  <a:pt x="538" y="252"/>
                  <a:pt x="538" y="252"/>
                </a:cubicBezTo>
                <a:cubicBezTo>
                  <a:pt x="538" y="252"/>
                  <a:pt x="512" y="210"/>
                  <a:pt x="499" y="193"/>
                </a:cubicBezTo>
                <a:cubicBezTo>
                  <a:pt x="499" y="178"/>
                  <a:pt x="499" y="178"/>
                  <a:pt x="499" y="178"/>
                </a:cubicBezTo>
                <a:cubicBezTo>
                  <a:pt x="499" y="173"/>
                  <a:pt x="499" y="173"/>
                  <a:pt x="499" y="173"/>
                </a:cubicBezTo>
                <a:cubicBezTo>
                  <a:pt x="496" y="154"/>
                  <a:pt x="496" y="154"/>
                  <a:pt x="496" y="154"/>
                </a:cubicBezTo>
                <a:cubicBezTo>
                  <a:pt x="496" y="154"/>
                  <a:pt x="524" y="87"/>
                  <a:pt x="454" y="69"/>
                </a:cubicBezTo>
                <a:cubicBezTo>
                  <a:pt x="454" y="69"/>
                  <a:pt x="390" y="69"/>
                  <a:pt x="382" y="133"/>
                </a:cubicBezTo>
                <a:cubicBezTo>
                  <a:pt x="382" y="133"/>
                  <a:pt x="381" y="138"/>
                  <a:pt x="381" y="145"/>
                </a:cubicBezTo>
                <a:cubicBezTo>
                  <a:pt x="378" y="166"/>
                  <a:pt x="376" y="210"/>
                  <a:pt x="395" y="239"/>
                </a:cubicBezTo>
                <a:cubicBezTo>
                  <a:pt x="396" y="261"/>
                  <a:pt x="396" y="261"/>
                  <a:pt x="396" y="261"/>
                </a:cubicBezTo>
                <a:cubicBezTo>
                  <a:pt x="366" y="302"/>
                  <a:pt x="366" y="302"/>
                  <a:pt x="366" y="302"/>
                </a:cubicBezTo>
                <a:cubicBezTo>
                  <a:pt x="336" y="326"/>
                  <a:pt x="336" y="326"/>
                  <a:pt x="336" y="326"/>
                </a:cubicBezTo>
                <a:cubicBezTo>
                  <a:pt x="334" y="326"/>
                  <a:pt x="334" y="326"/>
                  <a:pt x="334" y="326"/>
                </a:cubicBezTo>
                <a:cubicBezTo>
                  <a:pt x="269" y="331"/>
                  <a:pt x="269" y="331"/>
                  <a:pt x="269" y="331"/>
                </a:cubicBezTo>
                <a:cubicBezTo>
                  <a:pt x="248" y="335"/>
                  <a:pt x="248" y="335"/>
                  <a:pt x="248" y="335"/>
                </a:cubicBezTo>
                <a:cubicBezTo>
                  <a:pt x="248" y="335"/>
                  <a:pt x="236" y="340"/>
                  <a:pt x="218" y="347"/>
                </a:cubicBezTo>
                <a:cubicBezTo>
                  <a:pt x="215" y="334"/>
                  <a:pt x="211" y="322"/>
                  <a:pt x="206" y="310"/>
                </a:cubicBezTo>
                <a:cubicBezTo>
                  <a:pt x="205" y="254"/>
                  <a:pt x="205" y="254"/>
                  <a:pt x="205" y="254"/>
                </a:cubicBezTo>
                <a:cubicBezTo>
                  <a:pt x="222" y="247"/>
                  <a:pt x="222" y="247"/>
                  <a:pt x="222" y="247"/>
                </a:cubicBezTo>
                <a:cubicBezTo>
                  <a:pt x="240" y="243"/>
                  <a:pt x="240" y="243"/>
                  <a:pt x="240" y="243"/>
                </a:cubicBezTo>
                <a:cubicBezTo>
                  <a:pt x="284" y="192"/>
                  <a:pt x="284" y="192"/>
                  <a:pt x="284" y="192"/>
                </a:cubicBezTo>
                <a:cubicBezTo>
                  <a:pt x="292" y="167"/>
                  <a:pt x="292" y="167"/>
                  <a:pt x="292" y="167"/>
                </a:cubicBezTo>
                <a:cubicBezTo>
                  <a:pt x="308" y="153"/>
                  <a:pt x="308" y="153"/>
                  <a:pt x="308" y="153"/>
                </a:cubicBezTo>
                <a:cubicBezTo>
                  <a:pt x="314" y="128"/>
                  <a:pt x="314" y="128"/>
                  <a:pt x="314" y="128"/>
                </a:cubicBezTo>
                <a:cubicBezTo>
                  <a:pt x="316" y="120"/>
                  <a:pt x="316" y="120"/>
                  <a:pt x="316" y="120"/>
                </a:cubicBezTo>
                <a:cubicBezTo>
                  <a:pt x="334" y="104"/>
                  <a:pt x="334" y="104"/>
                  <a:pt x="334" y="104"/>
                </a:cubicBezTo>
                <a:cubicBezTo>
                  <a:pt x="335" y="84"/>
                  <a:pt x="335" y="84"/>
                  <a:pt x="335" y="84"/>
                </a:cubicBezTo>
                <a:cubicBezTo>
                  <a:pt x="282" y="22"/>
                  <a:pt x="282" y="22"/>
                  <a:pt x="282" y="22"/>
                </a:cubicBezTo>
                <a:cubicBezTo>
                  <a:pt x="261" y="0"/>
                  <a:pt x="226" y="18"/>
                  <a:pt x="226" y="18"/>
                </a:cubicBezTo>
                <a:cubicBezTo>
                  <a:pt x="165" y="57"/>
                  <a:pt x="165" y="57"/>
                  <a:pt x="165" y="57"/>
                </a:cubicBezTo>
                <a:cubicBezTo>
                  <a:pt x="156" y="84"/>
                  <a:pt x="156" y="84"/>
                  <a:pt x="156" y="84"/>
                </a:cubicBezTo>
                <a:cubicBezTo>
                  <a:pt x="154" y="139"/>
                  <a:pt x="154" y="139"/>
                  <a:pt x="154" y="139"/>
                </a:cubicBezTo>
                <a:cubicBezTo>
                  <a:pt x="145" y="140"/>
                  <a:pt x="145" y="140"/>
                  <a:pt x="145" y="140"/>
                </a:cubicBezTo>
                <a:cubicBezTo>
                  <a:pt x="144" y="156"/>
                  <a:pt x="144" y="156"/>
                  <a:pt x="144" y="156"/>
                </a:cubicBezTo>
                <a:cubicBezTo>
                  <a:pt x="156" y="165"/>
                  <a:pt x="156" y="165"/>
                  <a:pt x="156" y="165"/>
                </a:cubicBezTo>
                <a:cubicBezTo>
                  <a:pt x="124" y="181"/>
                  <a:pt x="124" y="181"/>
                  <a:pt x="124" y="181"/>
                </a:cubicBezTo>
                <a:cubicBezTo>
                  <a:pt x="124" y="181"/>
                  <a:pt x="47" y="215"/>
                  <a:pt x="50" y="304"/>
                </a:cubicBezTo>
                <a:cubicBezTo>
                  <a:pt x="45" y="441"/>
                  <a:pt x="45" y="441"/>
                  <a:pt x="45" y="441"/>
                </a:cubicBezTo>
                <a:cubicBezTo>
                  <a:pt x="38" y="522"/>
                  <a:pt x="38" y="522"/>
                  <a:pt x="38" y="522"/>
                </a:cubicBezTo>
                <a:cubicBezTo>
                  <a:pt x="31" y="555"/>
                  <a:pt x="31" y="555"/>
                  <a:pt x="31" y="555"/>
                </a:cubicBezTo>
                <a:cubicBezTo>
                  <a:pt x="31" y="555"/>
                  <a:pt x="34" y="555"/>
                  <a:pt x="39" y="556"/>
                </a:cubicBezTo>
              </a:path>
            </a:pathLst>
          </a:custGeom>
          <a:gradFill>
            <a:gsLst>
              <a:gs pos="65000">
                <a:srgbClr val="E872A6"/>
              </a:gs>
              <a:gs pos="0">
                <a:srgbClr val="DB156D"/>
              </a:gs>
            </a:gsLst>
            <a:lin ang="9600000" scaled="0"/>
          </a:gra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userDrawn="1">
            <p:ph type="ctrTitle" hasCustomPrompt="1"/>
          </p:nvPr>
        </p:nvSpPr>
        <p:spPr>
          <a:xfrm>
            <a:off x="299953" y="1252074"/>
            <a:ext cx="4271296" cy="919531"/>
          </a:xfrm>
        </p:spPr>
        <p:txBody>
          <a:bodyPr anchor="ctr">
            <a:noAutofit/>
          </a:bodyPr>
          <a:lstStyle>
            <a:lvl1pPr algn="l">
              <a:lnSpc>
                <a:spcPts val="3000"/>
              </a:lnSpc>
              <a:defRPr sz="2800" cap="all"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sp>
        <p:nvSpPr>
          <p:cNvPr id="20" name="Text Placeholder 19"/>
          <p:cNvSpPr>
            <a:spLocks noGrp="1"/>
          </p:cNvSpPr>
          <p:nvPr userDrawn="1">
            <p:ph type="body" sz="quarter" idx="10"/>
          </p:nvPr>
        </p:nvSpPr>
        <p:spPr>
          <a:xfrm>
            <a:off x="299953" y="2281023"/>
            <a:ext cx="4751721" cy="650767"/>
          </a:xfrm>
        </p:spPr>
        <p:txBody>
          <a:bodyPr>
            <a:noAutofit/>
          </a:bodyPr>
          <a:lstStyle>
            <a:lvl1pPr>
              <a:defRPr sz="1600" b="0" cap="all" baseline="0">
                <a:solidFill>
                  <a:schemeClr val="bg2"/>
                </a:solidFill>
                <a:latin typeface="Montreal-DemiBold" pitchFamily="2" charset="0"/>
              </a:defRPr>
            </a:lvl1pPr>
            <a:lvl2pPr>
              <a:defRPr sz="1400">
                <a:solidFill>
                  <a:schemeClr val="bg2">
                    <a:lumMod val="60000"/>
                    <a:lumOff val="40000"/>
                  </a:schemeClr>
                </a:solidFill>
              </a:defRPr>
            </a:lvl2pPr>
            <a:lvl3pPr>
              <a:defRPr sz="1200">
                <a:solidFill>
                  <a:schemeClr val="bg2">
                    <a:lumMod val="60000"/>
                    <a:lumOff val="40000"/>
                  </a:schemeClr>
                </a:solidFill>
              </a:defRPr>
            </a:lvl3pPr>
            <a:lvl4pPr>
              <a:defRPr sz="1100">
                <a:solidFill>
                  <a:schemeClr val="bg2">
                    <a:lumMod val="60000"/>
                    <a:lumOff val="40000"/>
                  </a:schemeClr>
                </a:solidFill>
              </a:defRPr>
            </a:lvl4pPr>
            <a:lvl5pPr>
              <a:defRPr sz="1100">
                <a:solidFill>
                  <a:schemeClr val="bg2">
                    <a:lumMod val="60000"/>
                    <a:lumOff val="40000"/>
                  </a:schemeClr>
                </a:solidFill>
              </a:defRPr>
            </a:lvl5pPr>
          </a:lstStyle>
          <a:p>
            <a:pPr lvl="0"/>
            <a:r>
              <a:rPr lang="en-US" smtClean="0"/>
              <a:t>Click to edit Master text styles</a:t>
            </a:r>
          </a:p>
        </p:txBody>
      </p:sp>
      <p:sp>
        <p:nvSpPr>
          <p:cNvPr id="22" name="Text Placeholder 21"/>
          <p:cNvSpPr>
            <a:spLocks noGrp="1"/>
          </p:cNvSpPr>
          <p:nvPr userDrawn="1">
            <p:ph type="body" sz="quarter" idx="11"/>
          </p:nvPr>
        </p:nvSpPr>
        <p:spPr>
          <a:xfrm>
            <a:off x="299953" y="2958463"/>
            <a:ext cx="4751721" cy="360362"/>
          </a:xfrm>
        </p:spPr>
        <p:txBody>
          <a:bodyPr>
            <a:noAutofit/>
          </a:bodyPr>
          <a:lstStyle>
            <a:lvl1pPr>
              <a:defRPr sz="1600" b="1" cap="all" baseline="0">
                <a:solidFill>
                  <a:srgbClr val="66BED6"/>
                </a:solidFill>
                <a:latin typeface="Montreal-DemiBold" pitchFamily="2" charset="0"/>
              </a:defRPr>
            </a:lvl1pPr>
            <a:lvl2pPr>
              <a:defRPr sz="1600">
                <a:solidFill>
                  <a:schemeClr val="accent2"/>
                </a:solidFill>
              </a:defRPr>
            </a:lvl2pPr>
            <a:lvl3pPr>
              <a:defRPr sz="1600">
                <a:solidFill>
                  <a:schemeClr val="accent2"/>
                </a:solidFill>
              </a:defRPr>
            </a:lvl3pPr>
            <a:lvl4pPr>
              <a:defRPr sz="1600">
                <a:solidFill>
                  <a:schemeClr val="accent2"/>
                </a:solidFill>
              </a:defRPr>
            </a:lvl4pPr>
            <a:lvl5pPr>
              <a:defRPr sz="1600">
                <a:solidFill>
                  <a:schemeClr val="accent2"/>
                </a:solidFill>
              </a:defRPr>
            </a:lvl5pPr>
          </a:lstStyle>
          <a:p>
            <a:pPr lvl="0"/>
            <a:r>
              <a:rPr lang="en-US" smtClean="0"/>
              <a:t>Click to edit Master text styles</a:t>
            </a:r>
          </a:p>
        </p:txBody>
      </p:sp>
      <p:pic>
        <p:nvPicPr>
          <p:cNvPr id="41" name="Picture 40"/>
          <p:cNvPicPr>
            <a:picLocks noChangeAspect="1"/>
          </p:cNvPicPr>
          <p:nvPr userDrawn="1"/>
        </p:nvPicPr>
        <p:blipFill rotWithShape="1">
          <a:blip r:embed="rId2" cstate="print">
            <a:extLst>
              <a:ext uri="{28A0092B-C50C-407E-A947-70E740481C1C}">
                <a14:useLocalDpi xmlns:a14="http://schemas.microsoft.com/office/drawing/2010/main" val="0"/>
              </a:ext>
            </a:extLst>
          </a:blip>
          <a:srcRect t="11464"/>
          <a:stretch/>
        </p:blipFill>
        <p:spPr>
          <a:xfrm>
            <a:off x="342984" y="339502"/>
            <a:ext cx="1285449" cy="908575"/>
          </a:xfrm>
          <a:prstGeom prst="rect">
            <a:avLst/>
          </a:prstGeom>
        </p:spPr>
      </p:pic>
    </p:spTree>
    <p:extLst>
      <p:ext uri="{BB962C8B-B14F-4D97-AF65-F5344CB8AC3E}">
        <p14:creationId xmlns:p14="http://schemas.microsoft.com/office/powerpoint/2010/main" val="92720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40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par>
                                <p:cTn id="17" presetID="47" presetClass="entr" presetSubtype="0" fill="hold" grpId="0" nodeType="withEffect">
                                  <p:stCondLst>
                                    <p:cond delay="13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180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1000"/>
                                        <p:tgtEl>
                                          <p:spTgt spid="20">
                                            <p:txEl>
                                              <p:pRg st="0" end="0"/>
                                            </p:txEl>
                                          </p:spTgt>
                                        </p:tgtEl>
                                      </p:cBhvr>
                                    </p:animEffect>
                                  </p:childTnLst>
                                </p:cTn>
                              </p:par>
                              <p:par>
                                <p:cTn id="25" presetID="10" presetClass="entr" presetSubtype="0" fill="hold" grpId="0" nodeType="withEffect">
                                  <p:stCondLst>
                                    <p:cond delay="240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fade">
                                      <p:cBhvr>
                                        <p:cTn id="27"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 grpId="0"/>
      <p:bldP spid="20" grpId="0" build="p">
        <p:tmplLst>
          <p:tmpl lvl="1">
            <p:tnLst>
              <p:par>
                <p:cTn xmlns:p14="http://schemas.microsoft.com/office/powerpoint/2010/main" presetID="10" presetClass="entr" presetSubtype="0" fill="hold" nodeType="withEffect">
                  <p:stCondLst>
                    <p:cond delay="180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Lst>
      </p:bldP>
      <p:bldP spid="22" grpId="0" build="p">
        <p:tmplLst>
          <p:tmpl lvl="1">
            <p:tnLst>
              <p:par>
                <p:cTn xmlns:p14="http://schemas.microsoft.com/office/powerpoint/2010/main" presetID="10" presetClass="entr" presetSubtype="0" fill="hold" nodeType="withEffect">
                  <p:stCondLst>
                    <p:cond delay="240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9" name="Text Placeholder 9"/>
          <p:cNvSpPr>
            <a:spLocks noGrp="1"/>
          </p:cNvSpPr>
          <p:nvPr>
            <p:ph type="body" sz="quarter" idx="10"/>
          </p:nvPr>
        </p:nvSpPr>
        <p:spPr>
          <a:xfrm>
            <a:off x="319087" y="1274400"/>
            <a:ext cx="4108897" cy="2965450"/>
          </a:xfrm>
        </p:spPr>
        <p:txBody>
          <a:bodyPr/>
          <a:lstStyle>
            <a:lvl1pPr>
              <a:spcAft>
                <a:spcPts val="600"/>
              </a:spcAf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9"/>
          <p:cNvSpPr>
            <a:spLocks noGrp="1"/>
          </p:cNvSpPr>
          <p:nvPr>
            <p:ph type="body" sz="quarter" idx="11"/>
          </p:nvPr>
        </p:nvSpPr>
        <p:spPr>
          <a:xfrm>
            <a:off x="4639816" y="1274400"/>
            <a:ext cx="4108897" cy="2965450"/>
          </a:xfrm>
        </p:spPr>
        <p:txBody>
          <a:bodyPr/>
          <a:lstStyle>
            <a:lvl1pPr>
              <a:spcAft>
                <a:spcPts val="600"/>
              </a:spcAf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6254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500"/>
                                        <p:tgtEl>
                                          <p:spTgt spid="9">
                                            <p:txEl>
                                              <p:pRg st="2" end="2"/>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fade">
                                      <p:cBhvr>
                                        <p:cTn id="25" dur="500"/>
                                        <p:tgtEl>
                                          <p:spTgt spid="9">
                                            <p:txEl>
                                              <p:pRg st="3" end="3"/>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fade">
                                      <p:cBhvr>
                                        <p:cTn id="29" dur="500"/>
                                        <p:tgtEl>
                                          <p:spTgt spid="9">
                                            <p:txEl>
                                              <p:pRg st="4" end="4"/>
                                            </p:txEl>
                                          </p:spTgt>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500"/>
                                        <p:tgtEl>
                                          <p:spTgt spid="10">
                                            <p:txEl>
                                              <p:pRg st="0" end="0"/>
                                            </p:txEl>
                                          </p:spTgt>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fade">
                                      <p:cBhvr>
                                        <p:cTn id="37" dur="500"/>
                                        <p:tgtEl>
                                          <p:spTgt spid="10">
                                            <p:txEl>
                                              <p:pRg st="1" end="1"/>
                                            </p:txEl>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animEffect transition="in" filter="fade">
                                      <p:cBhvr>
                                        <p:cTn id="41" dur="500"/>
                                        <p:tgtEl>
                                          <p:spTgt spid="10">
                                            <p:txEl>
                                              <p:pRg st="2" end="2"/>
                                            </p:txEl>
                                          </p:spTgt>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10">
                                            <p:txEl>
                                              <p:pRg st="3" end="3"/>
                                            </p:txEl>
                                          </p:spTgt>
                                        </p:tgtEl>
                                        <p:attrNameLst>
                                          <p:attrName>style.visibility</p:attrName>
                                        </p:attrNameLst>
                                      </p:cBhvr>
                                      <p:to>
                                        <p:strVal val="visible"/>
                                      </p:to>
                                    </p:set>
                                    <p:animEffect transition="in" filter="fade">
                                      <p:cBhvr>
                                        <p:cTn id="45" dur="500"/>
                                        <p:tgtEl>
                                          <p:spTgt spid="10">
                                            <p:txEl>
                                              <p:pRg st="3" end="3"/>
                                            </p:txEl>
                                          </p:spTgt>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10">
                                            <p:txEl>
                                              <p:pRg st="4" end="4"/>
                                            </p:txEl>
                                          </p:spTgt>
                                        </p:tgtEl>
                                        <p:attrNameLst>
                                          <p:attrName>style.visibility</p:attrName>
                                        </p:attrNameLst>
                                      </p:cBhvr>
                                      <p:to>
                                        <p:strVal val="visible"/>
                                      </p:to>
                                    </p:set>
                                    <p:animEffect transition="in" filter="fade">
                                      <p:cBhvr>
                                        <p:cTn id="49"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uiExpand="1"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5">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uiExpand="1"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347356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345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pic>
        <p:nvPicPr>
          <p:cNvPr id="26" name="Picture 25" descr="Orange title slide.emf"/>
          <p:cNvPicPr>
            <a:picLocks/>
          </p:cNvPicPr>
          <p:nvPr userDrawn="1"/>
        </p:nvPicPr>
        <p:blipFill>
          <a:blip r:embed="rId2" cstate="print"/>
          <a:stretch>
            <a:fillRect/>
          </a:stretch>
        </p:blipFill>
        <p:spPr>
          <a:xfrm>
            <a:off x="252000" y="198000"/>
            <a:ext cx="8640000" cy="4240800"/>
          </a:xfrm>
          <a:prstGeom prst="rect">
            <a:avLst/>
          </a:prstGeom>
          <a:effectLst>
            <a:outerShdw blurRad="139700" dist="25400" dir="2700000" algn="tl" rotWithShape="0">
              <a:prstClr val="black">
                <a:alpha val="51000"/>
              </a:prstClr>
            </a:outerShdw>
          </a:effectLst>
        </p:spPr>
      </p:pic>
      <p:sp>
        <p:nvSpPr>
          <p:cNvPr id="12" name="Freeform 8"/>
          <p:cNvSpPr>
            <a:spLocks/>
          </p:cNvSpPr>
          <p:nvPr userDrawn="1"/>
        </p:nvSpPr>
        <p:spPr bwMode="auto">
          <a:xfrm>
            <a:off x="6052235" y="4432346"/>
            <a:ext cx="79615" cy="90130"/>
          </a:xfrm>
          <a:custGeom>
            <a:avLst/>
            <a:gdLst>
              <a:gd name="T0" fmla="*/ 5 w 35"/>
              <a:gd name="T1" fmla="*/ 0 h 40"/>
              <a:gd name="T2" fmla="*/ 2 w 35"/>
              <a:gd name="T3" fmla="*/ 16 h 40"/>
              <a:gd name="T4" fmla="*/ 1 w 35"/>
              <a:gd name="T5" fmla="*/ 38 h 40"/>
              <a:gd name="T6" fmla="*/ 0 w 35"/>
              <a:gd name="T7" fmla="*/ 40 h 40"/>
              <a:gd name="T8" fmla="*/ 35 w 35"/>
              <a:gd name="T9" fmla="*/ 40 h 40"/>
              <a:gd name="T10" fmla="*/ 19 w 35"/>
              <a:gd name="T11" fmla="*/ 13 h 40"/>
              <a:gd name="T12" fmla="*/ 5 w 35"/>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5" h="40">
                <a:moveTo>
                  <a:pt x="5" y="0"/>
                </a:moveTo>
                <a:cubicBezTo>
                  <a:pt x="5" y="0"/>
                  <a:pt x="3" y="13"/>
                  <a:pt x="2" y="16"/>
                </a:cubicBezTo>
                <a:cubicBezTo>
                  <a:pt x="2" y="19"/>
                  <a:pt x="1" y="38"/>
                  <a:pt x="1" y="38"/>
                </a:cubicBezTo>
                <a:cubicBezTo>
                  <a:pt x="0" y="40"/>
                  <a:pt x="0" y="40"/>
                  <a:pt x="0" y="40"/>
                </a:cubicBezTo>
                <a:cubicBezTo>
                  <a:pt x="35" y="40"/>
                  <a:pt x="35" y="40"/>
                  <a:pt x="35" y="40"/>
                </a:cubicBezTo>
                <a:cubicBezTo>
                  <a:pt x="30" y="31"/>
                  <a:pt x="23" y="18"/>
                  <a:pt x="19" y="13"/>
                </a:cubicBezTo>
                <a:cubicBezTo>
                  <a:pt x="15" y="8"/>
                  <a:pt x="5"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p:cNvSpPr>
          <p:nvPr userDrawn="1"/>
        </p:nvSpPr>
        <p:spPr bwMode="auto">
          <a:xfrm>
            <a:off x="6052235" y="4432346"/>
            <a:ext cx="79615" cy="90130"/>
          </a:xfrm>
          <a:custGeom>
            <a:avLst/>
            <a:gdLst>
              <a:gd name="T0" fmla="*/ 5 w 35"/>
              <a:gd name="T1" fmla="*/ 0 h 40"/>
              <a:gd name="T2" fmla="*/ 2 w 35"/>
              <a:gd name="T3" fmla="*/ 16 h 40"/>
              <a:gd name="T4" fmla="*/ 1 w 35"/>
              <a:gd name="T5" fmla="*/ 38 h 40"/>
              <a:gd name="T6" fmla="*/ 0 w 35"/>
              <a:gd name="T7" fmla="*/ 40 h 40"/>
              <a:gd name="T8" fmla="*/ 35 w 35"/>
              <a:gd name="T9" fmla="*/ 40 h 40"/>
              <a:gd name="T10" fmla="*/ 19 w 35"/>
              <a:gd name="T11" fmla="*/ 13 h 40"/>
              <a:gd name="T12" fmla="*/ 5 w 35"/>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5" h="40">
                <a:moveTo>
                  <a:pt x="5" y="0"/>
                </a:moveTo>
                <a:cubicBezTo>
                  <a:pt x="5" y="0"/>
                  <a:pt x="3" y="13"/>
                  <a:pt x="2" y="16"/>
                </a:cubicBezTo>
                <a:cubicBezTo>
                  <a:pt x="2" y="19"/>
                  <a:pt x="1" y="38"/>
                  <a:pt x="1" y="38"/>
                </a:cubicBezTo>
                <a:cubicBezTo>
                  <a:pt x="0" y="40"/>
                  <a:pt x="0" y="40"/>
                  <a:pt x="0" y="40"/>
                </a:cubicBezTo>
                <a:cubicBezTo>
                  <a:pt x="35" y="40"/>
                  <a:pt x="35" y="40"/>
                  <a:pt x="35" y="40"/>
                </a:cubicBezTo>
                <a:cubicBezTo>
                  <a:pt x="30" y="31"/>
                  <a:pt x="23" y="18"/>
                  <a:pt x="19" y="13"/>
                </a:cubicBezTo>
                <a:cubicBezTo>
                  <a:pt x="15" y="8"/>
                  <a:pt x="5"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0"/>
          <p:cNvSpPr>
            <a:spLocks/>
          </p:cNvSpPr>
          <p:nvPr userDrawn="1"/>
        </p:nvSpPr>
        <p:spPr bwMode="auto">
          <a:xfrm>
            <a:off x="243205" y="1289174"/>
            <a:ext cx="4321175" cy="850528"/>
          </a:xfrm>
          <a:custGeom>
            <a:avLst/>
            <a:gdLst>
              <a:gd name="T0" fmla="*/ 2031 w 2079"/>
              <a:gd name="T1" fmla="*/ 0 h 407"/>
              <a:gd name="T2" fmla="*/ 439 w 2079"/>
              <a:gd name="T3" fmla="*/ 0 h 407"/>
              <a:gd name="T4" fmla="*/ 48 w 2079"/>
              <a:gd name="T5" fmla="*/ 0 h 407"/>
              <a:gd name="T6" fmla="*/ 0 w 2079"/>
              <a:gd name="T7" fmla="*/ 0 h 407"/>
              <a:gd name="T8" fmla="*/ 0 w 2079"/>
              <a:gd name="T9" fmla="*/ 48 h 407"/>
              <a:gd name="T10" fmla="*/ 0 w 2079"/>
              <a:gd name="T11" fmla="*/ 25 h 407"/>
              <a:gd name="T12" fmla="*/ 0 w 2079"/>
              <a:gd name="T13" fmla="*/ 359 h 407"/>
              <a:gd name="T14" fmla="*/ 48 w 2079"/>
              <a:gd name="T15" fmla="*/ 407 h 407"/>
              <a:gd name="T16" fmla="*/ 2031 w 2079"/>
              <a:gd name="T17" fmla="*/ 407 h 407"/>
              <a:gd name="T18" fmla="*/ 2079 w 2079"/>
              <a:gd name="T19" fmla="*/ 359 h 407"/>
              <a:gd name="T20" fmla="*/ 2079 w 2079"/>
              <a:gd name="T21" fmla="*/ 48 h 407"/>
              <a:gd name="T22" fmla="*/ 2031 w 2079"/>
              <a:gd name="T23"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9" h="407">
                <a:moveTo>
                  <a:pt x="2031" y="0"/>
                </a:moveTo>
                <a:cubicBezTo>
                  <a:pt x="439" y="0"/>
                  <a:pt x="439" y="0"/>
                  <a:pt x="439" y="0"/>
                </a:cubicBezTo>
                <a:cubicBezTo>
                  <a:pt x="48" y="0"/>
                  <a:pt x="48" y="0"/>
                  <a:pt x="48" y="0"/>
                </a:cubicBezTo>
                <a:cubicBezTo>
                  <a:pt x="0" y="0"/>
                  <a:pt x="0" y="0"/>
                  <a:pt x="0" y="0"/>
                </a:cubicBezTo>
                <a:cubicBezTo>
                  <a:pt x="0" y="48"/>
                  <a:pt x="0" y="48"/>
                  <a:pt x="0" y="48"/>
                </a:cubicBezTo>
                <a:cubicBezTo>
                  <a:pt x="0" y="25"/>
                  <a:pt x="0" y="25"/>
                  <a:pt x="0" y="25"/>
                </a:cubicBezTo>
                <a:cubicBezTo>
                  <a:pt x="0" y="359"/>
                  <a:pt x="0" y="359"/>
                  <a:pt x="0" y="359"/>
                </a:cubicBezTo>
                <a:cubicBezTo>
                  <a:pt x="0" y="385"/>
                  <a:pt x="22" y="407"/>
                  <a:pt x="48" y="407"/>
                </a:cubicBezTo>
                <a:cubicBezTo>
                  <a:pt x="2031" y="407"/>
                  <a:pt x="2031" y="407"/>
                  <a:pt x="2031" y="407"/>
                </a:cubicBezTo>
                <a:cubicBezTo>
                  <a:pt x="2057" y="407"/>
                  <a:pt x="2079" y="385"/>
                  <a:pt x="2079" y="359"/>
                </a:cubicBezTo>
                <a:cubicBezTo>
                  <a:pt x="2079" y="48"/>
                  <a:pt x="2079" y="48"/>
                  <a:pt x="2079" y="48"/>
                </a:cubicBezTo>
                <a:cubicBezTo>
                  <a:pt x="2079" y="22"/>
                  <a:pt x="2057" y="0"/>
                  <a:pt x="2031" y="0"/>
                </a:cubicBezTo>
                <a:close/>
              </a:path>
            </a:pathLst>
          </a:custGeom>
          <a:gradFill>
            <a:gsLst>
              <a:gs pos="78000">
                <a:srgbClr val="C81524"/>
              </a:gs>
              <a:gs pos="0">
                <a:srgbClr val="F58233"/>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rtl="0" eaLnBrk="1" latinLnBrk="0" hangingPunct="1"/>
            <a:endParaRPr lang="en-GB" sz="1800" kern="1200" dirty="0">
              <a:solidFill>
                <a:schemeClr val="lt1"/>
              </a:solidFill>
              <a:latin typeface="+mn-lt"/>
              <a:ea typeface="+mn-ea"/>
              <a:cs typeface="+mn-cs"/>
            </a:endParaRPr>
          </a:p>
        </p:txBody>
      </p:sp>
      <p:sp>
        <p:nvSpPr>
          <p:cNvPr id="20" name="Text Placeholder 19"/>
          <p:cNvSpPr>
            <a:spLocks noGrp="1"/>
          </p:cNvSpPr>
          <p:nvPr userDrawn="1">
            <p:ph type="body" sz="quarter" idx="10"/>
          </p:nvPr>
        </p:nvSpPr>
        <p:spPr>
          <a:xfrm>
            <a:off x="299953" y="2281023"/>
            <a:ext cx="4751721" cy="650767"/>
          </a:xfrm>
        </p:spPr>
        <p:txBody>
          <a:bodyPr>
            <a:noAutofit/>
          </a:bodyPr>
          <a:lstStyle>
            <a:lvl1pPr>
              <a:defRPr sz="1600" b="0" cap="all" baseline="0">
                <a:solidFill>
                  <a:schemeClr val="accent6"/>
                </a:solidFill>
                <a:latin typeface="Montreal-DemiBold" pitchFamily="2" charset="0"/>
              </a:defRPr>
            </a:lvl1pPr>
            <a:lvl2pPr>
              <a:defRPr sz="1400">
                <a:solidFill>
                  <a:schemeClr val="bg2">
                    <a:lumMod val="60000"/>
                    <a:lumOff val="40000"/>
                  </a:schemeClr>
                </a:solidFill>
              </a:defRPr>
            </a:lvl2pPr>
            <a:lvl3pPr>
              <a:defRPr sz="1200">
                <a:solidFill>
                  <a:schemeClr val="bg2">
                    <a:lumMod val="60000"/>
                    <a:lumOff val="40000"/>
                  </a:schemeClr>
                </a:solidFill>
              </a:defRPr>
            </a:lvl3pPr>
            <a:lvl4pPr>
              <a:defRPr sz="1100">
                <a:solidFill>
                  <a:schemeClr val="bg2">
                    <a:lumMod val="60000"/>
                    <a:lumOff val="40000"/>
                  </a:schemeClr>
                </a:solidFill>
              </a:defRPr>
            </a:lvl4pPr>
            <a:lvl5pPr>
              <a:defRPr sz="1100">
                <a:solidFill>
                  <a:schemeClr val="bg2">
                    <a:lumMod val="60000"/>
                    <a:lumOff val="40000"/>
                  </a:schemeClr>
                </a:solidFill>
              </a:defRPr>
            </a:lvl5pPr>
          </a:lstStyle>
          <a:p>
            <a:pPr lvl="0"/>
            <a:r>
              <a:rPr lang="en-US" dirty="0" smtClean="0"/>
              <a:t>Click to edit Master text styles</a:t>
            </a:r>
          </a:p>
        </p:txBody>
      </p:sp>
      <p:sp>
        <p:nvSpPr>
          <p:cNvPr id="22" name="Text Placeholder 21"/>
          <p:cNvSpPr>
            <a:spLocks noGrp="1"/>
          </p:cNvSpPr>
          <p:nvPr userDrawn="1">
            <p:ph type="body" sz="quarter" idx="11"/>
          </p:nvPr>
        </p:nvSpPr>
        <p:spPr>
          <a:xfrm>
            <a:off x="299953" y="2958463"/>
            <a:ext cx="4751721" cy="360362"/>
          </a:xfrm>
        </p:spPr>
        <p:txBody>
          <a:bodyPr>
            <a:noAutofit/>
          </a:bodyPr>
          <a:lstStyle>
            <a:lvl1pPr>
              <a:defRPr sz="1600" b="1" cap="all" baseline="0">
                <a:solidFill>
                  <a:schemeClr val="accent4"/>
                </a:solidFill>
                <a:latin typeface="Montreal-DemiBold" pitchFamily="2" charset="0"/>
              </a:defRPr>
            </a:lvl1pPr>
            <a:lvl2pPr>
              <a:defRPr sz="1600">
                <a:solidFill>
                  <a:schemeClr val="accent2"/>
                </a:solidFill>
              </a:defRPr>
            </a:lvl2pPr>
            <a:lvl3pPr>
              <a:defRPr sz="1600">
                <a:solidFill>
                  <a:schemeClr val="accent2"/>
                </a:solidFill>
              </a:defRPr>
            </a:lvl3pPr>
            <a:lvl4pPr>
              <a:defRPr sz="1600">
                <a:solidFill>
                  <a:schemeClr val="accent2"/>
                </a:solidFill>
              </a:defRPr>
            </a:lvl4pPr>
            <a:lvl5pPr>
              <a:defRPr sz="1600">
                <a:solidFill>
                  <a:schemeClr val="accent2"/>
                </a:solidFill>
              </a:defRPr>
            </a:lvl5pPr>
          </a:lstStyle>
          <a:p>
            <a:pPr lvl="0"/>
            <a:r>
              <a:rPr lang="en-US" dirty="0" smtClean="0"/>
              <a:t>Click to edit Master text</a:t>
            </a:r>
            <a:endParaRPr lang="en-GB" dirty="0"/>
          </a:p>
        </p:txBody>
      </p:sp>
      <p:sp>
        <p:nvSpPr>
          <p:cNvPr id="3075" name="AutoShape 3"/>
          <p:cNvSpPr>
            <a:spLocks noChangeAspect="1" noChangeArrowheads="1" noTextEdit="1"/>
          </p:cNvSpPr>
          <p:nvPr userDrawn="1"/>
        </p:nvSpPr>
        <p:spPr bwMode="auto">
          <a:xfrm>
            <a:off x="3306763" y="1598613"/>
            <a:ext cx="1912937" cy="2874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41" name="Picture 40"/>
          <p:cNvPicPr>
            <a:picLocks noChangeAspect="1"/>
          </p:cNvPicPr>
          <p:nvPr userDrawn="1"/>
        </p:nvPicPr>
        <p:blipFill rotWithShape="1">
          <a:blip r:embed="rId3" cstate="print">
            <a:extLst>
              <a:ext uri="{28A0092B-C50C-407E-A947-70E740481C1C}">
                <a14:useLocalDpi xmlns:a14="http://schemas.microsoft.com/office/drawing/2010/main" val="0"/>
              </a:ext>
            </a:extLst>
          </a:blip>
          <a:srcRect t="11464"/>
          <a:stretch/>
        </p:blipFill>
        <p:spPr>
          <a:xfrm>
            <a:off x="342984" y="339502"/>
            <a:ext cx="1285449" cy="908575"/>
          </a:xfrm>
          <a:prstGeom prst="rect">
            <a:avLst/>
          </a:prstGeom>
        </p:spPr>
      </p:pic>
      <p:sp>
        <p:nvSpPr>
          <p:cNvPr id="14" name="Freeform 13"/>
          <p:cNvSpPr>
            <a:spLocks/>
          </p:cNvSpPr>
          <p:nvPr userDrawn="1"/>
        </p:nvSpPr>
        <p:spPr bwMode="auto">
          <a:xfrm>
            <a:off x="8356600" y="2922588"/>
            <a:ext cx="119063" cy="155575"/>
          </a:xfrm>
          <a:custGeom>
            <a:avLst/>
            <a:gdLst>
              <a:gd name="T0" fmla="*/ 14 w 50"/>
              <a:gd name="T1" fmla="*/ 3 h 65"/>
              <a:gd name="T2" fmla="*/ 4 w 50"/>
              <a:gd name="T3" fmla="*/ 0 h 65"/>
              <a:gd name="T4" fmla="*/ 0 w 50"/>
              <a:gd name="T5" fmla="*/ 3 h 65"/>
              <a:gd name="T6" fmla="*/ 25 w 50"/>
              <a:gd name="T7" fmla="*/ 43 h 65"/>
              <a:gd name="T8" fmla="*/ 24 w 50"/>
              <a:gd name="T9" fmla="*/ 56 h 65"/>
              <a:gd name="T10" fmla="*/ 49 w 50"/>
              <a:gd name="T11" fmla="*/ 65 h 65"/>
              <a:gd name="T12" fmla="*/ 50 w 50"/>
              <a:gd name="T13" fmla="*/ 55 h 65"/>
              <a:gd name="T14" fmla="*/ 39 w 50"/>
              <a:gd name="T15" fmla="*/ 40 h 65"/>
              <a:gd name="T16" fmla="*/ 41 w 50"/>
              <a:gd name="T17" fmla="*/ 17 h 65"/>
              <a:gd name="T18" fmla="*/ 14 w 50"/>
              <a:gd name="T19"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65">
                <a:moveTo>
                  <a:pt x="14" y="3"/>
                </a:moveTo>
                <a:cubicBezTo>
                  <a:pt x="4" y="0"/>
                  <a:pt x="4" y="0"/>
                  <a:pt x="4" y="0"/>
                </a:cubicBezTo>
                <a:cubicBezTo>
                  <a:pt x="0" y="3"/>
                  <a:pt x="0" y="3"/>
                  <a:pt x="0" y="3"/>
                </a:cubicBezTo>
                <a:cubicBezTo>
                  <a:pt x="25" y="43"/>
                  <a:pt x="25" y="43"/>
                  <a:pt x="25" y="43"/>
                </a:cubicBezTo>
                <a:cubicBezTo>
                  <a:pt x="24" y="56"/>
                  <a:pt x="24" y="56"/>
                  <a:pt x="24" y="56"/>
                </a:cubicBezTo>
                <a:cubicBezTo>
                  <a:pt x="49" y="65"/>
                  <a:pt x="49" y="65"/>
                  <a:pt x="49" y="65"/>
                </a:cubicBezTo>
                <a:cubicBezTo>
                  <a:pt x="50" y="55"/>
                  <a:pt x="50" y="55"/>
                  <a:pt x="50" y="55"/>
                </a:cubicBezTo>
                <a:cubicBezTo>
                  <a:pt x="39" y="40"/>
                  <a:pt x="39" y="40"/>
                  <a:pt x="39" y="40"/>
                </a:cubicBezTo>
                <a:cubicBezTo>
                  <a:pt x="39" y="40"/>
                  <a:pt x="39" y="31"/>
                  <a:pt x="41" y="17"/>
                </a:cubicBezTo>
                <a:lnTo>
                  <a:pt x="1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5"/>
          <p:cNvSpPr>
            <a:spLocks/>
          </p:cNvSpPr>
          <p:nvPr userDrawn="1"/>
        </p:nvSpPr>
        <p:spPr bwMode="auto">
          <a:xfrm>
            <a:off x="8661400" y="4803776"/>
            <a:ext cx="6350" cy="4763"/>
          </a:xfrm>
          <a:custGeom>
            <a:avLst/>
            <a:gdLst>
              <a:gd name="T0" fmla="*/ 0 w 4"/>
              <a:gd name="T1" fmla="*/ 3 h 3"/>
              <a:gd name="T2" fmla="*/ 4 w 4"/>
              <a:gd name="T3" fmla="*/ 3 h 3"/>
              <a:gd name="T4" fmla="*/ 4 w 4"/>
              <a:gd name="T5" fmla="*/ 0 h 3"/>
              <a:gd name="T6" fmla="*/ 0 w 4"/>
              <a:gd name="T7" fmla="*/ 3 h 3"/>
            </a:gdLst>
            <a:ahLst/>
            <a:cxnLst>
              <a:cxn ang="0">
                <a:pos x="T0" y="T1"/>
              </a:cxn>
              <a:cxn ang="0">
                <a:pos x="T2" y="T3"/>
              </a:cxn>
              <a:cxn ang="0">
                <a:pos x="T4" y="T5"/>
              </a:cxn>
              <a:cxn ang="0">
                <a:pos x="T6" y="T7"/>
              </a:cxn>
            </a:cxnLst>
            <a:rect l="0" t="0" r="r" b="b"/>
            <a:pathLst>
              <a:path w="4" h="3">
                <a:moveTo>
                  <a:pt x="0" y="3"/>
                </a:moveTo>
                <a:lnTo>
                  <a:pt x="4" y="3"/>
                </a:lnTo>
                <a:lnTo>
                  <a:pt x="4"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48" name="AutoShape 4"/>
          <p:cNvSpPr>
            <a:spLocks noChangeAspect="1" noChangeArrowheads="1" noTextEdit="1"/>
          </p:cNvSpPr>
          <p:nvPr userDrawn="1"/>
        </p:nvSpPr>
        <p:spPr bwMode="auto">
          <a:xfrm>
            <a:off x="6660232" y="2178131"/>
            <a:ext cx="1689224" cy="25538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156" name="AutoShape 12"/>
          <p:cNvSpPr>
            <a:spLocks noChangeAspect="1" noChangeArrowheads="1" noTextEdit="1"/>
          </p:cNvSpPr>
          <p:nvPr userDrawn="1"/>
        </p:nvSpPr>
        <p:spPr bwMode="auto">
          <a:xfrm>
            <a:off x="6732588" y="2409825"/>
            <a:ext cx="1584325" cy="2393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 name="Title 1"/>
          <p:cNvSpPr>
            <a:spLocks noGrp="1"/>
          </p:cNvSpPr>
          <p:nvPr>
            <p:ph type="ctrTitle" hasCustomPrompt="1"/>
          </p:nvPr>
        </p:nvSpPr>
        <p:spPr>
          <a:xfrm>
            <a:off x="299953" y="1252074"/>
            <a:ext cx="4271296" cy="919531"/>
          </a:xfrm>
        </p:spPr>
        <p:txBody>
          <a:bodyPr anchor="ctr">
            <a:noAutofit/>
          </a:bodyPr>
          <a:lstStyle>
            <a:lvl1pPr algn="l">
              <a:lnSpc>
                <a:spcPts val="3000"/>
              </a:lnSpc>
              <a:defRPr sz="2800" cap="all"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27" name="Picture 26" descr="orange-people-title-slide.png"/>
          <p:cNvPicPr>
            <a:picLocks noChangeAspect="1"/>
          </p:cNvPicPr>
          <p:nvPr userDrawn="1"/>
        </p:nvPicPr>
        <p:blipFill>
          <a:blip r:embed="rId4" cstate="print"/>
          <a:stretch>
            <a:fillRect/>
          </a:stretch>
        </p:blipFill>
        <p:spPr>
          <a:xfrm>
            <a:off x="6516216" y="2211710"/>
            <a:ext cx="1716320" cy="2520280"/>
          </a:xfrm>
          <a:prstGeom prst="rect">
            <a:avLst/>
          </a:prstGeom>
        </p:spPr>
      </p:pic>
    </p:spTree>
    <p:extLst>
      <p:ext uri="{BB962C8B-B14F-4D97-AF65-F5344CB8AC3E}">
        <p14:creationId xmlns:p14="http://schemas.microsoft.com/office/powerpoint/2010/main" val="92720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10" presetClass="entr" presetSubtype="0" fill="hold" nodeType="withEffect">
                                  <p:stCondLst>
                                    <p:cond delay="30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30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par>
                                <p:cTn id="17" presetID="47" presetClass="entr" presetSubtype="0" fill="hold" grpId="0" nodeType="withEffect">
                                  <p:stCondLst>
                                    <p:cond delay="14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180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1000"/>
                                        <p:tgtEl>
                                          <p:spTgt spid="20">
                                            <p:txEl>
                                              <p:pRg st="0" end="0"/>
                                            </p:txEl>
                                          </p:spTgt>
                                        </p:tgtEl>
                                      </p:cBhvr>
                                    </p:animEffect>
                                  </p:childTnLst>
                                </p:cTn>
                              </p:par>
                              <p:par>
                                <p:cTn id="25" presetID="10" presetClass="entr" presetSubtype="0" fill="hold" grpId="0" nodeType="withEffect">
                                  <p:stCondLst>
                                    <p:cond delay="240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fade">
                                      <p:cBhvr>
                                        <p:cTn id="27"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tmplLst>
          <p:tmpl lvl="1">
            <p:tnLst>
              <p:par>
                <p:cTn xmlns:p14="http://schemas.microsoft.com/office/powerpoint/2010/main" presetID="10" presetClass="entr" presetSubtype="0" fill="hold" nodeType="withEffect">
                  <p:stCondLst>
                    <p:cond delay="180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Lst>
      </p:bldP>
      <p:bldP spid="22" grpId="0" build="p">
        <p:tmplLst>
          <p:tmpl lvl="1">
            <p:tnLst>
              <p:par>
                <p:cTn xmlns:p14="http://schemas.microsoft.com/office/powerpoint/2010/main" presetID="10" presetClass="entr" presetSubtype="0" fill="hold" nodeType="withEffect">
                  <p:stCondLst>
                    <p:cond delay="240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P spid="19"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preserve="1" userDrawn="1">
  <p:cSld name="Divider Slide">
    <p:bg>
      <p:bgRef idx="1001">
        <a:schemeClr val="bg1"/>
      </p:bgRef>
    </p:bg>
    <p:spTree>
      <p:nvGrpSpPr>
        <p:cNvPr id="1" name=""/>
        <p:cNvGrpSpPr/>
        <p:nvPr/>
      </p:nvGrpSpPr>
      <p:grpSpPr>
        <a:xfrm>
          <a:off x="0" y="0"/>
          <a:ext cx="0" cy="0"/>
          <a:chOff x="0" y="0"/>
          <a:chExt cx="0" cy="0"/>
        </a:xfrm>
      </p:grpSpPr>
      <p:pic>
        <p:nvPicPr>
          <p:cNvPr id="11" name="Picture 10" descr="Orange divider slide.emf"/>
          <p:cNvPicPr>
            <a:picLocks/>
          </p:cNvPicPr>
          <p:nvPr userDrawn="1"/>
        </p:nvPicPr>
        <p:blipFill>
          <a:blip r:embed="rId3" cstate="print"/>
          <a:stretch>
            <a:fillRect/>
          </a:stretch>
        </p:blipFill>
        <p:spPr>
          <a:xfrm>
            <a:off x="252000" y="198000"/>
            <a:ext cx="8640000" cy="4240800"/>
          </a:xfrm>
          <a:prstGeom prst="rect">
            <a:avLst/>
          </a:prstGeom>
          <a:effectLst>
            <a:outerShdw blurRad="139700" dist="25400" dir="2700000" algn="tl" rotWithShape="0">
              <a:prstClr val="black">
                <a:alpha val="51000"/>
              </a:prstClr>
            </a:outerShdw>
          </a:effectLst>
        </p:spPr>
      </p:pic>
      <p:sp>
        <p:nvSpPr>
          <p:cNvPr id="2" name="Title 1"/>
          <p:cNvSpPr>
            <a:spLocks noGrp="1"/>
          </p:cNvSpPr>
          <p:nvPr userDrawn="1">
            <p:ph type="ctrTitle" hasCustomPrompt="1"/>
          </p:nvPr>
        </p:nvSpPr>
        <p:spPr>
          <a:xfrm>
            <a:off x="299953" y="1252074"/>
            <a:ext cx="4271296" cy="919531"/>
          </a:xfrm>
        </p:spPr>
        <p:txBody>
          <a:bodyPr anchor="b">
            <a:noAutofit/>
          </a:bodyPr>
          <a:lstStyle>
            <a:lvl1pPr algn="l" defTabSz="914400" rtl="0" eaLnBrk="1" latinLnBrk="0" hangingPunct="1">
              <a:lnSpc>
                <a:spcPts val="3000"/>
              </a:lnSpc>
              <a:spcBef>
                <a:spcPct val="0"/>
              </a:spcBef>
              <a:buNone/>
              <a:defRPr lang="en-GB" sz="2800" kern="1200" cap="all" baseline="0" dirty="0">
                <a:solidFill>
                  <a:schemeClr val="accent6"/>
                </a:solidFill>
                <a:latin typeface="Montreal-DemiBold" pitchFamily="2" charset="0"/>
                <a:ea typeface="+mj-ea"/>
                <a:cs typeface="+mj-cs"/>
              </a:defRPr>
            </a:lvl1pPr>
          </a:lstStyle>
          <a:p>
            <a:r>
              <a:rPr lang="en-US" dirty="0" smtClean="0"/>
              <a:t>Click to edit Master </a:t>
            </a:r>
            <a:br>
              <a:rPr lang="en-US" dirty="0" smtClean="0"/>
            </a:br>
            <a:r>
              <a:rPr lang="en-US" dirty="0" smtClean="0"/>
              <a:t>title style</a:t>
            </a:r>
            <a:endParaRPr lang="en-GB" dirty="0"/>
          </a:p>
        </p:txBody>
      </p:sp>
      <p:sp>
        <p:nvSpPr>
          <p:cNvPr id="20" name="Text Placeholder 19"/>
          <p:cNvSpPr>
            <a:spLocks noGrp="1"/>
          </p:cNvSpPr>
          <p:nvPr userDrawn="1">
            <p:ph type="body" sz="quarter" idx="10"/>
          </p:nvPr>
        </p:nvSpPr>
        <p:spPr>
          <a:xfrm>
            <a:off x="299953" y="2230223"/>
            <a:ext cx="5208151" cy="938799"/>
          </a:xfrm>
        </p:spPr>
        <p:txBody>
          <a:bodyPr>
            <a:noAutofit/>
          </a:bodyPr>
          <a:lstStyle>
            <a:lvl1pPr>
              <a:defRPr lang="en-US" sz="1600" b="0" kern="1200" cap="all" baseline="0" dirty="0" smtClean="0">
                <a:solidFill>
                  <a:schemeClr val="accent6">
                    <a:lumMod val="60000"/>
                    <a:lumOff val="40000"/>
                  </a:schemeClr>
                </a:solidFill>
                <a:latin typeface="Montreal-DemiBold" pitchFamily="2" charset="0"/>
                <a:ea typeface="+mn-ea"/>
                <a:cs typeface="+mn-cs"/>
              </a:defRPr>
            </a:lvl1pPr>
            <a:lvl2pPr>
              <a:defRPr sz="1400">
                <a:solidFill>
                  <a:schemeClr val="bg2">
                    <a:lumMod val="60000"/>
                    <a:lumOff val="40000"/>
                  </a:schemeClr>
                </a:solidFill>
              </a:defRPr>
            </a:lvl2pPr>
            <a:lvl3pPr>
              <a:defRPr sz="1200">
                <a:solidFill>
                  <a:schemeClr val="bg2">
                    <a:lumMod val="60000"/>
                    <a:lumOff val="40000"/>
                  </a:schemeClr>
                </a:solidFill>
              </a:defRPr>
            </a:lvl3pPr>
            <a:lvl4pPr>
              <a:defRPr sz="1100">
                <a:solidFill>
                  <a:schemeClr val="bg2">
                    <a:lumMod val="60000"/>
                    <a:lumOff val="40000"/>
                  </a:schemeClr>
                </a:solidFill>
              </a:defRPr>
            </a:lvl4pPr>
            <a:lvl5pPr>
              <a:defRPr sz="1100">
                <a:solidFill>
                  <a:schemeClr val="bg2">
                    <a:lumMod val="60000"/>
                    <a:lumOff val="40000"/>
                  </a:schemeClr>
                </a:solidFill>
              </a:defRPr>
            </a:lvl5pPr>
          </a:lstStyle>
          <a:p>
            <a:pPr marL="0" lvl="0" indent="0" algn="l" defTabSz="914400" rtl="0" eaLnBrk="1" latinLnBrk="0" hangingPunct="1">
              <a:spcBef>
                <a:spcPct val="20000"/>
              </a:spcBef>
              <a:buFont typeface="Arial" pitchFamily="34" charset="0"/>
              <a:buNone/>
            </a:pPr>
            <a:r>
              <a:rPr lang="en-US" dirty="0" smtClean="0"/>
              <a:t>Click to edit Master text styles</a:t>
            </a:r>
          </a:p>
        </p:txBody>
      </p:sp>
      <p:sp>
        <p:nvSpPr>
          <p:cNvPr id="3075" name="AutoShape 3"/>
          <p:cNvSpPr>
            <a:spLocks noChangeAspect="1" noChangeArrowheads="1" noTextEdit="1"/>
          </p:cNvSpPr>
          <p:nvPr userDrawn="1"/>
        </p:nvSpPr>
        <p:spPr bwMode="auto">
          <a:xfrm>
            <a:off x="3306763" y="1598613"/>
            <a:ext cx="1912937" cy="2874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userDrawn="1"/>
        </p:nvSpPr>
        <p:spPr bwMode="auto">
          <a:xfrm>
            <a:off x="8356600" y="2922588"/>
            <a:ext cx="119063" cy="155575"/>
          </a:xfrm>
          <a:custGeom>
            <a:avLst/>
            <a:gdLst>
              <a:gd name="T0" fmla="*/ 14 w 50"/>
              <a:gd name="T1" fmla="*/ 3 h 65"/>
              <a:gd name="T2" fmla="*/ 4 w 50"/>
              <a:gd name="T3" fmla="*/ 0 h 65"/>
              <a:gd name="T4" fmla="*/ 0 w 50"/>
              <a:gd name="T5" fmla="*/ 3 h 65"/>
              <a:gd name="T6" fmla="*/ 25 w 50"/>
              <a:gd name="T7" fmla="*/ 43 h 65"/>
              <a:gd name="T8" fmla="*/ 24 w 50"/>
              <a:gd name="T9" fmla="*/ 56 h 65"/>
              <a:gd name="T10" fmla="*/ 49 w 50"/>
              <a:gd name="T11" fmla="*/ 65 h 65"/>
              <a:gd name="T12" fmla="*/ 50 w 50"/>
              <a:gd name="T13" fmla="*/ 55 h 65"/>
              <a:gd name="T14" fmla="*/ 39 w 50"/>
              <a:gd name="T15" fmla="*/ 40 h 65"/>
              <a:gd name="T16" fmla="*/ 41 w 50"/>
              <a:gd name="T17" fmla="*/ 17 h 65"/>
              <a:gd name="T18" fmla="*/ 14 w 50"/>
              <a:gd name="T19"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65">
                <a:moveTo>
                  <a:pt x="14" y="3"/>
                </a:moveTo>
                <a:cubicBezTo>
                  <a:pt x="4" y="0"/>
                  <a:pt x="4" y="0"/>
                  <a:pt x="4" y="0"/>
                </a:cubicBezTo>
                <a:cubicBezTo>
                  <a:pt x="0" y="3"/>
                  <a:pt x="0" y="3"/>
                  <a:pt x="0" y="3"/>
                </a:cubicBezTo>
                <a:cubicBezTo>
                  <a:pt x="25" y="43"/>
                  <a:pt x="25" y="43"/>
                  <a:pt x="25" y="43"/>
                </a:cubicBezTo>
                <a:cubicBezTo>
                  <a:pt x="24" y="56"/>
                  <a:pt x="24" y="56"/>
                  <a:pt x="24" y="56"/>
                </a:cubicBezTo>
                <a:cubicBezTo>
                  <a:pt x="49" y="65"/>
                  <a:pt x="49" y="65"/>
                  <a:pt x="49" y="65"/>
                </a:cubicBezTo>
                <a:cubicBezTo>
                  <a:pt x="50" y="55"/>
                  <a:pt x="50" y="55"/>
                  <a:pt x="50" y="55"/>
                </a:cubicBezTo>
                <a:cubicBezTo>
                  <a:pt x="39" y="40"/>
                  <a:pt x="39" y="40"/>
                  <a:pt x="39" y="40"/>
                </a:cubicBezTo>
                <a:cubicBezTo>
                  <a:pt x="39" y="40"/>
                  <a:pt x="39" y="31"/>
                  <a:pt x="41" y="17"/>
                </a:cubicBezTo>
                <a:lnTo>
                  <a:pt x="1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5"/>
          <p:cNvSpPr>
            <a:spLocks/>
          </p:cNvSpPr>
          <p:nvPr userDrawn="1"/>
        </p:nvSpPr>
        <p:spPr bwMode="auto">
          <a:xfrm>
            <a:off x="8661400" y="4803776"/>
            <a:ext cx="6350" cy="4763"/>
          </a:xfrm>
          <a:custGeom>
            <a:avLst/>
            <a:gdLst>
              <a:gd name="T0" fmla="*/ 0 w 4"/>
              <a:gd name="T1" fmla="*/ 3 h 3"/>
              <a:gd name="T2" fmla="*/ 4 w 4"/>
              <a:gd name="T3" fmla="*/ 3 h 3"/>
              <a:gd name="T4" fmla="*/ 4 w 4"/>
              <a:gd name="T5" fmla="*/ 0 h 3"/>
              <a:gd name="T6" fmla="*/ 0 w 4"/>
              <a:gd name="T7" fmla="*/ 3 h 3"/>
            </a:gdLst>
            <a:ahLst/>
            <a:cxnLst>
              <a:cxn ang="0">
                <a:pos x="T0" y="T1"/>
              </a:cxn>
              <a:cxn ang="0">
                <a:pos x="T2" y="T3"/>
              </a:cxn>
              <a:cxn ang="0">
                <a:pos x="T4" y="T5"/>
              </a:cxn>
              <a:cxn ang="0">
                <a:pos x="T6" y="T7"/>
              </a:cxn>
            </a:cxnLst>
            <a:rect l="0" t="0" r="r" b="b"/>
            <a:pathLst>
              <a:path w="4" h="3">
                <a:moveTo>
                  <a:pt x="0" y="3"/>
                </a:moveTo>
                <a:lnTo>
                  <a:pt x="4" y="3"/>
                </a:lnTo>
                <a:lnTo>
                  <a:pt x="4"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8"/>
          <p:cNvSpPr>
            <a:spLocks/>
          </p:cNvSpPr>
          <p:nvPr userDrawn="1"/>
        </p:nvSpPr>
        <p:spPr bwMode="auto">
          <a:xfrm>
            <a:off x="238920" y="4528946"/>
            <a:ext cx="8666161" cy="442912"/>
          </a:xfrm>
          <a:custGeom>
            <a:avLst/>
            <a:gdLst>
              <a:gd name="T0" fmla="*/ 5257 w 5313"/>
              <a:gd name="T1" fmla="*/ 0 h 269"/>
              <a:gd name="T2" fmla="*/ 3721 w 5313"/>
              <a:gd name="T3" fmla="*/ 0 h 269"/>
              <a:gd name="T4" fmla="*/ 1592 w 5313"/>
              <a:gd name="T5" fmla="*/ 0 h 269"/>
              <a:gd name="T6" fmla="*/ 87 w 5313"/>
              <a:gd name="T7" fmla="*/ 0 h 269"/>
              <a:gd name="T8" fmla="*/ 87 w 5313"/>
              <a:gd name="T9" fmla="*/ 0 h 269"/>
              <a:gd name="T10" fmla="*/ 0 w 5313"/>
              <a:gd name="T11" fmla="*/ 0 h 269"/>
              <a:gd name="T12" fmla="*/ 0 w 5313"/>
              <a:gd name="T13" fmla="*/ 56 h 269"/>
              <a:gd name="T14" fmla="*/ 0 w 5313"/>
              <a:gd name="T15" fmla="*/ 74 h 269"/>
              <a:gd name="T16" fmla="*/ 0 w 5313"/>
              <a:gd name="T17" fmla="*/ 90 h 269"/>
              <a:gd name="T18" fmla="*/ 0 w 5313"/>
              <a:gd name="T19" fmla="*/ 130 h 269"/>
              <a:gd name="T20" fmla="*/ 0 w 5313"/>
              <a:gd name="T21" fmla="*/ 139 h 269"/>
              <a:gd name="T22" fmla="*/ 0 w 5313"/>
              <a:gd name="T23" fmla="*/ 170 h 269"/>
              <a:gd name="T24" fmla="*/ 0 w 5313"/>
              <a:gd name="T25" fmla="*/ 213 h 269"/>
              <a:gd name="T26" fmla="*/ 56 w 5313"/>
              <a:gd name="T27" fmla="*/ 269 h 269"/>
              <a:gd name="T28" fmla="*/ 1592 w 5313"/>
              <a:gd name="T29" fmla="*/ 269 h 269"/>
              <a:gd name="T30" fmla="*/ 3721 w 5313"/>
              <a:gd name="T31" fmla="*/ 269 h 269"/>
              <a:gd name="T32" fmla="*/ 5257 w 5313"/>
              <a:gd name="T33" fmla="*/ 269 h 269"/>
              <a:gd name="T34" fmla="*/ 5313 w 5313"/>
              <a:gd name="T35" fmla="*/ 213 h 269"/>
              <a:gd name="T36" fmla="*/ 5313 w 5313"/>
              <a:gd name="T37" fmla="*/ 195 h 269"/>
              <a:gd name="T38" fmla="*/ 5313 w 5313"/>
              <a:gd name="T39" fmla="*/ 139 h 269"/>
              <a:gd name="T40" fmla="*/ 5313 w 5313"/>
              <a:gd name="T41" fmla="*/ 130 h 269"/>
              <a:gd name="T42" fmla="*/ 5313 w 5313"/>
              <a:gd name="T43" fmla="*/ 99 h 269"/>
              <a:gd name="T44" fmla="*/ 5313 w 5313"/>
              <a:gd name="T45" fmla="*/ 56 h 269"/>
              <a:gd name="T46" fmla="*/ 5257 w 5313"/>
              <a:gd name="T4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3" h="269">
                <a:moveTo>
                  <a:pt x="5257" y="0"/>
                </a:moveTo>
                <a:cubicBezTo>
                  <a:pt x="3721" y="0"/>
                  <a:pt x="3721" y="0"/>
                  <a:pt x="3721" y="0"/>
                </a:cubicBezTo>
                <a:cubicBezTo>
                  <a:pt x="1592" y="0"/>
                  <a:pt x="1592" y="0"/>
                  <a:pt x="1592" y="0"/>
                </a:cubicBezTo>
                <a:cubicBezTo>
                  <a:pt x="477" y="0"/>
                  <a:pt x="171" y="0"/>
                  <a:pt x="87" y="0"/>
                </a:cubicBezTo>
                <a:cubicBezTo>
                  <a:pt x="87" y="0"/>
                  <a:pt x="87" y="0"/>
                  <a:pt x="87" y="0"/>
                </a:cubicBezTo>
                <a:cubicBezTo>
                  <a:pt x="0" y="0"/>
                  <a:pt x="0" y="0"/>
                  <a:pt x="0" y="0"/>
                </a:cubicBezTo>
                <a:cubicBezTo>
                  <a:pt x="0" y="56"/>
                  <a:pt x="0" y="56"/>
                  <a:pt x="0" y="56"/>
                </a:cubicBezTo>
                <a:cubicBezTo>
                  <a:pt x="0" y="63"/>
                  <a:pt x="0" y="69"/>
                  <a:pt x="0" y="74"/>
                </a:cubicBezTo>
                <a:cubicBezTo>
                  <a:pt x="0" y="80"/>
                  <a:pt x="0" y="85"/>
                  <a:pt x="0" y="90"/>
                </a:cubicBezTo>
                <a:cubicBezTo>
                  <a:pt x="0" y="130"/>
                  <a:pt x="0" y="130"/>
                  <a:pt x="0" y="130"/>
                </a:cubicBezTo>
                <a:cubicBezTo>
                  <a:pt x="0" y="133"/>
                  <a:pt x="0" y="136"/>
                  <a:pt x="0" y="139"/>
                </a:cubicBezTo>
                <a:cubicBezTo>
                  <a:pt x="0" y="170"/>
                  <a:pt x="0" y="170"/>
                  <a:pt x="0" y="170"/>
                </a:cubicBezTo>
                <a:cubicBezTo>
                  <a:pt x="0" y="213"/>
                  <a:pt x="0" y="213"/>
                  <a:pt x="0" y="213"/>
                </a:cubicBezTo>
                <a:cubicBezTo>
                  <a:pt x="0" y="243"/>
                  <a:pt x="25" y="269"/>
                  <a:pt x="56" y="269"/>
                </a:cubicBezTo>
                <a:cubicBezTo>
                  <a:pt x="1592" y="269"/>
                  <a:pt x="1592" y="269"/>
                  <a:pt x="1592" y="269"/>
                </a:cubicBezTo>
                <a:cubicBezTo>
                  <a:pt x="3721" y="269"/>
                  <a:pt x="3721" y="269"/>
                  <a:pt x="3721" y="269"/>
                </a:cubicBezTo>
                <a:cubicBezTo>
                  <a:pt x="5257" y="269"/>
                  <a:pt x="5257" y="269"/>
                  <a:pt x="5257" y="269"/>
                </a:cubicBezTo>
                <a:cubicBezTo>
                  <a:pt x="5288" y="269"/>
                  <a:pt x="5313" y="243"/>
                  <a:pt x="5313" y="213"/>
                </a:cubicBezTo>
                <a:cubicBezTo>
                  <a:pt x="5313" y="207"/>
                  <a:pt x="5313" y="201"/>
                  <a:pt x="5313" y="195"/>
                </a:cubicBezTo>
                <a:cubicBezTo>
                  <a:pt x="5313" y="164"/>
                  <a:pt x="5313" y="148"/>
                  <a:pt x="5313" y="139"/>
                </a:cubicBezTo>
                <a:cubicBezTo>
                  <a:pt x="5313" y="130"/>
                  <a:pt x="5313" y="130"/>
                  <a:pt x="5313" y="130"/>
                </a:cubicBezTo>
                <a:cubicBezTo>
                  <a:pt x="5313" y="99"/>
                  <a:pt x="5313" y="99"/>
                  <a:pt x="5313" y="99"/>
                </a:cubicBezTo>
                <a:cubicBezTo>
                  <a:pt x="5313" y="56"/>
                  <a:pt x="5313" y="56"/>
                  <a:pt x="5313" y="56"/>
                </a:cubicBezTo>
                <a:cubicBezTo>
                  <a:pt x="5313" y="26"/>
                  <a:pt x="5288" y="0"/>
                  <a:pt x="5257" y="0"/>
                </a:cubicBezTo>
                <a:close/>
              </a:path>
            </a:pathLst>
          </a:custGeom>
          <a:gradFill>
            <a:gsLst>
              <a:gs pos="78000">
                <a:srgbClr val="C81524"/>
              </a:gs>
              <a:gs pos="0">
                <a:srgbClr val="F58233"/>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rtl="0" eaLnBrk="1" latinLnBrk="0" hangingPunct="1"/>
            <a:endParaRPr lang="en-GB" sz="1800" kern="1200">
              <a:solidFill>
                <a:schemeClr val="lt1"/>
              </a:solidFill>
              <a:latin typeface="+mn-lt"/>
              <a:ea typeface="+mn-ea"/>
              <a:cs typeface="+mn-cs"/>
            </a:endParaRPr>
          </a:p>
        </p:txBody>
      </p:sp>
      <p:grpSp>
        <p:nvGrpSpPr>
          <p:cNvPr id="12" name="Group 50"/>
          <p:cNvGrpSpPr/>
          <p:nvPr userDrawn="1"/>
        </p:nvGrpSpPr>
        <p:grpSpPr>
          <a:xfrm>
            <a:off x="395536" y="4565787"/>
            <a:ext cx="841030" cy="362692"/>
            <a:chOff x="2639403" y="1492269"/>
            <a:chExt cx="3556026" cy="1533532"/>
          </a:xfrm>
        </p:grpSpPr>
        <p:sp>
          <p:nvSpPr>
            <p:cNvPr id="13" name="AutoShape 7"/>
            <p:cNvSpPr>
              <a:spLocks noChangeAspect="1" noChangeArrowheads="1" noTextEdit="1"/>
            </p:cNvSpPr>
            <p:nvPr userDrawn="1"/>
          </p:nvSpPr>
          <p:spPr bwMode="auto">
            <a:xfrm>
              <a:off x="2639403" y="1492269"/>
              <a:ext cx="3556026" cy="153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3109306" y="1855808"/>
              <a:ext cx="238127" cy="225426"/>
            </a:xfrm>
            <a:custGeom>
              <a:avLst/>
              <a:gdLst>
                <a:gd name="T0" fmla="*/ 76 w 150"/>
                <a:gd name="T1" fmla="*/ 109 h 142"/>
                <a:gd name="T2" fmla="*/ 29 w 150"/>
                <a:gd name="T3" fmla="*/ 142 h 142"/>
                <a:gd name="T4" fmla="*/ 45 w 150"/>
                <a:gd name="T5" fmla="*/ 88 h 142"/>
                <a:gd name="T6" fmla="*/ 0 w 150"/>
                <a:gd name="T7" fmla="*/ 54 h 142"/>
                <a:gd name="T8" fmla="*/ 57 w 150"/>
                <a:gd name="T9" fmla="*/ 54 h 142"/>
                <a:gd name="T10" fmla="*/ 76 w 150"/>
                <a:gd name="T11" fmla="*/ 0 h 142"/>
                <a:gd name="T12" fmla="*/ 93 w 150"/>
                <a:gd name="T13" fmla="*/ 54 h 142"/>
                <a:gd name="T14" fmla="*/ 150 w 150"/>
                <a:gd name="T15" fmla="*/ 54 h 142"/>
                <a:gd name="T16" fmla="*/ 105 w 150"/>
                <a:gd name="T17" fmla="*/ 88 h 142"/>
                <a:gd name="T18" fmla="*/ 121 w 150"/>
                <a:gd name="T19" fmla="*/ 142 h 142"/>
                <a:gd name="T20" fmla="*/ 76 w 150"/>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2">
                  <a:moveTo>
                    <a:pt x="76" y="109"/>
                  </a:moveTo>
                  <a:lnTo>
                    <a:pt x="29" y="142"/>
                  </a:lnTo>
                  <a:lnTo>
                    <a:pt x="45" y="88"/>
                  </a:lnTo>
                  <a:lnTo>
                    <a:pt x="0" y="54"/>
                  </a:lnTo>
                  <a:lnTo>
                    <a:pt x="57" y="54"/>
                  </a:lnTo>
                  <a:lnTo>
                    <a:pt x="76" y="0"/>
                  </a:lnTo>
                  <a:lnTo>
                    <a:pt x="93" y="54"/>
                  </a:lnTo>
                  <a:lnTo>
                    <a:pt x="150"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3383946" y="1601807"/>
              <a:ext cx="241302" cy="227014"/>
            </a:xfrm>
            <a:custGeom>
              <a:avLst/>
              <a:gdLst>
                <a:gd name="T0" fmla="*/ 76 w 152"/>
                <a:gd name="T1" fmla="*/ 110 h 143"/>
                <a:gd name="T2" fmla="*/ 29 w 152"/>
                <a:gd name="T3" fmla="*/ 143 h 143"/>
                <a:gd name="T4" fmla="*/ 48 w 152"/>
                <a:gd name="T5" fmla="*/ 88 h 143"/>
                <a:gd name="T6" fmla="*/ 0 w 152"/>
                <a:gd name="T7" fmla="*/ 55 h 143"/>
                <a:gd name="T8" fmla="*/ 57 w 152"/>
                <a:gd name="T9" fmla="*/ 55 h 143"/>
                <a:gd name="T10" fmla="*/ 76 w 152"/>
                <a:gd name="T11" fmla="*/ 0 h 143"/>
                <a:gd name="T12" fmla="*/ 95 w 152"/>
                <a:gd name="T13" fmla="*/ 55 h 143"/>
                <a:gd name="T14" fmla="*/ 152 w 152"/>
                <a:gd name="T15" fmla="*/ 55 h 143"/>
                <a:gd name="T16" fmla="*/ 105 w 152"/>
                <a:gd name="T17" fmla="*/ 88 h 143"/>
                <a:gd name="T18" fmla="*/ 124 w 152"/>
                <a:gd name="T19" fmla="*/ 143 h 143"/>
                <a:gd name="T20" fmla="*/ 76 w 152"/>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3">
                  <a:moveTo>
                    <a:pt x="76" y="110"/>
                  </a:moveTo>
                  <a:lnTo>
                    <a:pt x="29" y="143"/>
                  </a:lnTo>
                  <a:lnTo>
                    <a:pt x="48" y="88"/>
                  </a:lnTo>
                  <a:lnTo>
                    <a:pt x="0" y="55"/>
                  </a:lnTo>
                  <a:lnTo>
                    <a:pt x="57" y="55"/>
                  </a:lnTo>
                  <a:lnTo>
                    <a:pt x="76" y="0"/>
                  </a:lnTo>
                  <a:lnTo>
                    <a:pt x="95" y="55"/>
                  </a:lnTo>
                  <a:lnTo>
                    <a:pt x="152" y="55"/>
                  </a:lnTo>
                  <a:lnTo>
                    <a:pt x="105" y="88"/>
                  </a:lnTo>
                  <a:lnTo>
                    <a:pt x="124"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11"/>
            <p:cNvSpPr>
              <a:spLocks/>
            </p:cNvSpPr>
            <p:nvPr userDrawn="1"/>
          </p:nvSpPr>
          <p:spPr bwMode="auto">
            <a:xfrm>
              <a:off x="3742724" y="1495444"/>
              <a:ext cx="239714" cy="227014"/>
            </a:xfrm>
            <a:custGeom>
              <a:avLst/>
              <a:gdLst>
                <a:gd name="T0" fmla="*/ 75 w 151"/>
                <a:gd name="T1" fmla="*/ 110 h 143"/>
                <a:gd name="T2" fmla="*/ 28 w 151"/>
                <a:gd name="T3" fmla="*/ 143 h 143"/>
                <a:gd name="T4" fmla="*/ 47 w 151"/>
                <a:gd name="T5" fmla="*/ 89 h 143"/>
                <a:gd name="T6" fmla="*/ 0 w 151"/>
                <a:gd name="T7" fmla="*/ 55 h 143"/>
                <a:gd name="T8" fmla="*/ 56 w 151"/>
                <a:gd name="T9" fmla="*/ 55 h 143"/>
                <a:gd name="T10" fmla="*/ 75 w 151"/>
                <a:gd name="T11" fmla="*/ 0 h 143"/>
                <a:gd name="T12" fmla="*/ 92 w 151"/>
                <a:gd name="T13" fmla="*/ 55 h 143"/>
                <a:gd name="T14" fmla="*/ 151 w 151"/>
                <a:gd name="T15" fmla="*/ 55 h 143"/>
                <a:gd name="T16" fmla="*/ 104 w 151"/>
                <a:gd name="T17" fmla="*/ 89 h 143"/>
                <a:gd name="T18" fmla="*/ 123 w 151"/>
                <a:gd name="T19" fmla="*/ 143 h 143"/>
                <a:gd name="T20" fmla="*/ 75 w 151"/>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43">
                  <a:moveTo>
                    <a:pt x="75" y="110"/>
                  </a:moveTo>
                  <a:lnTo>
                    <a:pt x="28" y="143"/>
                  </a:lnTo>
                  <a:lnTo>
                    <a:pt x="47" y="89"/>
                  </a:lnTo>
                  <a:lnTo>
                    <a:pt x="0" y="55"/>
                  </a:lnTo>
                  <a:lnTo>
                    <a:pt x="56" y="55"/>
                  </a:lnTo>
                  <a:lnTo>
                    <a:pt x="75" y="0"/>
                  </a:lnTo>
                  <a:lnTo>
                    <a:pt x="92" y="55"/>
                  </a:lnTo>
                  <a:lnTo>
                    <a:pt x="151" y="55"/>
                  </a:lnTo>
                  <a:lnTo>
                    <a:pt x="104" y="89"/>
                  </a:lnTo>
                  <a:lnTo>
                    <a:pt x="123" y="143"/>
                  </a:lnTo>
                  <a:lnTo>
                    <a:pt x="75"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12"/>
            <p:cNvSpPr>
              <a:spLocks/>
            </p:cNvSpPr>
            <p:nvPr userDrawn="1"/>
          </p:nvSpPr>
          <p:spPr bwMode="auto">
            <a:xfrm>
              <a:off x="4111026" y="1557357"/>
              <a:ext cx="236539" cy="225426"/>
            </a:xfrm>
            <a:custGeom>
              <a:avLst/>
              <a:gdLst>
                <a:gd name="T0" fmla="*/ 76 w 149"/>
                <a:gd name="T1" fmla="*/ 109 h 142"/>
                <a:gd name="T2" fmla="*/ 28 w 149"/>
                <a:gd name="T3" fmla="*/ 142 h 142"/>
                <a:gd name="T4" fmla="*/ 45 w 149"/>
                <a:gd name="T5" fmla="*/ 88 h 142"/>
                <a:gd name="T6" fmla="*/ 0 w 149"/>
                <a:gd name="T7" fmla="*/ 54 h 142"/>
                <a:gd name="T8" fmla="*/ 57 w 149"/>
                <a:gd name="T9" fmla="*/ 54 h 142"/>
                <a:gd name="T10" fmla="*/ 76 w 149"/>
                <a:gd name="T11" fmla="*/ 0 h 142"/>
                <a:gd name="T12" fmla="*/ 92 w 149"/>
                <a:gd name="T13" fmla="*/ 54 h 142"/>
                <a:gd name="T14" fmla="*/ 149 w 149"/>
                <a:gd name="T15" fmla="*/ 54 h 142"/>
                <a:gd name="T16" fmla="*/ 104 w 149"/>
                <a:gd name="T17" fmla="*/ 88 h 142"/>
                <a:gd name="T18" fmla="*/ 121 w 149"/>
                <a:gd name="T19" fmla="*/ 142 h 142"/>
                <a:gd name="T20" fmla="*/ 76 w 149"/>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2">
                  <a:moveTo>
                    <a:pt x="76" y="109"/>
                  </a:moveTo>
                  <a:lnTo>
                    <a:pt x="28" y="142"/>
                  </a:lnTo>
                  <a:lnTo>
                    <a:pt x="45" y="88"/>
                  </a:lnTo>
                  <a:lnTo>
                    <a:pt x="0" y="54"/>
                  </a:lnTo>
                  <a:lnTo>
                    <a:pt x="57" y="54"/>
                  </a:lnTo>
                  <a:lnTo>
                    <a:pt x="76" y="0"/>
                  </a:lnTo>
                  <a:lnTo>
                    <a:pt x="92" y="54"/>
                  </a:lnTo>
                  <a:lnTo>
                    <a:pt x="149" y="54"/>
                  </a:lnTo>
                  <a:lnTo>
                    <a:pt x="104"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13"/>
            <p:cNvSpPr>
              <a:spLocks/>
            </p:cNvSpPr>
            <p:nvPr userDrawn="1"/>
          </p:nvSpPr>
          <p:spPr bwMode="auto">
            <a:xfrm>
              <a:off x="4415828" y="1763733"/>
              <a:ext cx="236539" cy="227014"/>
            </a:xfrm>
            <a:custGeom>
              <a:avLst/>
              <a:gdLst>
                <a:gd name="T0" fmla="*/ 76 w 149"/>
                <a:gd name="T1" fmla="*/ 110 h 143"/>
                <a:gd name="T2" fmla="*/ 28 w 149"/>
                <a:gd name="T3" fmla="*/ 143 h 143"/>
                <a:gd name="T4" fmla="*/ 45 w 149"/>
                <a:gd name="T5" fmla="*/ 89 h 143"/>
                <a:gd name="T6" fmla="*/ 0 w 149"/>
                <a:gd name="T7" fmla="*/ 55 h 143"/>
                <a:gd name="T8" fmla="*/ 57 w 149"/>
                <a:gd name="T9" fmla="*/ 55 h 143"/>
                <a:gd name="T10" fmla="*/ 76 w 149"/>
                <a:gd name="T11" fmla="*/ 0 h 143"/>
                <a:gd name="T12" fmla="*/ 92 w 149"/>
                <a:gd name="T13" fmla="*/ 55 h 143"/>
                <a:gd name="T14" fmla="*/ 149 w 149"/>
                <a:gd name="T15" fmla="*/ 55 h 143"/>
                <a:gd name="T16" fmla="*/ 104 w 149"/>
                <a:gd name="T17" fmla="*/ 89 h 143"/>
                <a:gd name="T18" fmla="*/ 121 w 149"/>
                <a:gd name="T19" fmla="*/ 143 h 143"/>
                <a:gd name="T20" fmla="*/ 76 w 149"/>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3">
                  <a:moveTo>
                    <a:pt x="76" y="110"/>
                  </a:moveTo>
                  <a:lnTo>
                    <a:pt x="28" y="143"/>
                  </a:lnTo>
                  <a:lnTo>
                    <a:pt x="45" y="89"/>
                  </a:lnTo>
                  <a:lnTo>
                    <a:pt x="0" y="55"/>
                  </a:lnTo>
                  <a:lnTo>
                    <a:pt x="57" y="55"/>
                  </a:lnTo>
                  <a:lnTo>
                    <a:pt x="76" y="0"/>
                  </a:lnTo>
                  <a:lnTo>
                    <a:pt x="92" y="55"/>
                  </a:lnTo>
                  <a:lnTo>
                    <a:pt x="149" y="55"/>
                  </a:lnTo>
                  <a:lnTo>
                    <a:pt x="104" y="89"/>
                  </a:lnTo>
                  <a:lnTo>
                    <a:pt x="121"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14"/>
            <p:cNvSpPr>
              <a:spLocks/>
            </p:cNvSpPr>
            <p:nvPr userDrawn="1"/>
          </p:nvSpPr>
          <p:spPr bwMode="auto">
            <a:xfrm>
              <a:off x="4561880" y="2105047"/>
              <a:ext cx="241302" cy="225426"/>
            </a:xfrm>
            <a:custGeom>
              <a:avLst/>
              <a:gdLst>
                <a:gd name="T0" fmla="*/ 76 w 152"/>
                <a:gd name="T1" fmla="*/ 109 h 142"/>
                <a:gd name="T2" fmla="*/ 29 w 152"/>
                <a:gd name="T3" fmla="*/ 142 h 142"/>
                <a:gd name="T4" fmla="*/ 45 w 152"/>
                <a:gd name="T5" fmla="*/ 88 h 142"/>
                <a:gd name="T6" fmla="*/ 0 w 152"/>
                <a:gd name="T7" fmla="*/ 54 h 142"/>
                <a:gd name="T8" fmla="*/ 57 w 152"/>
                <a:gd name="T9" fmla="*/ 54 h 142"/>
                <a:gd name="T10" fmla="*/ 76 w 152"/>
                <a:gd name="T11" fmla="*/ 0 h 142"/>
                <a:gd name="T12" fmla="*/ 93 w 152"/>
                <a:gd name="T13" fmla="*/ 54 h 142"/>
                <a:gd name="T14" fmla="*/ 152 w 152"/>
                <a:gd name="T15" fmla="*/ 54 h 142"/>
                <a:gd name="T16" fmla="*/ 105 w 152"/>
                <a:gd name="T17" fmla="*/ 88 h 142"/>
                <a:gd name="T18" fmla="*/ 121 w 152"/>
                <a:gd name="T19" fmla="*/ 142 h 142"/>
                <a:gd name="T20" fmla="*/ 76 w 152"/>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2">
                  <a:moveTo>
                    <a:pt x="76" y="109"/>
                  </a:moveTo>
                  <a:lnTo>
                    <a:pt x="29" y="142"/>
                  </a:lnTo>
                  <a:lnTo>
                    <a:pt x="45" y="88"/>
                  </a:lnTo>
                  <a:lnTo>
                    <a:pt x="0" y="54"/>
                  </a:lnTo>
                  <a:lnTo>
                    <a:pt x="57" y="54"/>
                  </a:lnTo>
                  <a:lnTo>
                    <a:pt x="76" y="0"/>
                  </a:lnTo>
                  <a:lnTo>
                    <a:pt x="93" y="54"/>
                  </a:lnTo>
                  <a:lnTo>
                    <a:pt x="152"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15"/>
            <p:cNvSpPr>
              <a:spLocks/>
            </p:cNvSpPr>
            <p:nvPr userDrawn="1"/>
          </p:nvSpPr>
          <p:spPr bwMode="auto">
            <a:xfrm>
              <a:off x="3937987" y="2190772"/>
              <a:ext cx="544516" cy="798516"/>
            </a:xfrm>
            <a:custGeom>
              <a:avLst/>
              <a:gdLst>
                <a:gd name="T0" fmla="*/ 0 w 343"/>
                <a:gd name="T1" fmla="*/ 0 h 503"/>
                <a:gd name="T2" fmla="*/ 0 w 343"/>
                <a:gd name="T3" fmla="*/ 503 h 503"/>
                <a:gd name="T4" fmla="*/ 142 w 343"/>
                <a:gd name="T5" fmla="*/ 503 h 503"/>
                <a:gd name="T6" fmla="*/ 142 w 343"/>
                <a:gd name="T7" fmla="*/ 310 h 503"/>
                <a:gd name="T8" fmla="*/ 324 w 343"/>
                <a:gd name="T9" fmla="*/ 310 h 503"/>
                <a:gd name="T10" fmla="*/ 324 w 343"/>
                <a:gd name="T11" fmla="*/ 196 h 503"/>
                <a:gd name="T12" fmla="*/ 142 w 343"/>
                <a:gd name="T13" fmla="*/ 196 h 503"/>
                <a:gd name="T14" fmla="*/ 142 w 343"/>
                <a:gd name="T15" fmla="*/ 115 h 503"/>
                <a:gd name="T16" fmla="*/ 343 w 343"/>
                <a:gd name="T17" fmla="*/ 115 h 503"/>
                <a:gd name="T18" fmla="*/ 343 w 343"/>
                <a:gd name="T19" fmla="*/ 0 h 503"/>
                <a:gd name="T20" fmla="*/ 0 w 343"/>
                <a:gd name="T21"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503">
                  <a:moveTo>
                    <a:pt x="0" y="0"/>
                  </a:moveTo>
                  <a:lnTo>
                    <a:pt x="0" y="503"/>
                  </a:lnTo>
                  <a:lnTo>
                    <a:pt x="142" y="503"/>
                  </a:lnTo>
                  <a:lnTo>
                    <a:pt x="142" y="310"/>
                  </a:lnTo>
                  <a:lnTo>
                    <a:pt x="324" y="310"/>
                  </a:lnTo>
                  <a:lnTo>
                    <a:pt x="324" y="196"/>
                  </a:lnTo>
                  <a:lnTo>
                    <a:pt x="142" y="196"/>
                  </a:lnTo>
                  <a:lnTo>
                    <a:pt x="142" y="115"/>
                  </a:lnTo>
                  <a:lnTo>
                    <a:pt x="343" y="115"/>
                  </a:lnTo>
                  <a:lnTo>
                    <a:pt x="343"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16"/>
            <p:cNvSpPr>
              <a:spLocks/>
            </p:cNvSpPr>
            <p:nvPr userDrawn="1"/>
          </p:nvSpPr>
          <p:spPr bwMode="auto">
            <a:xfrm>
              <a:off x="3268058" y="2190772"/>
              <a:ext cx="598492" cy="798516"/>
            </a:xfrm>
            <a:custGeom>
              <a:avLst/>
              <a:gdLst>
                <a:gd name="T0" fmla="*/ 377 w 377"/>
                <a:gd name="T1" fmla="*/ 0 h 503"/>
                <a:gd name="T2" fmla="*/ 0 w 377"/>
                <a:gd name="T3" fmla="*/ 0 h 503"/>
                <a:gd name="T4" fmla="*/ 0 w 377"/>
                <a:gd name="T5" fmla="*/ 115 h 503"/>
                <a:gd name="T6" fmla="*/ 118 w 377"/>
                <a:gd name="T7" fmla="*/ 115 h 503"/>
                <a:gd name="T8" fmla="*/ 118 w 377"/>
                <a:gd name="T9" fmla="*/ 503 h 503"/>
                <a:gd name="T10" fmla="*/ 261 w 377"/>
                <a:gd name="T11" fmla="*/ 503 h 503"/>
                <a:gd name="T12" fmla="*/ 261 w 377"/>
                <a:gd name="T13" fmla="*/ 115 h 503"/>
                <a:gd name="T14" fmla="*/ 377 w 377"/>
                <a:gd name="T15" fmla="*/ 115 h 503"/>
                <a:gd name="T16" fmla="*/ 377 w 377"/>
                <a:gd name="T17"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503">
                  <a:moveTo>
                    <a:pt x="377" y="0"/>
                  </a:moveTo>
                  <a:lnTo>
                    <a:pt x="0" y="0"/>
                  </a:lnTo>
                  <a:lnTo>
                    <a:pt x="0" y="115"/>
                  </a:lnTo>
                  <a:lnTo>
                    <a:pt x="118" y="115"/>
                  </a:lnTo>
                  <a:lnTo>
                    <a:pt x="118" y="503"/>
                  </a:lnTo>
                  <a:lnTo>
                    <a:pt x="261" y="503"/>
                  </a:lnTo>
                  <a:lnTo>
                    <a:pt x="261" y="115"/>
                  </a:lnTo>
                  <a:lnTo>
                    <a:pt x="377" y="115"/>
                  </a:lnTo>
                  <a:lnTo>
                    <a:pt x="37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17"/>
            <p:cNvSpPr>
              <a:spLocks/>
            </p:cNvSpPr>
            <p:nvPr userDrawn="1"/>
          </p:nvSpPr>
          <p:spPr bwMode="auto">
            <a:xfrm>
              <a:off x="2642578" y="2190772"/>
              <a:ext cx="546104" cy="798516"/>
            </a:xfrm>
            <a:custGeom>
              <a:avLst/>
              <a:gdLst>
                <a:gd name="T0" fmla="*/ 344 w 344"/>
                <a:gd name="T1" fmla="*/ 115 h 503"/>
                <a:gd name="T2" fmla="*/ 344 w 344"/>
                <a:gd name="T3" fmla="*/ 0 h 503"/>
                <a:gd name="T4" fmla="*/ 0 w 344"/>
                <a:gd name="T5" fmla="*/ 0 h 503"/>
                <a:gd name="T6" fmla="*/ 0 w 344"/>
                <a:gd name="T7" fmla="*/ 503 h 503"/>
                <a:gd name="T8" fmla="*/ 344 w 344"/>
                <a:gd name="T9" fmla="*/ 503 h 503"/>
                <a:gd name="T10" fmla="*/ 344 w 344"/>
                <a:gd name="T11" fmla="*/ 388 h 503"/>
                <a:gd name="T12" fmla="*/ 143 w 344"/>
                <a:gd name="T13" fmla="*/ 388 h 503"/>
                <a:gd name="T14" fmla="*/ 143 w 344"/>
                <a:gd name="T15" fmla="*/ 310 h 503"/>
                <a:gd name="T16" fmla="*/ 325 w 344"/>
                <a:gd name="T17" fmla="*/ 310 h 503"/>
                <a:gd name="T18" fmla="*/ 325 w 344"/>
                <a:gd name="T19" fmla="*/ 196 h 503"/>
                <a:gd name="T20" fmla="*/ 143 w 344"/>
                <a:gd name="T21" fmla="*/ 196 h 503"/>
                <a:gd name="T22" fmla="*/ 143 w 344"/>
                <a:gd name="T23" fmla="*/ 115 h 503"/>
                <a:gd name="T24" fmla="*/ 344 w 344"/>
                <a:gd name="T25" fmla="*/ 11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503">
                  <a:moveTo>
                    <a:pt x="344" y="115"/>
                  </a:moveTo>
                  <a:lnTo>
                    <a:pt x="344" y="0"/>
                  </a:lnTo>
                  <a:lnTo>
                    <a:pt x="0" y="0"/>
                  </a:lnTo>
                  <a:lnTo>
                    <a:pt x="0" y="503"/>
                  </a:lnTo>
                  <a:lnTo>
                    <a:pt x="344" y="503"/>
                  </a:lnTo>
                  <a:lnTo>
                    <a:pt x="344" y="388"/>
                  </a:lnTo>
                  <a:lnTo>
                    <a:pt x="143" y="388"/>
                  </a:lnTo>
                  <a:lnTo>
                    <a:pt x="143" y="310"/>
                  </a:lnTo>
                  <a:lnTo>
                    <a:pt x="325" y="310"/>
                  </a:lnTo>
                  <a:lnTo>
                    <a:pt x="325" y="196"/>
                  </a:lnTo>
                  <a:lnTo>
                    <a:pt x="143" y="196"/>
                  </a:lnTo>
                  <a:lnTo>
                    <a:pt x="143" y="115"/>
                  </a:lnTo>
                  <a:lnTo>
                    <a:pt x="344" y="1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18"/>
            <p:cNvSpPr>
              <a:spLocks/>
            </p:cNvSpPr>
            <p:nvPr userDrawn="1"/>
          </p:nvSpPr>
          <p:spPr bwMode="auto">
            <a:xfrm>
              <a:off x="4596805" y="2581299"/>
              <a:ext cx="179389" cy="146051"/>
            </a:xfrm>
            <a:custGeom>
              <a:avLst/>
              <a:gdLst>
                <a:gd name="T0" fmla="*/ 0 w 113"/>
                <a:gd name="T1" fmla="*/ 0 h 92"/>
                <a:gd name="T2" fmla="*/ 16 w 113"/>
                <a:gd name="T3" fmla="*/ 0 h 92"/>
                <a:gd name="T4" fmla="*/ 33 w 113"/>
                <a:gd name="T5" fmla="*/ 71 h 92"/>
                <a:gd name="T6" fmla="*/ 52 w 113"/>
                <a:gd name="T7" fmla="*/ 0 h 92"/>
                <a:gd name="T8" fmla="*/ 66 w 113"/>
                <a:gd name="T9" fmla="*/ 0 h 92"/>
                <a:gd name="T10" fmla="*/ 83 w 113"/>
                <a:gd name="T11" fmla="*/ 71 h 92"/>
                <a:gd name="T12" fmla="*/ 101 w 113"/>
                <a:gd name="T13" fmla="*/ 0 h 92"/>
                <a:gd name="T14" fmla="*/ 113 w 113"/>
                <a:gd name="T15" fmla="*/ 0 h 92"/>
                <a:gd name="T16" fmla="*/ 90 w 113"/>
                <a:gd name="T17" fmla="*/ 92 h 92"/>
                <a:gd name="T18" fmla="*/ 75 w 113"/>
                <a:gd name="T19" fmla="*/ 92 h 92"/>
                <a:gd name="T20" fmla="*/ 56 w 113"/>
                <a:gd name="T21" fmla="*/ 26 h 92"/>
                <a:gd name="T22" fmla="*/ 40 w 113"/>
                <a:gd name="T23" fmla="*/ 92 h 92"/>
                <a:gd name="T24" fmla="*/ 23 w 113"/>
                <a:gd name="T25" fmla="*/ 92 h 92"/>
                <a:gd name="T26" fmla="*/ 0 w 113"/>
                <a:gd name="T2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92">
                  <a:moveTo>
                    <a:pt x="0" y="0"/>
                  </a:moveTo>
                  <a:lnTo>
                    <a:pt x="16" y="0"/>
                  </a:lnTo>
                  <a:lnTo>
                    <a:pt x="33" y="71"/>
                  </a:lnTo>
                  <a:lnTo>
                    <a:pt x="52" y="0"/>
                  </a:lnTo>
                  <a:lnTo>
                    <a:pt x="66" y="0"/>
                  </a:lnTo>
                  <a:lnTo>
                    <a:pt x="83" y="71"/>
                  </a:lnTo>
                  <a:lnTo>
                    <a:pt x="101" y="0"/>
                  </a:lnTo>
                  <a:lnTo>
                    <a:pt x="113" y="0"/>
                  </a:lnTo>
                  <a:lnTo>
                    <a:pt x="90" y="92"/>
                  </a:lnTo>
                  <a:lnTo>
                    <a:pt x="75" y="92"/>
                  </a:lnTo>
                  <a:lnTo>
                    <a:pt x="56" y="26"/>
                  </a:lnTo>
                  <a:lnTo>
                    <a:pt x="40" y="92"/>
                  </a:lnTo>
                  <a:lnTo>
                    <a:pt x="23" y="9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9"/>
            <p:cNvSpPr>
              <a:spLocks noEditPoints="1"/>
            </p:cNvSpPr>
            <p:nvPr userDrawn="1"/>
          </p:nvSpPr>
          <p:spPr bwMode="auto">
            <a:xfrm>
              <a:off x="4776194" y="2614637"/>
              <a:ext cx="106363"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10" y="26"/>
                    <a:pt x="14" y="26"/>
                  </a:cubicBezTo>
                  <a:cubicBezTo>
                    <a:pt x="18" y="26"/>
                    <a:pt x="21" y="23"/>
                    <a:pt x="21" y="16"/>
                  </a:cubicBezTo>
                  <a:cubicBezTo>
                    <a:pt x="21" y="9"/>
                    <a:pt x="18" y="5"/>
                    <a:pt x="14" y="5"/>
                  </a:cubicBezTo>
                  <a:cubicBezTo>
                    <a:pt x="10"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8" name="Freeform 20"/>
            <p:cNvSpPr>
              <a:spLocks/>
            </p:cNvSpPr>
            <p:nvPr userDrawn="1"/>
          </p:nvSpPr>
          <p:spPr bwMode="auto">
            <a:xfrm>
              <a:off x="4901607" y="2614637"/>
              <a:ext cx="58738" cy="112713"/>
            </a:xfrm>
            <a:custGeom>
              <a:avLst/>
              <a:gdLst>
                <a:gd name="T0" fmla="*/ 16 w 16"/>
                <a:gd name="T1" fmla="*/ 7 h 30"/>
                <a:gd name="T2" fmla="*/ 14 w 16"/>
                <a:gd name="T3" fmla="*/ 7 h 30"/>
                <a:gd name="T4" fmla="*/ 6 w 16"/>
                <a:gd name="T5" fmla="*/ 16 h 30"/>
                <a:gd name="T6" fmla="*/ 6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6" y="1"/>
                    <a:pt x="6" y="1"/>
                    <a:pt x="6" y="1"/>
                  </a:cubicBezTo>
                  <a:cubicBezTo>
                    <a:pt x="6" y="8"/>
                    <a:pt x="6" y="8"/>
                    <a:pt x="6" y="8"/>
                  </a:cubicBezTo>
                  <a:cubicBezTo>
                    <a:pt x="7" y="3"/>
                    <a:pt x="10" y="0"/>
                    <a:pt x="14" y="0"/>
                  </a:cubicBezTo>
                  <a:cubicBezTo>
                    <a:pt x="14"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0" name="Freeform 21"/>
            <p:cNvSpPr>
              <a:spLocks/>
            </p:cNvSpPr>
            <p:nvPr userDrawn="1"/>
          </p:nvSpPr>
          <p:spPr bwMode="auto">
            <a:xfrm>
              <a:off x="4973045" y="2581299"/>
              <a:ext cx="96838" cy="146051"/>
            </a:xfrm>
            <a:custGeom>
              <a:avLst/>
              <a:gdLst>
                <a:gd name="T0" fmla="*/ 14 w 61"/>
                <a:gd name="T1" fmla="*/ 0 h 92"/>
                <a:gd name="T2" fmla="*/ 14 w 61"/>
                <a:gd name="T3" fmla="*/ 57 h 92"/>
                <a:gd name="T4" fmla="*/ 42 w 61"/>
                <a:gd name="T5" fmla="*/ 23 h 92"/>
                <a:gd name="T6" fmla="*/ 59 w 61"/>
                <a:gd name="T7" fmla="*/ 23 h 92"/>
                <a:gd name="T8" fmla="*/ 38 w 61"/>
                <a:gd name="T9" fmla="*/ 47 h 92"/>
                <a:gd name="T10" fmla="*/ 61 w 61"/>
                <a:gd name="T11" fmla="*/ 92 h 92"/>
                <a:gd name="T12" fmla="*/ 45 w 61"/>
                <a:gd name="T13" fmla="*/ 92 h 92"/>
                <a:gd name="T14" fmla="*/ 26 w 61"/>
                <a:gd name="T15" fmla="*/ 57 h 92"/>
                <a:gd name="T16" fmla="*/ 14 w 61"/>
                <a:gd name="T17" fmla="*/ 71 h 92"/>
                <a:gd name="T18" fmla="*/ 14 w 61"/>
                <a:gd name="T19" fmla="*/ 92 h 92"/>
                <a:gd name="T20" fmla="*/ 0 w 61"/>
                <a:gd name="T21" fmla="*/ 92 h 92"/>
                <a:gd name="T22" fmla="*/ 0 w 61"/>
                <a:gd name="T23" fmla="*/ 0 h 92"/>
                <a:gd name="T24" fmla="*/ 14 w 61"/>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92">
                  <a:moveTo>
                    <a:pt x="14" y="0"/>
                  </a:moveTo>
                  <a:lnTo>
                    <a:pt x="14" y="57"/>
                  </a:lnTo>
                  <a:lnTo>
                    <a:pt x="42" y="23"/>
                  </a:lnTo>
                  <a:lnTo>
                    <a:pt x="59" y="23"/>
                  </a:lnTo>
                  <a:lnTo>
                    <a:pt x="38" y="47"/>
                  </a:lnTo>
                  <a:lnTo>
                    <a:pt x="61" y="92"/>
                  </a:lnTo>
                  <a:lnTo>
                    <a:pt x="45" y="92"/>
                  </a:lnTo>
                  <a:lnTo>
                    <a:pt x="26" y="57"/>
                  </a:lnTo>
                  <a:lnTo>
                    <a:pt x="14" y="71"/>
                  </a:lnTo>
                  <a:lnTo>
                    <a:pt x="14" y="92"/>
                  </a:lnTo>
                  <a:lnTo>
                    <a:pt x="0" y="92"/>
                  </a:lnTo>
                  <a:lnTo>
                    <a:pt x="0" y="0"/>
                  </a:lnTo>
                  <a:lnTo>
                    <a:pt x="1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1" name="Freeform 22"/>
            <p:cNvSpPr>
              <a:spLocks noEditPoints="1"/>
            </p:cNvSpPr>
            <p:nvPr userDrawn="1"/>
          </p:nvSpPr>
          <p:spPr bwMode="auto">
            <a:xfrm>
              <a:off x="5080996" y="2581299"/>
              <a:ext cx="26988" cy="146051"/>
            </a:xfrm>
            <a:custGeom>
              <a:avLst/>
              <a:gdLst>
                <a:gd name="T0" fmla="*/ 17 w 17"/>
                <a:gd name="T1" fmla="*/ 14 h 92"/>
                <a:gd name="T2" fmla="*/ 0 w 17"/>
                <a:gd name="T3" fmla="*/ 14 h 92"/>
                <a:gd name="T4" fmla="*/ 0 w 17"/>
                <a:gd name="T5" fmla="*/ 0 h 92"/>
                <a:gd name="T6" fmla="*/ 17 w 17"/>
                <a:gd name="T7" fmla="*/ 0 h 92"/>
                <a:gd name="T8" fmla="*/ 17 w 17"/>
                <a:gd name="T9" fmla="*/ 14 h 92"/>
                <a:gd name="T10" fmla="*/ 17 w 17"/>
                <a:gd name="T11" fmla="*/ 92 h 92"/>
                <a:gd name="T12" fmla="*/ 0 w 17"/>
                <a:gd name="T13" fmla="*/ 92 h 92"/>
                <a:gd name="T14" fmla="*/ 0 w 17"/>
                <a:gd name="T15" fmla="*/ 23 h 92"/>
                <a:gd name="T16" fmla="*/ 17 w 17"/>
                <a:gd name="T17" fmla="*/ 23 h 92"/>
                <a:gd name="T18" fmla="*/ 17 w 17"/>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2">
                  <a:moveTo>
                    <a:pt x="17" y="14"/>
                  </a:moveTo>
                  <a:lnTo>
                    <a:pt x="0" y="14"/>
                  </a:lnTo>
                  <a:lnTo>
                    <a:pt x="0" y="0"/>
                  </a:lnTo>
                  <a:lnTo>
                    <a:pt x="17" y="0"/>
                  </a:lnTo>
                  <a:lnTo>
                    <a:pt x="17" y="14"/>
                  </a:lnTo>
                  <a:close/>
                  <a:moveTo>
                    <a:pt x="17" y="92"/>
                  </a:moveTo>
                  <a:lnTo>
                    <a:pt x="0" y="92"/>
                  </a:lnTo>
                  <a:lnTo>
                    <a:pt x="0" y="23"/>
                  </a:lnTo>
                  <a:lnTo>
                    <a:pt x="17" y="23"/>
                  </a:lnTo>
                  <a:lnTo>
                    <a:pt x="17" y="9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2" name="Freeform 23"/>
            <p:cNvSpPr>
              <a:spLocks/>
            </p:cNvSpPr>
            <p:nvPr userDrawn="1"/>
          </p:nvSpPr>
          <p:spPr bwMode="auto">
            <a:xfrm>
              <a:off x="5130209" y="2614637"/>
              <a:ext cx="90488" cy="112713"/>
            </a:xfrm>
            <a:custGeom>
              <a:avLst/>
              <a:gdLst>
                <a:gd name="T0" fmla="*/ 6 w 24"/>
                <a:gd name="T1" fmla="*/ 1 h 30"/>
                <a:gd name="T2" fmla="*/ 6 w 24"/>
                <a:gd name="T3" fmla="*/ 6 h 30"/>
                <a:gd name="T4" fmla="*/ 15 w 24"/>
                <a:gd name="T5" fmla="*/ 0 h 30"/>
                <a:gd name="T6" fmla="*/ 24 w 24"/>
                <a:gd name="T7" fmla="*/ 12 h 30"/>
                <a:gd name="T8" fmla="*/ 24 w 24"/>
                <a:gd name="T9" fmla="*/ 30 h 30"/>
                <a:gd name="T10" fmla="*/ 18 w 24"/>
                <a:gd name="T11" fmla="*/ 30 h 30"/>
                <a:gd name="T12" fmla="*/ 18 w 24"/>
                <a:gd name="T13" fmla="*/ 12 h 30"/>
                <a:gd name="T14" fmla="*/ 13 w 24"/>
                <a:gd name="T15" fmla="*/ 5 h 30"/>
                <a:gd name="T16" fmla="*/ 6 w 24"/>
                <a:gd name="T17" fmla="*/ 14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2"/>
                  </a:cubicBezTo>
                  <a:cubicBezTo>
                    <a:pt x="24" y="30"/>
                    <a:pt x="24" y="30"/>
                    <a:pt x="24" y="30"/>
                  </a:cubicBezTo>
                  <a:cubicBezTo>
                    <a:pt x="18" y="30"/>
                    <a:pt x="18" y="30"/>
                    <a:pt x="18" y="30"/>
                  </a:cubicBezTo>
                  <a:cubicBezTo>
                    <a:pt x="18" y="12"/>
                    <a:pt x="18" y="12"/>
                    <a:pt x="18" y="12"/>
                  </a:cubicBezTo>
                  <a:cubicBezTo>
                    <a:pt x="18" y="8"/>
                    <a:pt x="16" y="5"/>
                    <a:pt x="13" y="5"/>
                  </a:cubicBezTo>
                  <a:cubicBezTo>
                    <a:pt x="9" y="5"/>
                    <a:pt x="6" y="9"/>
                    <a:pt x="6" y="14"/>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3" name="Freeform 24"/>
            <p:cNvSpPr>
              <a:spLocks noEditPoints="1"/>
            </p:cNvSpPr>
            <p:nvPr userDrawn="1"/>
          </p:nvSpPr>
          <p:spPr bwMode="auto">
            <a:xfrm>
              <a:off x="5236572" y="2598762"/>
              <a:ext cx="107951"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20 w 29"/>
                <a:gd name="T17" fmla="*/ 29 h 45"/>
                <a:gd name="T18" fmla="*/ 29 w 29"/>
                <a:gd name="T19" fmla="*/ 36 h 45"/>
                <a:gd name="T20" fmla="*/ 15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7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9 w 29"/>
                <a:gd name="T55" fmla="*/ 14 h 45"/>
                <a:gd name="T56" fmla="*/ 14 w 29"/>
                <a:gd name="T57" fmla="*/ 20 h 45"/>
                <a:gd name="T58" fmla="*/ 20 w 29"/>
                <a:gd name="T59" fmla="*/ 14 h 45"/>
                <a:gd name="T60" fmla="*/ 14 w 29"/>
                <a:gd name="T61" fmla="*/ 9 h 45"/>
                <a:gd name="T62" fmla="*/ 9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8"/>
                  </a:cubicBezTo>
                  <a:cubicBezTo>
                    <a:pt x="25" y="10"/>
                    <a:pt x="26" y="12"/>
                    <a:pt x="26" y="14"/>
                  </a:cubicBezTo>
                  <a:cubicBezTo>
                    <a:pt x="26" y="20"/>
                    <a:pt x="22" y="24"/>
                    <a:pt x="14" y="24"/>
                  </a:cubicBezTo>
                  <a:cubicBezTo>
                    <a:pt x="13" y="24"/>
                    <a:pt x="11" y="24"/>
                    <a:pt x="10" y="23"/>
                  </a:cubicBezTo>
                  <a:cubicBezTo>
                    <a:pt x="8" y="24"/>
                    <a:pt x="7" y="25"/>
                    <a:pt x="7" y="26"/>
                  </a:cubicBezTo>
                  <a:cubicBezTo>
                    <a:pt x="7" y="27"/>
                    <a:pt x="8" y="28"/>
                    <a:pt x="11" y="28"/>
                  </a:cubicBezTo>
                  <a:cubicBezTo>
                    <a:pt x="20" y="29"/>
                    <a:pt x="20" y="29"/>
                    <a:pt x="20" y="29"/>
                  </a:cubicBezTo>
                  <a:cubicBezTo>
                    <a:pt x="26" y="29"/>
                    <a:pt x="29" y="32"/>
                    <a:pt x="29" y="36"/>
                  </a:cubicBezTo>
                  <a:cubicBezTo>
                    <a:pt x="29" y="42"/>
                    <a:pt x="24" y="45"/>
                    <a:pt x="15" y="45"/>
                  </a:cubicBezTo>
                  <a:cubicBezTo>
                    <a:pt x="5" y="45"/>
                    <a:pt x="0" y="42"/>
                    <a:pt x="0" y="37"/>
                  </a:cubicBezTo>
                  <a:cubicBezTo>
                    <a:pt x="0" y="35"/>
                    <a:pt x="2" y="33"/>
                    <a:pt x="4" y="32"/>
                  </a:cubicBezTo>
                  <a:cubicBezTo>
                    <a:pt x="2" y="31"/>
                    <a:pt x="1" y="29"/>
                    <a:pt x="1" y="27"/>
                  </a:cubicBezTo>
                  <a:cubicBezTo>
                    <a:pt x="1" y="25"/>
                    <a:pt x="3" y="23"/>
                    <a:pt x="6" y="22"/>
                  </a:cubicBezTo>
                  <a:cubicBezTo>
                    <a:pt x="4" y="20"/>
                    <a:pt x="2" y="17"/>
                    <a:pt x="2" y="14"/>
                  </a:cubicBezTo>
                  <a:cubicBezTo>
                    <a:pt x="2" y="9"/>
                    <a:pt x="7" y="5"/>
                    <a:pt x="14" y="5"/>
                  </a:cubicBezTo>
                  <a:cubicBezTo>
                    <a:pt x="16" y="5"/>
                    <a:pt x="18" y="5"/>
                    <a:pt x="20" y="6"/>
                  </a:cubicBezTo>
                  <a:cubicBezTo>
                    <a:pt x="21" y="2"/>
                    <a:pt x="23" y="0"/>
                    <a:pt x="27" y="0"/>
                  </a:cubicBezTo>
                  <a:cubicBezTo>
                    <a:pt x="27" y="0"/>
                    <a:pt x="28" y="0"/>
                    <a:pt x="29" y="0"/>
                  </a:cubicBezTo>
                  <a:lnTo>
                    <a:pt x="29" y="5"/>
                  </a:lnTo>
                  <a:close/>
                  <a:moveTo>
                    <a:pt x="6" y="37"/>
                  </a:moveTo>
                  <a:cubicBezTo>
                    <a:pt x="6" y="40"/>
                    <a:pt x="9" y="41"/>
                    <a:pt x="15" y="41"/>
                  </a:cubicBezTo>
                  <a:cubicBezTo>
                    <a:pt x="21" y="41"/>
                    <a:pt x="23" y="40"/>
                    <a:pt x="23" y="37"/>
                  </a:cubicBezTo>
                  <a:cubicBezTo>
                    <a:pt x="23" y="35"/>
                    <a:pt x="22" y="34"/>
                    <a:pt x="18" y="34"/>
                  </a:cubicBezTo>
                  <a:cubicBezTo>
                    <a:pt x="8" y="33"/>
                    <a:pt x="8" y="33"/>
                    <a:pt x="8" y="33"/>
                  </a:cubicBezTo>
                  <a:cubicBezTo>
                    <a:pt x="7" y="34"/>
                    <a:pt x="6" y="35"/>
                    <a:pt x="6" y="37"/>
                  </a:cubicBezTo>
                  <a:moveTo>
                    <a:pt x="9" y="14"/>
                  </a:moveTo>
                  <a:cubicBezTo>
                    <a:pt x="9" y="18"/>
                    <a:pt x="11" y="20"/>
                    <a:pt x="14" y="20"/>
                  </a:cubicBezTo>
                  <a:cubicBezTo>
                    <a:pt x="18" y="20"/>
                    <a:pt x="20" y="18"/>
                    <a:pt x="20" y="14"/>
                  </a:cubicBezTo>
                  <a:cubicBezTo>
                    <a:pt x="20" y="11"/>
                    <a:pt x="17" y="9"/>
                    <a:pt x="14" y="9"/>
                  </a:cubicBezTo>
                  <a:cubicBezTo>
                    <a:pt x="11" y="9"/>
                    <a:pt x="9" y="11"/>
                    <a:pt x="9"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4" name="Freeform 25"/>
            <p:cNvSpPr>
              <a:spLocks/>
            </p:cNvSpPr>
            <p:nvPr userDrawn="1"/>
          </p:nvSpPr>
          <p:spPr bwMode="auto">
            <a:xfrm>
              <a:off x="5409611" y="2587649"/>
              <a:ext cx="66675" cy="144463"/>
            </a:xfrm>
            <a:custGeom>
              <a:avLst/>
              <a:gdLst>
                <a:gd name="T0" fmla="*/ 11 w 18"/>
                <a:gd name="T1" fmla="*/ 8 h 38"/>
                <a:gd name="T2" fmla="*/ 18 w 18"/>
                <a:gd name="T3" fmla="*/ 8 h 38"/>
                <a:gd name="T4" fmla="*/ 18 w 18"/>
                <a:gd name="T5" fmla="*/ 13 h 38"/>
                <a:gd name="T6" fmla="*/ 11 w 18"/>
                <a:gd name="T7" fmla="*/ 13 h 38"/>
                <a:gd name="T8" fmla="*/ 11 w 18"/>
                <a:gd name="T9" fmla="*/ 27 h 38"/>
                <a:gd name="T10" fmla="*/ 15 w 18"/>
                <a:gd name="T11" fmla="*/ 33 h 38"/>
                <a:gd name="T12" fmla="*/ 18 w 18"/>
                <a:gd name="T13" fmla="*/ 33 h 38"/>
                <a:gd name="T14" fmla="*/ 18 w 18"/>
                <a:gd name="T15" fmla="*/ 38 h 38"/>
                <a:gd name="T16" fmla="*/ 14 w 18"/>
                <a:gd name="T17" fmla="*/ 38 h 38"/>
                <a:gd name="T18" fmla="*/ 5 w 18"/>
                <a:gd name="T19" fmla="*/ 27 h 38"/>
                <a:gd name="T20" fmla="*/ 5 w 18"/>
                <a:gd name="T21" fmla="*/ 13 h 38"/>
                <a:gd name="T22" fmla="*/ 0 w 18"/>
                <a:gd name="T23" fmla="*/ 13 h 38"/>
                <a:gd name="T24" fmla="*/ 0 w 18"/>
                <a:gd name="T25" fmla="*/ 8 h 38"/>
                <a:gd name="T26" fmla="*/ 5 w 18"/>
                <a:gd name="T27" fmla="*/ 8 h 38"/>
                <a:gd name="T28" fmla="*/ 5 w 18"/>
                <a:gd name="T29" fmla="*/ 1 h 38"/>
                <a:gd name="T30" fmla="*/ 11 w 18"/>
                <a:gd name="T31" fmla="*/ 0 h 38"/>
                <a:gd name="T32" fmla="*/ 11 w 18"/>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8">
                  <a:moveTo>
                    <a:pt x="11" y="8"/>
                  </a:moveTo>
                  <a:cubicBezTo>
                    <a:pt x="18" y="8"/>
                    <a:pt x="18" y="8"/>
                    <a:pt x="18" y="8"/>
                  </a:cubicBezTo>
                  <a:cubicBezTo>
                    <a:pt x="18" y="13"/>
                    <a:pt x="18" y="13"/>
                    <a:pt x="18" y="13"/>
                  </a:cubicBezTo>
                  <a:cubicBezTo>
                    <a:pt x="11" y="13"/>
                    <a:pt x="11" y="13"/>
                    <a:pt x="11" y="13"/>
                  </a:cubicBezTo>
                  <a:cubicBezTo>
                    <a:pt x="11" y="27"/>
                    <a:pt x="11" y="27"/>
                    <a:pt x="11" y="27"/>
                  </a:cubicBezTo>
                  <a:cubicBezTo>
                    <a:pt x="11" y="31"/>
                    <a:pt x="12" y="33"/>
                    <a:pt x="15" y="33"/>
                  </a:cubicBezTo>
                  <a:cubicBezTo>
                    <a:pt x="16" y="33"/>
                    <a:pt x="17" y="33"/>
                    <a:pt x="18" y="33"/>
                  </a:cubicBezTo>
                  <a:cubicBezTo>
                    <a:pt x="18" y="38"/>
                    <a:pt x="18" y="38"/>
                    <a:pt x="18" y="38"/>
                  </a:cubicBezTo>
                  <a:cubicBezTo>
                    <a:pt x="17" y="38"/>
                    <a:pt x="15" y="38"/>
                    <a:pt x="14" y="38"/>
                  </a:cubicBezTo>
                  <a:cubicBezTo>
                    <a:pt x="7" y="38"/>
                    <a:pt x="5" y="35"/>
                    <a:pt x="5" y="27"/>
                  </a:cubicBezTo>
                  <a:cubicBezTo>
                    <a:pt x="5" y="13"/>
                    <a:pt x="5" y="13"/>
                    <a:pt x="5" y="13"/>
                  </a:cubicBezTo>
                  <a:cubicBezTo>
                    <a:pt x="0" y="13"/>
                    <a:pt x="0" y="13"/>
                    <a:pt x="0" y="13"/>
                  </a:cubicBezTo>
                  <a:cubicBezTo>
                    <a:pt x="0" y="8"/>
                    <a:pt x="0" y="8"/>
                    <a:pt x="0" y="8"/>
                  </a:cubicBezTo>
                  <a:cubicBezTo>
                    <a:pt x="5" y="8"/>
                    <a:pt x="5" y="8"/>
                    <a:pt x="5" y="8"/>
                  </a:cubicBezTo>
                  <a:cubicBezTo>
                    <a:pt x="5" y="1"/>
                    <a:pt x="5" y="1"/>
                    <a:pt x="5" y="1"/>
                  </a:cubicBezTo>
                  <a:cubicBezTo>
                    <a:pt x="11" y="0"/>
                    <a:pt x="11" y="0"/>
                    <a:pt x="11" y="0"/>
                  </a:cubicBezTo>
                  <a:lnTo>
                    <a:pt x="1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5" name="Freeform 26"/>
            <p:cNvSpPr>
              <a:spLocks noEditPoints="1"/>
            </p:cNvSpPr>
            <p:nvPr userDrawn="1"/>
          </p:nvSpPr>
          <p:spPr bwMode="auto">
            <a:xfrm>
              <a:off x="5484224" y="2614637"/>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9" y="26"/>
                    <a:pt x="14" y="26"/>
                  </a:cubicBezTo>
                  <a:cubicBezTo>
                    <a:pt x="18" y="26"/>
                    <a:pt x="21" y="23"/>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6" name="Freeform 27"/>
            <p:cNvSpPr>
              <a:spLocks noEditPoints="1"/>
            </p:cNvSpPr>
            <p:nvPr userDrawn="1"/>
          </p:nvSpPr>
          <p:spPr bwMode="auto">
            <a:xfrm>
              <a:off x="5596937" y="2598762"/>
              <a:ext cx="109538"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19 w 29"/>
                <a:gd name="T17" fmla="*/ 29 h 45"/>
                <a:gd name="T18" fmla="*/ 29 w 29"/>
                <a:gd name="T19" fmla="*/ 36 h 45"/>
                <a:gd name="T20" fmla="*/ 14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6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8 w 29"/>
                <a:gd name="T55" fmla="*/ 14 h 45"/>
                <a:gd name="T56" fmla="*/ 14 w 29"/>
                <a:gd name="T57" fmla="*/ 20 h 45"/>
                <a:gd name="T58" fmla="*/ 19 w 29"/>
                <a:gd name="T59" fmla="*/ 14 h 45"/>
                <a:gd name="T60" fmla="*/ 14 w 29"/>
                <a:gd name="T61" fmla="*/ 9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7" y="5"/>
                    <a:pt x="27" y="5"/>
                  </a:cubicBezTo>
                  <a:cubicBezTo>
                    <a:pt x="25" y="5"/>
                    <a:pt x="23" y="6"/>
                    <a:pt x="23" y="8"/>
                  </a:cubicBezTo>
                  <a:cubicBezTo>
                    <a:pt x="25" y="10"/>
                    <a:pt x="26" y="12"/>
                    <a:pt x="26" y="14"/>
                  </a:cubicBezTo>
                  <a:cubicBezTo>
                    <a:pt x="26" y="20"/>
                    <a:pt x="21" y="24"/>
                    <a:pt x="14" y="24"/>
                  </a:cubicBezTo>
                  <a:cubicBezTo>
                    <a:pt x="13" y="24"/>
                    <a:pt x="11" y="24"/>
                    <a:pt x="10" y="23"/>
                  </a:cubicBezTo>
                  <a:cubicBezTo>
                    <a:pt x="8" y="24"/>
                    <a:pt x="7" y="25"/>
                    <a:pt x="7" y="26"/>
                  </a:cubicBezTo>
                  <a:cubicBezTo>
                    <a:pt x="7" y="27"/>
                    <a:pt x="8" y="28"/>
                    <a:pt x="11" y="28"/>
                  </a:cubicBezTo>
                  <a:cubicBezTo>
                    <a:pt x="19" y="29"/>
                    <a:pt x="19" y="29"/>
                    <a:pt x="19" y="29"/>
                  </a:cubicBezTo>
                  <a:cubicBezTo>
                    <a:pt x="26" y="29"/>
                    <a:pt x="29" y="32"/>
                    <a:pt x="29" y="36"/>
                  </a:cubicBezTo>
                  <a:cubicBezTo>
                    <a:pt x="29" y="42"/>
                    <a:pt x="24" y="45"/>
                    <a:pt x="14" y="45"/>
                  </a:cubicBezTo>
                  <a:cubicBezTo>
                    <a:pt x="5" y="45"/>
                    <a:pt x="0" y="42"/>
                    <a:pt x="0" y="37"/>
                  </a:cubicBezTo>
                  <a:cubicBezTo>
                    <a:pt x="0" y="35"/>
                    <a:pt x="1" y="33"/>
                    <a:pt x="4" y="32"/>
                  </a:cubicBezTo>
                  <a:cubicBezTo>
                    <a:pt x="2" y="31"/>
                    <a:pt x="1" y="29"/>
                    <a:pt x="1" y="27"/>
                  </a:cubicBezTo>
                  <a:cubicBezTo>
                    <a:pt x="1" y="25"/>
                    <a:pt x="3" y="23"/>
                    <a:pt x="6" y="22"/>
                  </a:cubicBezTo>
                  <a:cubicBezTo>
                    <a:pt x="3" y="20"/>
                    <a:pt x="2" y="17"/>
                    <a:pt x="2" y="14"/>
                  </a:cubicBezTo>
                  <a:cubicBezTo>
                    <a:pt x="2" y="9"/>
                    <a:pt x="7" y="5"/>
                    <a:pt x="14" y="5"/>
                  </a:cubicBezTo>
                  <a:cubicBezTo>
                    <a:pt x="16" y="5"/>
                    <a:pt x="18" y="5"/>
                    <a:pt x="20" y="6"/>
                  </a:cubicBezTo>
                  <a:cubicBezTo>
                    <a:pt x="20" y="2"/>
                    <a:pt x="23" y="0"/>
                    <a:pt x="26" y="0"/>
                  </a:cubicBezTo>
                  <a:cubicBezTo>
                    <a:pt x="27" y="0"/>
                    <a:pt x="28" y="0"/>
                    <a:pt x="29" y="0"/>
                  </a:cubicBezTo>
                  <a:lnTo>
                    <a:pt x="29" y="5"/>
                  </a:lnTo>
                  <a:close/>
                  <a:moveTo>
                    <a:pt x="6" y="37"/>
                  </a:moveTo>
                  <a:cubicBezTo>
                    <a:pt x="6" y="40"/>
                    <a:pt x="9" y="41"/>
                    <a:pt x="15" y="41"/>
                  </a:cubicBezTo>
                  <a:cubicBezTo>
                    <a:pt x="20" y="41"/>
                    <a:pt x="23" y="40"/>
                    <a:pt x="23" y="37"/>
                  </a:cubicBezTo>
                  <a:cubicBezTo>
                    <a:pt x="23" y="35"/>
                    <a:pt x="21" y="34"/>
                    <a:pt x="18" y="34"/>
                  </a:cubicBezTo>
                  <a:cubicBezTo>
                    <a:pt x="8" y="33"/>
                    <a:pt x="8" y="33"/>
                    <a:pt x="8" y="33"/>
                  </a:cubicBezTo>
                  <a:cubicBezTo>
                    <a:pt x="6" y="34"/>
                    <a:pt x="6" y="35"/>
                    <a:pt x="6" y="37"/>
                  </a:cubicBezTo>
                  <a:moveTo>
                    <a:pt x="8" y="14"/>
                  </a:moveTo>
                  <a:cubicBezTo>
                    <a:pt x="8" y="18"/>
                    <a:pt x="11" y="20"/>
                    <a:pt x="14" y="20"/>
                  </a:cubicBezTo>
                  <a:cubicBezTo>
                    <a:pt x="17" y="20"/>
                    <a:pt x="19" y="18"/>
                    <a:pt x="19" y="14"/>
                  </a:cubicBezTo>
                  <a:cubicBezTo>
                    <a:pt x="19" y="11"/>
                    <a:pt x="17" y="9"/>
                    <a:pt x="14" y="9"/>
                  </a:cubicBezTo>
                  <a:cubicBezTo>
                    <a:pt x="11" y="9"/>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7" name="Freeform 28"/>
            <p:cNvSpPr>
              <a:spLocks noEditPoints="1"/>
            </p:cNvSpPr>
            <p:nvPr userDrawn="1"/>
          </p:nvSpPr>
          <p:spPr bwMode="auto">
            <a:xfrm>
              <a:off x="5706475" y="2614637"/>
              <a:ext cx="104776" cy="117476"/>
            </a:xfrm>
            <a:custGeom>
              <a:avLst/>
              <a:gdLst>
                <a:gd name="T0" fmla="*/ 7 w 28"/>
                <a:gd name="T1" fmla="*/ 17 h 31"/>
                <a:gd name="T2" fmla="*/ 15 w 28"/>
                <a:gd name="T3" fmla="*/ 26 h 31"/>
                <a:gd name="T4" fmla="*/ 22 w 28"/>
                <a:gd name="T5" fmla="*/ 21 h 31"/>
                <a:gd name="T6" fmla="*/ 28 w 28"/>
                <a:gd name="T7" fmla="*/ 22 h 31"/>
                <a:gd name="T8" fmla="*/ 14 w 28"/>
                <a:gd name="T9" fmla="*/ 31 h 31"/>
                <a:gd name="T10" fmla="*/ 0 w 28"/>
                <a:gd name="T11" fmla="*/ 16 h 31"/>
                <a:gd name="T12" fmla="*/ 14 w 28"/>
                <a:gd name="T13" fmla="*/ 0 h 31"/>
                <a:gd name="T14" fmla="*/ 28 w 28"/>
                <a:gd name="T15" fmla="*/ 16 h 31"/>
                <a:gd name="T16" fmla="*/ 28 w 28"/>
                <a:gd name="T17" fmla="*/ 17 h 31"/>
                <a:gd name="T18" fmla="*/ 7 w 28"/>
                <a:gd name="T19" fmla="*/ 17 h 31"/>
                <a:gd name="T20" fmla="*/ 21 w 28"/>
                <a:gd name="T21" fmla="*/ 13 h 31"/>
                <a:gd name="T22" fmla="*/ 14 w 28"/>
                <a:gd name="T23" fmla="*/ 5 h 31"/>
                <a:gd name="T24" fmla="*/ 7 w 28"/>
                <a:gd name="T25" fmla="*/ 13 h 31"/>
                <a:gd name="T26" fmla="*/ 21 w 28"/>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5" y="26"/>
                  </a:cubicBezTo>
                  <a:cubicBezTo>
                    <a:pt x="18" y="26"/>
                    <a:pt x="20" y="24"/>
                    <a:pt x="22" y="21"/>
                  </a:cubicBezTo>
                  <a:cubicBezTo>
                    <a:pt x="28" y="22"/>
                    <a:pt x="28" y="22"/>
                    <a:pt x="28" y="22"/>
                  </a:cubicBezTo>
                  <a:cubicBezTo>
                    <a:pt x="26" y="28"/>
                    <a:pt x="21" y="31"/>
                    <a:pt x="14" y="31"/>
                  </a:cubicBezTo>
                  <a:cubicBezTo>
                    <a:pt x="6" y="31"/>
                    <a:pt x="0" y="25"/>
                    <a:pt x="0" y="16"/>
                  </a:cubicBezTo>
                  <a:cubicBezTo>
                    <a:pt x="0" y="7"/>
                    <a:pt x="6" y="0"/>
                    <a:pt x="14" y="0"/>
                  </a:cubicBezTo>
                  <a:cubicBezTo>
                    <a:pt x="23" y="0"/>
                    <a:pt x="28" y="6"/>
                    <a:pt x="28" y="16"/>
                  </a:cubicBezTo>
                  <a:cubicBezTo>
                    <a:pt x="28" y="17"/>
                    <a:pt x="28" y="17"/>
                    <a:pt x="28" y="17"/>
                  </a:cubicBezTo>
                  <a:cubicBezTo>
                    <a:pt x="7" y="17"/>
                    <a:pt x="7" y="17"/>
                    <a:pt x="7" y="17"/>
                  </a:cubicBezTo>
                  <a:close/>
                  <a:moveTo>
                    <a:pt x="21" y="13"/>
                  </a:moveTo>
                  <a:cubicBezTo>
                    <a:pt x="21" y="8"/>
                    <a:pt x="19" y="5"/>
                    <a:pt x="14" y="5"/>
                  </a:cubicBezTo>
                  <a:cubicBezTo>
                    <a:pt x="10" y="5"/>
                    <a:pt x="8"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8" name="Freeform 29"/>
            <p:cNvSpPr>
              <a:spLocks/>
            </p:cNvSpPr>
            <p:nvPr userDrawn="1"/>
          </p:nvSpPr>
          <p:spPr bwMode="auto">
            <a:xfrm>
              <a:off x="5816014" y="2587649"/>
              <a:ext cx="71438" cy="144463"/>
            </a:xfrm>
            <a:custGeom>
              <a:avLst/>
              <a:gdLst>
                <a:gd name="T0" fmla="*/ 12 w 19"/>
                <a:gd name="T1" fmla="*/ 8 h 38"/>
                <a:gd name="T2" fmla="*/ 18 w 19"/>
                <a:gd name="T3" fmla="*/ 8 h 38"/>
                <a:gd name="T4" fmla="*/ 18 w 19"/>
                <a:gd name="T5" fmla="*/ 13 h 38"/>
                <a:gd name="T6" fmla="*/ 12 w 19"/>
                <a:gd name="T7" fmla="*/ 13 h 38"/>
                <a:gd name="T8" fmla="*/ 12 w 19"/>
                <a:gd name="T9" fmla="*/ 27 h 38"/>
                <a:gd name="T10" fmla="*/ 16 w 19"/>
                <a:gd name="T11" fmla="*/ 33 h 38"/>
                <a:gd name="T12" fmla="*/ 19 w 19"/>
                <a:gd name="T13" fmla="*/ 33 h 38"/>
                <a:gd name="T14" fmla="*/ 19 w 19"/>
                <a:gd name="T15" fmla="*/ 38 h 38"/>
                <a:gd name="T16" fmla="*/ 14 w 19"/>
                <a:gd name="T17" fmla="*/ 38 h 38"/>
                <a:gd name="T18" fmla="*/ 5 w 19"/>
                <a:gd name="T19" fmla="*/ 27 h 38"/>
                <a:gd name="T20" fmla="*/ 5 w 19"/>
                <a:gd name="T21" fmla="*/ 13 h 38"/>
                <a:gd name="T22" fmla="*/ 0 w 19"/>
                <a:gd name="T23" fmla="*/ 13 h 38"/>
                <a:gd name="T24" fmla="*/ 0 w 19"/>
                <a:gd name="T25" fmla="*/ 8 h 38"/>
                <a:gd name="T26" fmla="*/ 5 w 19"/>
                <a:gd name="T27" fmla="*/ 8 h 38"/>
                <a:gd name="T28" fmla="*/ 6 w 19"/>
                <a:gd name="T29" fmla="*/ 1 h 38"/>
                <a:gd name="T30" fmla="*/ 12 w 19"/>
                <a:gd name="T31" fmla="*/ 0 h 38"/>
                <a:gd name="T32" fmla="*/ 12 w 19"/>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38">
                  <a:moveTo>
                    <a:pt x="12" y="8"/>
                  </a:moveTo>
                  <a:cubicBezTo>
                    <a:pt x="18" y="8"/>
                    <a:pt x="18" y="8"/>
                    <a:pt x="18" y="8"/>
                  </a:cubicBezTo>
                  <a:cubicBezTo>
                    <a:pt x="18" y="13"/>
                    <a:pt x="18" y="13"/>
                    <a:pt x="18" y="13"/>
                  </a:cubicBezTo>
                  <a:cubicBezTo>
                    <a:pt x="12" y="13"/>
                    <a:pt x="12" y="13"/>
                    <a:pt x="12" y="13"/>
                  </a:cubicBezTo>
                  <a:cubicBezTo>
                    <a:pt x="12" y="27"/>
                    <a:pt x="12" y="27"/>
                    <a:pt x="12" y="27"/>
                  </a:cubicBezTo>
                  <a:cubicBezTo>
                    <a:pt x="12" y="31"/>
                    <a:pt x="12" y="33"/>
                    <a:pt x="16" y="33"/>
                  </a:cubicBezTo>
                  <a:cubicBezTo>
                    <a:pt x="17" y="33"/>
                    <a:pt x="18" y="33"/>
                    <a:pt x="19" y="33"/>
                  </a:cubicBezTo>
                  <a:cubicBezTo>
                    <a:pt x="19" y="38"/>
                    <a:pt x="19" y="38"/>
                    <a:pt x="19" y="38"/>
                  </a:cubicBezTo>
                  <a:cubicBezTo>
                    <a:pt x="18" y="38"/>
                    <a:pt x="16" y="38"/>
                    <a:pt x="14" y="38"/>
                  </a:cubicBezTo>
                  <a:cubicBezTo>
                    <a:pt x="8" y="38"/>
                    <a:pt x="5" y="35"/>
                    <a:pt x="5" y="27"/>
                  </a:cubicBezTo>
                  <a:cubicBezTo>
                    <a:pt x="5" y="13"/>
                    <a:pt x="5" y="13"/>
                    <a:pt x="5" y="13"/>
                  </a:cubicBezTo>
                  <a:cubicBezTo>
                    <a:pt x="0" y="13"/>
                    <a:pt x="0" y="13"/>
                    <a:pt x="0" y="13"/>
                  </a:cubicBezTo>
                  <a:cubicBezTo>
                    <a:pt x="0" y="8"/>
                    <a:pt x="0" y="8"/>
                    <a:pt x="0" y="8"/>
                  </a:cubicBezTo>
                  <a:cubicBezTo>
                    <a:pt x="5" y="8"/>
                    <a:pt x="5" y="8"/>
                    <a:pt x="5" y="8"/>
                  </a:cubicBezTo>
                  <a:cubicBezTo>
                    <a:pt x="6" y="1"/>
                    <a:pt x="6" y="1"/>
                    <a:pt x="6" y="1"/>
                  </a:cubicBezTo>
                  <a:cubicBezTo>
                    <a:pt x="12" y="0"/>
                    <a:pt x="12" y="0"/>
                    <a:pt x="12" y="0"/>
                  </a:cubicBezTo>
                  <a:lnTo>
                    <a:pt x="12"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9" name="Freeform 30"/>
            <p:cNvSpPr>
              <a:spLocks/>
            </p:cNvSpPr>
            <p:nvPr userDrawn="1"/>
          </p:nvSpPr>
          <p:spPr bwMode="auto">
            <a:xfrm>
              <a:off x="5901739" y="2581299"/>
              <a:ext cx="90488" cy="146051"/>
            </a:xfrm>
            <a:custGeom>
              <a:avLst/>
              <a:gdLst>
                <a:gd name="T0" fmla="*/ 6 w 24"/>
                <a:gd name="T1" fmla="*/ 0 h 39"/>
                <a:gd name="T2" fmla="*/ 6 w 24"/>
                <a:gd name="T3" fmla="*/ 15 h 39"/>
                <a:gd name="T4" fmla="*/ 15 w 24"/>
                <a:gd name="T5" fmla="*/ 9 h 39"/>
                <a:gd name="T6" fmla="*/ 24 w 24"/>
                <a:gd name="T7" fmla="*/ 21 h 39"/>
                <a:gd name="T8" fmla="*/ 24 w 24"/>
                <a:gd name="T9" fmla="*/ 39 h 39"/>
                <a:gd name="T10" fmla="*/ 18 w 24"/>
                <a:gd name="T11" fmla="*/ 39 h 39"/>
                <a:gd name="T12" fmla="*/ 18 w 24"/>
                <a:gd name="T13" fmla="*/ 21 h 39"/>
                <a:gd name="T14" fmla="*/ 13 w 24"/>
                <a:gd name="T15" fmla="*/ 14 h 39"/>
                <a:gd name="T16" fmla="*/ 6 w 24"/>
                <a:gd name="T17" fmla="*/ 23 h 39"/>
                <a:gd name="T18" fmla="*/ 6 w 24"/>
                <a:gd name="T19" fmla="*/ 39 h 39"/>
                <a:gd name="T20" fmla="*/ 0 w 24"/>
                <a:gd name="T21" fmla="*/ 39 h 39"/>
                <a:gd name="T22" fmla="*/ 0 w 24"/>
                <a:gd name="T23" fmla="*/ 0 h 39"/>
                <a:gd name="T24" fmla="*/ 6 w 24"/>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9">
                  <a:moveTo>
                    <a:pt x="6" y="0"/>
                  </a:moveTo>
                  <a:cubicBezTo>
                    <a:pt x="6" y="15"/>
                    <a:pt x="6" y="15"/>
                    <a:pt x="6" y="15"/>
                  </a:cubicBezTo>
                  <a:cubicBezTo>
                    <a:pt x="8" y="11"/>
                    <a:pt x="11" y="9"/>
                    <a:pt x="15" y="9"/>
                  </a:cubicBezTo>
                  <a:cubicBezTo>
                    <a:pt x="21" y="9"/>
                    <a:pt x="24" y="13"/>
                    <a:pt x="24" y="21"/>
                  </a:cubicBezTo>
                  <a:cubicBezTo>
                    <a:pt x="24" y="39"/>
                    <a:pt x="24" y="39"/>
                    <a:pt x="24" y="39"/>
                  </a:cubicBezTo>
                  <a:cubicBezTo>
                    <a:pt x="18" y="39"/>
                    <a:pt x="18" y="39"/>
                    <a:pt x="18" y="39"/>
                  </a:cubicBezTo>
                  <a:cubicBezTo>
                    <a:pt x="18" y="21"/>
                    <a:pt x="18" y="21"/>
                    <a:pt x="18" y="21"/>
                  </a:cubicBezTo>
                  <a:cubicBezTo>
                    <a:pt x="18" y="17"/>
                    <a:pt x="16" y="14"/>
                    <a:pt x="13" y="14"/>
                  </a:cubicBezTo>
                  <a:cubicBezTo>
                    <a:pt x="9" y="14"/>
                    <a:pt x="6" y="18"/>
                    <a:pt x="6" y="23"/>
                  </a:cubicBezTo>
                  <a:cubicBezTo>
                    <a:pt x="6" y="39"/>
                    <a:pt x="6" y="39"/>
                    <a:pt x="6" y="39"/>
                  </a:cubicBezTo>
                  <a:cubicBezTo>
                    <a:pt x="0" y="39"/>
                    <a:pt x="0" y="39"/>
                    <a:pt x="0" y="39"/>
                  </a:cubicBezTo>
                  <a:cubicBezTo>
                    <a:pt x="0" y="0"/>
                    <a:pt x="0" y="0"/>
                    <a:pt x="0" y="0"/>
                  </a:cubicBez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0" name="Freeform 31"/>
            <p:cNvSpPr>
              <a:spLocks noEditPoints="1"/>
            </p:cNvSpPr>
            <p:nvPr userDrawn="1"/>
          </p:nvSpPr>
          <p:spPr bwMode="auto">
            <a:xfrm>
              <a:off x="6011278" y="2614637"/>
              <a:ext cx="101601" cy="117476"/>
            </a:xfrm>
            <a:custGeom>
              <a:avLst/>
              <a:gdLst>
                <a:gd name="T0" fmla="*/ 7 w 27"/>
                <a:gd name="T1" fmla="*/ 17 h 31"/>
                <a:gd name="T2" fmla="*/ 14 w 27"/>
                <a:gd name="T3" fmla="*/ 26 h 31"/>
                <a:gd name="T4" fmla="*/ 21 w 27"/>
                <a:gd name="T5" fmla="*/ 21 h 31"/>
                <a:gd name="T6" fmla="*/ 27 w 27"/>
                <a:gd name="T7" fmla="*/ 22 h 31"/>
                <a:gd name="T8" fmla="*/ 14 w 27"/>
                <a:gd name="T9" fmla="*/ 31 h 31"/>
                <a:gd name="T10" fmla="*/ 0 w 27"/>
                <a:gd name="T11" fmla="*/ 16 h 31"/>
                <a:gd name="T12" fmla="*/ 14 w 27"/>
                <a:gd name="T13" fmla="*/ 0 h 31"/>
                <a:gd name="T14" fmla="*/ 27 w 27"/>
                <a:gd name="T15" fmla="*/ 16 h 31"/>
                <a:gd name="T16" fmla="*/ 27 w 27"/>
                <a:gd name="T17" fmla="*/ 17 h 31"/>
                <a:gd name="T18" fmla="*/ 7 w 27"/>
                <a:gd name="T19" fmla="*/ 17 h 31"/>
                <a:gd name="T20" fmla="*/ 21 w 27"/>
                <a:gd name="T21" fmla="*/ 13 h 31"/>
                <a:gd name="T22" fmla="*/ 14 w 27"/>
                <a:gd name="T23" fmla="*/ 5 h 31"/>
                <a:gd name="T24" fmla="*/ 7 w 27"/>
                <a:gd name="T25" fmla="*/ 13 h 31"/>
                <a:gd name="T26" fmla="*/ 21 w 27"/>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1">
                  <a:moveTo>
                    <a:pt x="7" y="17"/>
                  </a:moveTo>
                  <a:cubicBezTo>
                    <a:pt x="7" y="23"/>
                    <a:pt x="10" y="26"/>
                    <a:pt x="14" y="26"/>
                  </a:cubicBezTo>
                  <a:cubicBezTo>
                    <a:pt x="17" y="26"/>
                    <a:pt x="20" y="24"/>
                    <a:pt x="21" y="21"/>
                  </a:cubicBezTo>
                  <a:cubicBezTo>
                    <a:pt x="27" y="22"/>
                    <a:pt x="27" y="22"/>
                    <a:pt x="27" y="22"/>
                  </a:cubicBezTo>
                  <a:cubicBezTo>
                    <a:pt x="25" y="28"/>
                    <a:pt x="20" y="31"/>
                    <a:pt x="14" y="31"/>
                  </a:cubicBezTo>
                  <a:cubicBezTo>
                    <a:pt x="5" y="31"/>
                    <a:pt x="0" y="25"/>
                    <a:pt x="0" y="16"/>
                  </a:cubicBezTo>
                  <a:cubicBezTo>
                    <a:pt x="0" y="7"/>
                    <a:pt x="5" y="0"/>
                    <a:pt x="14" y="0"/>
                  </a:cubicBezTo>
                  <a:cubicBezTo>
                    <a:pt x="22" y="0"/>
                    <a:pt x="27" y="6"/>
                    <a:pt x="27" y="16"/>
                  </a:cubicBezTo>
                  <a:cubicBezTo>
                    <a:pt x="27" y="17"/>
                    <a:pt x="27" y="17"/>
                    <a:pt x="27" y="17"/>
                  </a:cubicBezTo>
                  <a:cubicBezTo>
                    <a:pt x="7" y="17"/>
                    <a:pt x="7" y="17"/>
                    <a:pt x="7" y="17"/>
                  </a:cubicBezTo>
                  <a:close/>
                  <a:moveTo>
                    <a:pt x="21" y="13"/>
                  </a:moveTo>
                  <a:cubicBezTo>
                    <a:pt x="20" y="8"/>
                    <a:pt x="18" y="5"/>
                    <a:pt x="14" y="5"/>
                  </a:cubicBezTo>
                  <a:cubicBezTo>
                    <a:pt x="10" y="5"/>
                    <a:pt x="7"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2" name="Freeform 32"/>
            <p:cNvSpPr>
              <a:spLocks/>
            </p:cNvSpPr>
            <p:nvPr userDrawn="1"/>
          </p:nvSpPr>
          <p:spPr bwMode="auto">
            <a:xfrm>
              <a:off x="6131929" y="2614637"/>
              <a:ext cx="60325" cy="112713"/>
            </a:xfrm>
            <a:custGeom>
              <a:avLst/>
              <a:gdLst>
                <a:gd name="T0" fmla="*/ 16 w 16"/>
                <a:gd name="T1" fmla="*/ 7 h 30"/>
                <a:gd name="T2" fmla="*/ 15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5"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8"/>
                    <a:pt x="6" y="8"/>
                    <a:pt x="6" y="8"/>
                  </a:cubicBezTo>
                  <a:cubicBezTo>
                    <a:pt x="8" y="3"/>
                    <a:pt x="10" y="0"/>
                    <a:pt x="14" y="0"/>
                  </a:cubicBezTo>
                  <a:cubicBezTo>
                    <a:pt x="15"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3" name="Freeform 33"/>
            <p:cNvSpPr>
              <a:spLocks/>
            </p:cNvSpPr>
            <p:nvPr userDrawn="1"/>
          </p:nvSpPr>
          <p:spPr bwMode="auto">
            <a:xfrm>
              <a:off x="4603155" y="2836888"/>
              <a:ext cx="95251" cy="147638"/>
            </a:xfrm>
            <a:custGeom>
              <a:avLst/>
              <a:gdLst>
                <a:gd name="T0" fmla="*/ 17 w 60"/>
                <a:gd name="T1" fmla="*/ 0 h 93"/>
                <a:gd name="T2" fmla="*/ 17 w 60"/>
                <a:gd name="T3" fmla="*/ 79 h 93"/>
                <a:gd name="T4" fmla="*/ 60 w 60"/>
                <a:gd name="T5" fmla="*/ 79 h 93"/>
                <a:gd name="T6" fmla="*/ 60 w 60"/>
                <a:gd name="T7" fmla="*/ 93 h 93"/>
                <a:gd name="T8" fmla="*/ 0 w 60"/>
                <a:gd name="T9" fmla="*/ 93 h 93"/>
                <a:gd name="T10" fmla="*/ 0 w 60"/>
                <a:gd name="T11" fmla="*/ 0 h 93"/>
                <a:gd name="T12" fmla="*/ 17 w 60"/>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0" h="93">
                  <a:moveTo>
                    <a:pt x="17" y="0"/>
                  </a:moveTo>
                  <a:lnTo>
                    <a:pt x="17" y="79"/>
                  </a:lnTo>
                  <a:lnTo>
                    <a:pt x="60" y="79"/>
                  </a:lnTo>
                  <a:lnTo>
                    <a:pt x="60" y="93"/>
                  </a:lnTo>
                  <a:lnTo>
                    <a:pt x="0" y="93"/>
                  </a:lnTo>
                  <a:lnTo>
                    <a:pt x="0" y="0"/>
                  </a:lnTo>
                  <a:lnTo>
                    <a:pt x="1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4" name="Freeform 34"/>
            <p:cNvSpPr>
              <a:spLocks noEditPoints="1"/>
            </p:cNvSpPr>
            <p:nvPr userDrawn="1"/>
          </p:nvSpPr>
          <p:spPr bwMode="auto">
            <a:xfrm>
              <a:off x="4701581" y="2871813"/>
              <a:ext cx="104776"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7" y="26"/>
                    <a:pt x="20" y="24"/>
                    <a:pt x="21" y="21"/>
                  </a:cubicBezTo>
                  <a:cubicBezTo>
                    <a:pt x="27" y="22"/>
                    <a:pt x="27" y="22"/>
                    <a:pt x="27" y="22"/>
                  </a:cubicBezTo>
                  <a:cubicBezTo>
                    <a:pt x="25" y="28"/>
                    <a:pt x="21" y="31"/>
                    <a:pt x="14" y="31"/>
                  </a:cubicBezTo>
                  <a:cubicBezTo>
                    <a:pt x="5"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5" name="Freeform 35"/>
            <p:cNvSpPr>
              <a:spLocks noEditPoints="1"/>
            </p:cNvSpPr>
            <p:nvPr userDrawn="1"/>
          </p:nvSpPr>
          <p:spPr bwMode="auto">
            <a:xfrm>
              <a:off x="4817469" y="2871813"/>
              <a:ext cx="101601" cy="117476"/>
            </a:xfrm>
            <a:custGeom>
              <a:avLst/>
              <a:gdLst>
                <a:gd name="T0" fmla="*/ 14 w 27"/>
                <a:gd name="T1" fmla="*/ 0 h 31"/>
                <a:gd name="T2" fmla="*/ 26 w 27"/>
                <a:gd name="T3" fmla="*/ 12 h 31"/>
                <a:gd name="T4" fmla="*/ 26 w 27"/>
                <a:gd name="T5" fmla="*/ 24 h 31"/>
                <a:gd name="T6" fmla="*/ 27 w 27"/>
                <a:gd name="T7" fmla="*/ 30 h 31"/>
                <a:gd name="T8" fmla="*/ 20 w 27"/>
                <a:gd name="T9" fmla="*/ 30 h 31"/>
                <a:gd name="T10" fmla="*/ 20 w 27"/>
                <a:gd name="T11" fmla="*/ 25 h 31"/>
                <a:gd name="T12" fmla="*/ 10 w 27"/>
                <a:gd name="T13" fmla="*/ 31 h 31"/>
                <a:gd name="T14" fmla="*/ 0 w 27"/>
                <a:gd name="T15" fmla="*/ 22 h 31"/>
                <a:gd name="T16" fmla="*/ 19 w 27"/>
                <a:gd name="T17" fmla="*/ 12 h 31"/>
                <a:gd name="T18" fmla="*/ 20 w 27"/>
                <a:gd name="T19" fmla="*/ 12 h 31"/>
                <a:gd name="T20" fmla="*/ 20 w 27"/>
                <a:gd name="T21" fmla="*/ 10 h 31"/>
                <a:gd name="T22" fmla="*/ 13 w 27"/>
                <a:gd name="T23" fmla="*/ 5 h 31"/>
                <a:gd name="T24" fmla="*/ 7 w 27"/>
                <a:gd name="T25" fmla="*/ 9 h 31"/>
                <a:gd name="T26" fmla="*/ 1 w 27"/>
                <a:gd name="T27" fmla="*/ 9 h 31"/>
                <a:gd name="T28" fmla="*/ 14 w 27"/>
                <a:gd name="T29" fmla="*/ 0 h 31"/>
                <a:gd name="T30" fmla="*/ 18 w 27"/>
                <a:gd name="T31" fmla="*/ 16 h 31"/>
                <a:gd name="T32" fmla="*/ 7 w 27"/>
                <a:gd name="T33" fmla="*/ 22 h 31"/>
                <a:gd name="T34" fmla="*/ 12 w 27"/>
                <a:gd name="T35" fmla="*/ 26 h 31"/>
                <a:gd name="T36" fmla="*/ 20 w 27"/>
                <a:gd name="T37" fmla="*/ 18 h 31"/>
                <a:gd name="T38" fmla="*/ 20 w 27"/>
                <a:gd name="T39" fmla="*/ 16 h 31"/>
                <a:gd name="T40" fmla="*/ 18 w 27"/>
                <a:gd name="T41"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31">
                  <a:moveTo>
                    <a:pt x="14" y="0"/>
                  </a:moveTo>
                  <a:cubicBezTo>
                    <a:pt x="23" y="0"/>
                    <a:pt x="26" y="4"/>
                    <a:pt x="26" y="12"/>
                  </a:cubicBezTo>
                  <a:cubicBezTo>
                    <a:pt x="26" y="24"/>
                    <a:pt x="26" y="24"/>
                    <a:pt x="26" y="24"/>
                  </a:cubicBezTo>
                  <a:cubicBezTo>
                    <a:pt x="26" y="27"/>
                    <a:pt x="26" y="29"/>
                    <a:pt x="27" y="30"/>
                  </a:cubicBezTo>
                  <a:cubicBezTo>
                    <a:pt x="20" y="30"/>
                    <a:pt x="20" y="30"/>
                    <a:pt x="20" y="30"/>
                  </a:cubicBezTo>
                  <a:cubicBezTo>
                    <a:pt x="20" y="29"/>
                    <a:pt x="20" y="27"/>
                    <a:pt x="20" y="25"/>
                  </a:cubicBezTo>
                  <a:cubicBezTo>
                    <a:pt x="18" y="29"/>
                    <a:pt x="14" y="31"/>
                    <a:pt x="10" y="31"/>
                  </a:cubicBezTo>
                  <a:cubicBezTo>
                    <a:pt x="4" y="31"/>
                    <a:pt x="0" y="27"/>
                    <a:pt x="0" y="22"/>
                  </a:cubicBezTo>
                  <a:cubicBezTo>
                    <a:pt x="0" y="15"/>
                    <a:pt x="6" y="12"/>
                    <a:pt x="19" y="12"/>
                  </a:cubicBezTo>
                  <a:cubicBezTo>
                    <a:pt x="20" y="12"/>
                    <a:pt x="20" y="12"/>
                    <a:pt x="20" y="12"/>
                  </a:cubicBezTo>
                  <a:cubicBezTo>
                    <a:pt x="20" y="10"/>
                    <a:pt x="20" y="10"/>
                    <a:pt x="20" y="10"/>
                  </a:cubicBezTo>
                  <a:cubicBezTo>
                    <a:pt x="20" y="7"/>
                    <a:pt x="18" y="5"/>
                    <a:pt x="13" y="5"/>
                  </a:cubicBezTo>
                  <a:cubicBezTo>
                    <a:pt x="10" y="5"/>
                    <a:pt x="7" y="6"/>
                    <a:pt x="7" y="9"/>
                  </a:cubicBezTo>
                  <a:cubicBezTo>
                    <a:pt x="1" y="9"/>
                    <a:pt x="1" y="9"/>
                    <a:pt x="1" y="9"/>
                  </a:cubicBezTo>
                  <a:cubicBezTo>
                    <a:pt x="2" y="3"/>
                    <a:pt x="6" y="0"/>
                    <a:pt x="14" y="0"/>
                  </a:cubicBezTo>
                  <a:moveTo>
                    <a:pt x="18" y="16"/>
                  </a:moveTo>
                  <a:cubicBezTo>
                    <a:pt x="10" y="16"/>
                    <a:pt x="7" y="18"/>
                    <a:pt x="7" y="22"/>
                  </a:cubicBezTo>
                  <a:cubicBezTo>
                    <a:pt x="7" y="24"/>
                    <a:pt x="9" y="26"/>
                    <a:pt x="12" y="26"/>
                  </a:cubicBezTo>
                  <a:cubicBezTo>
                    <a:pt x="16" y="26"/>
                    <a:pt x="20" y="22"/>
                    <a:pt x="20" y="18"/>
                  </a:cubicBezTo>
                  <a:cubicBezTo>
                    <a:pt x="20" y="16"/>
                    <a:pt x="20" y="16"/>
                    <a:pt x="20" y="16"/>
                  </a:cubicBezTo>
                  <a:lnTo>
                    <a:pt x="18"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6" name="Freeform 36"/>
            <p:cNvSpPr>
              <a:spLocks/>
            </p:cNvSpPr>
            <p:nvPr userDrawn="1"/>
          </p:nvSpPr>
          <p:spPr bwMode="auto">
            <a:xfrm>
              <a:off x="4938120" y="2871813"/>
              <a:ext cx="60325" cy="112713"/>
            </a:xfrm>
            <a:custGeom>
              <a:avLst/>
              <a:gdLst>
                <a:gd name="T0" fmla="*/ 16 w 16"/>
                <a:gd name="T1" fmla="*/ 7 h 30"/>
                <a:gd name="T2" fmla="*/ 14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7 h 30"/>
                <a:gd name="T16" fmla="*/ 14 w 16"/>
                <a:gd name="T17" fmla="*/ 0 h 30"/>
                <a:gd name="T18" fmla="*/ 16 w 16"/>
                <a:gd name="T19" fmla="*/ 0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4"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7"/>
                    <a:pt x="6" y="7"/>
                    <a:pt x="6" y="7"/>
                  </a:cubicBezTo>
                  <a:cubicBezTo>
                    <a:pt x="8" y="3"/>
                    <a:pt x="10" y="0"/>
                    <a:pt x="14" y="0"/>
                  </a:cubicBezTo>
                  <a:cubicBezTo>
                    <a:pt x="15" y="0"/>
                    <a:pt x="15" y="0"/>
                    <a:pt x="16" y="0"/>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7" name="Freeform 37"/>
            <p:cNvSpPr>
              <a:spLocks/>
            </p:cNvSpPr>
            <p:nvPr userDrawn="1"/>
          </p:nvSpPr>
          <p:spPr bwMode="auto">
            <a:xfrm>
              <a:off x="5009558" y="2871813"/>
              <a:ext cx="90488"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8" name="Freeform 38"/>
            <p:cNvSpPr>
              <a:spLocks noEditPoints="1"/>
            </p:cNvSpPr>
            <p:nvPr userDrawn="1"/>
          </p:nvSpPr>
          <p:spPr bwMode="auto">
            <a:xfrm>
              <a:off x="5127034" y="2836888"/>
              <a:ext cx="22225" cy="147638"/>
            </a:xfrm>
            <a:custGeom>
              <a:avLst/>
              <a:gdLst>
                <a:gd name="T0" fmla="*/ 14 w 14"/>
                <a:gd name="T1" fmla="*/ 12 h 93"/>
                <a:gd name="T2" fmla="*/ 0 w 14"/>
                <a:gd name="T3" fmla="*/ 12 h 93"/>
                <a:gd name="T4" fmla="*/ 0 w 14"/>
                <a:gd name="T5" fmla="*/ 0 h 93"/>
                <a:gd name="T6" fmla="*/ 14 w 14"/>
                <a:gd name="T7" fmla="*/ 0 h 93"/>
                <a:gd name="T8" fmla="*/ 14 w 14"/>
                <a:gd name="T9" fmla="*/ 12 h 93"/>
                <a:gd name="T10" fmla="*/ 14 w 14"/>
                <a:gd name="T11" fmla="*/ 93 h 93"/>
                <a:gd name="T12" fmla="*/ 0 w 14"/>
                <a:gd name="T13" fmla="*/ 93 h 93"/>
                <a:gd name="T14" fmla="*/ 0 w 14"/>
                <a:gd name="T15" fmla="*/ 24 h 93"/>
                <a:gd name="T16" fmla="*/ 14 w 14"/>
                <a:gd name="T17" fmla="*/ 24 h 93"/>
                <a:gd name="T18" fmla="*/ 14 w 14"/>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93">
                  <a:moveTo>
                    <a:pt x="14" y="12"/>
                  </a:moveTo>
                  <a:lnTo>
                    <a:pt x="0" y="12"/>
                  </a:lnTo>
                  <a:lnTo>
                    <a:pt x="0" y="0"/>
                  </a:lnTo>
                  <a:lnTo>
                    <a:pt x="14" y="0"/>
                  </a:lnTo>
                  <a:lnTo>
                    <a:pt x="14" y="12"/>
                  </a:lnTo>
                  <a:close/>
                  <a:moveTo>
                    <a:pt x="14" y="93"/>
                  </a:moveTo>
                  <a:lnTo>
                    <a:pt x="0" y="93"/>
                  </a:lnTo>
                  <a:lnTo>
                    <a:pt x="0" y="24"/>
                  </a:lnTo>
                  <a:lnTo>
                    <a:pt x="14" y="24"/>
                  </a:lnTo>
                  <a:lnTo>
                    <a:pt x="14"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9" name="Freeform 39"/>
            <p:cNvSpPr>
              <a:spLocks/>
            </p:cNvSpPr>
            <p:nvPr userDrawn="1"/>
          </p:nvSpPr>
          <p:spPr bwMode="auto">
            <a:xfrm>
              <a:off x="5176247" y="2871813"/>
              <a:ext cx="88901"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0" name="Freeform 40"/>
            <p:cNvSpPr>
              <a:spLocks noEditPoints="1"/>
            </p:cNvSpPr>
            <p:nvPr userDrawn="1"/>
          </p:nvSpPr>
          <p:spPr bwMode="auto">
            <a:xfrm>
              <a:off x="5281022" y="2855938"/>
              <a:ext cx="109538" cy="169863"/>
            </a:xfrm>
            <a:custGeom>
              <a:avLst/>
              <a:gdLst>
                <a:gd name="T0" fmla="*/ 29 w 29"/>
                <a:gd name="T1" fmla="*/ 5 h 45"/>
                <a:gd name="T2" fmla="*/ 27 w 29"/>
                <a:gd name="T3" fmla="*/ 5 h 45"/>
                <a:gd name="T4" fmla="*/ 23 w 29"/>
                <a:gd name="T5" fmla="*/ 7 h 45"/>
                <a:gd name="T6" fmla="*/ 26 w 29"/>
                <a:gd name="T7" fmla="*/ 14 h 45"/>
                <a:gd name="T8" fmla="*/ 14 w 29"/>
                <a:gd name="T9" fmla="*/ 24 h 45"/>
                <a:gd name="T10" fmla="*/ 10 w 29"/>
                <a:gd name="T11" fmla="*/ 23 h 45"/>
                <a:gd name="T12" fmla="*/ 7 w 29"/>
                <a:gd name="T13" fmla="*/ 25 h 45"/>
                <a:gd name="T14" fmla="*/ 11 w 29"/>
                <a:gd name="T15" fmla="*/ 28 h 45"/>
                <a:gd name="T16" fmla="*/ 19 w 29"/>
                <a:gd name="T17" fmla="*/ 28 h 45"/>
                <a:gd name="T18" fmla="*/ 29 w 29"/>
                <a:gd name="T19" fmla="*/ 36 h 45"/>
                <a:gd name="T20" fmla="*/ 14 w 29"/>
                <a:gd name="T21" fmla="*/ 45 h 45"/>
                <a:gd name="T22" fmla="*/ 0 w 29"/>
                <a:gd name="T23" fmla="*/ 37 h 45"/>
                <a:gd name="T24" fmla="*/ 4 w 29"/>
                <a:gd name="T25" fmla="*/ 31 h 45"/>
                <a:gd name="T26" fmla="*/ 1 w 29"/>
                <a:gd name="T27" fmla="*/ 27 h 45"/>
                <a:gd name="T28" fmla="*/ 6 w 29"/>
                <a:gd name="T29" fmla="*/ 21 h 45"/>
                <a:gd name="T30" fmla="*/ 2 w 29"/>
                <a:gd name="T31" fmla="*/ 14 h 45"/>
                <a:gd name="T32" fmla="*/ 14 w 29"/>
                <a:gd name="T33" fmla="*/ 4 h 45"/>
                <a:gd name="T34" fmla="*/ 20 w 29"/>
                <a:gd name="T35" fmla="*/ 6 h 45"/>
                <a:gd name="T36" fmla="*/ 27 w 29"/>
                <a:gd name="T37" fmla="*/ 0 h 45"/>
                <a:gd name="T38" fmla="*/ 29 w 29"/>
                <a:gd name="T39" fmla="*/ 0 h 45"/>
                <a:gd name="T40" fmla="*/ 29 w 29"/>
                <a:gd name="T41" fmla="*/ 5 h 45"/>
                <a:gd name="T42" fmla="*/ 6 w 29"/>
                <a:gd name="T43" fmla="*/ 36 h 45"/>
                <a:gd name="T44" fmla="*/ 15 w 29"/>
                <a:gd name="T45" fmla="*/ 41 h 45"/>
                <a:gd name="T46" fmla="*/ 23 w 29"/>
                <a:gd name="T47" fmla="*/ 37 h 45"/>
                <a:gd name="T48" fmla="*/ 18 w 29"/>
                <a:gd name="T49" fmla="*/ 34 h 45"/>
                <a:gd name="T50" fmla="*/ 8 w 29"/>
                <a:gd name="T51" fmla="*/ 33 h 45"/>
                <a:gd name="T52" fmla="*/ 6 w 29"/>
                <a:gd name="T53" fmla="*/ 36 h 45"/>
                <a:gd name="T54" fmla="*/ 8 w 29"/>
                <a:gd name="T55" fmla="*/ 14 h 45"/>
                <a:gd name="T56" fmla="*/ 14 w 29"/>
                <a:gd name="T57" fmla="*/ 20 h 45"/>
                <a:gd name="T58" fmla="*/ 19 w 29"/>
                <a:gd name="T59" fmla="*/ 14 h 45"/>
                <a:gd name="T60" fmla="*/ 14 w 29"/>
                <a:gd name="T61" fmla="*/ 8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7"/>
                  </a:cubicBezTo>
                  <a:cubicBezTo>
                    <a:pt x="25" y="10"/>
                    <a:pt x="26" y="12"/>
                    <a:pt x="26" y="14"/>
                  </a:cubicBezTo>
                  <a:cubicBezTo>
                    <a:pt x="26" y="20"/>
                    <a:pt x="21" y="24"/>
                    <a:pt x="14" y="24"/>
                  </a:cubicBezTo>
                  <a:cubicBezTo>
                    <a:pt x="13" y="24"/>
                    <a:pt x="11" y="23"/>
                    <a:pt x="10" y="23"/>
                  </a:cubicBezTo>
                  <a:cubicBezTo>
                    <a:pt x="8" y="24"/>
                    <a:pt x="7" y="24"/>
                    <a:pt x="7" y="25"/>
                  </a:cubicBezTo>
                  <a:cubicBezTo>
                    <a:pt x="7" y="27"/>
                    <a:pt x="8" y="28"/>
                    <a:pt x="11" y="28"/>
                  </a:cubicBezTo>
                  <a:cubicBezTo>
                    <a:pt x="19" y="28"/>
                    <a:pt x="19" y="28"/>
                    <a:pt x="19" y="28"/>
                  </a:cubicBezTo>
                  <a:cubicBezTo>
                    <a:pt x="26" y="29"/>
                    <a:pt x="29" y="32"/>
                    <a:pt x="29" y="36"/>
                  </a:cubicBezTo>
                  <a:cubicBezTo>
                    <a:pt x="29" y="41"/>
                    <a:pt x="24" y="45"/>
                    <a:pt x="14" y="45"/>
                  </a:cubicBezTo>
                  <a:cubicBezTo>
                    <a:pt x="5" y="45"/>
                    <a:pt x="0" y="42"/>
                    <a:pt x="0" y="37"/>
                  </a:cubicBezTo>
                  <a:cubicBezTo>
                    <a:pt x="0" y="35"/>
                    <a:pt x="1" y="32"/>
                    <a:pt x="4" y="31"/>
                  </a:cubicBezTo>
                  <a:cubicBezTo>
                    <a:pt x="2" y="30"/>
                    <a:pt x="1" y="29"/>
                    <a:pt x="1" y="27"/>
                  </a:cubicBezTo>
                  <a:cubicBezTo>
                    <a:pt x="1" y="24"/>
                    <a:pt x="3" y="22"/>
                    <a:pt x="6" y="21"/>
                  </a:cubicBezTo>
                  <a:cubicBezTo>
                    <a:pt x="3" y="20"/>
                    <a:pt x="2" y="17"/>
                    <a:pt x="2" y="14"/>
                  </a:cubicBezTo>
                  <a:cubicBezTo>
                    <a:pt x="2" y="9"/>
                    <a:pt x="7" y="4"/>
                    <a:pt x="14" y="4"/>
                  </a:cubicBezTo>
                  <a:cubicBezTo>
                    <a:pt x="16" y="4"/>
                    <a:pt x="18" y="5"/>
                    <a:pt x="20" y="6"/>
                  </a:cubicBezTo>
                  <a:cubicBezTo>
                    <a:pt x="20" y="2"/>
                    <a:pt x="23" y="0"/>
                    <a:pt x="27" y="0"/>
                  </a:cubicBezTo>
                  <a:cubicBezTo>
                    <a:pt x="27" y="0"/>
                    <a:pt x="28" y="0"/>
                    <a:pt x="29" y="0"/>
                  </a:cubicBezTo>
                  <a:lnTo>
                    <a:pt x="29" y="5"/>
                  </a:lnTo>
                  <a:close/>
                  <a:moveTo>
                    <a:pt x="6" y="36"/>
                  </a:moveTo>
                  <a:cubicBezTo>
                    <a:pt x="6" y="39"/>
                    <a:pt x="9" y="41"/>
                    <a:pt x="15" y="41"/>
                  </a:cubicBezTo>
                  <a:cubicBezTo>
                    <a:pt x="20" y="41"/>
                    <a:pt x="23" y="39"/>
                    <a:pt x="23" y="37"/>
                  </a:cubicBezTo>
                  <a:cubicBezTo>
                    <a:pt x="23" y="35"/>
                    <a:pt x="22" y="34"/>
                    <a:pt x="18" y="34"/>
                  </a:cubicBezTo>
                  <a:cubicBezTo>
                    <a:pt x="8" y="33"/>
                    <a:pt x="8" y="33"/>
                    <a:pt x="8" y="33"/>
                  </a:cubicBezTo>
                  <a:cubicBezTo>
                    <a:pt x="6" y="34"/>
                    <a:pt x="6" y="35"/>
                    <a:pt x="6" y="36"/>
                  </a:cubicBezTo>
                  <a:moveTo>
                    <a:pt x="8" y="14"/>
                  </a:moveTo>
                  <a:cubicBezTo>
                    <a:pt x="8" y="17"/>
                    <a:pt x="11" y="20"/>
                    <a:pt x="14" y="20"/>
                  </a:cubicBezTo>
                  <a:cubicBezTo>
                    <a:pt x="17" y="20"/>
                    <a:pt x="19" y="17"/>
                    <a:pt x="19" y="14"/>
                  </a:cubicBezTo>
                  <a:cubicBezTo>
                    <a:pt x="19" y="11"/>
                    <a:pt x="17" y="8"/>
                    <a:pt x="14" y="8"/>
                  </a:cubicBezTo>
                  <a:cubicBezTo>
                    <a:pt x="11" y="8"/>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1" name="Freeform 41"/>
            <p:cNvSpPr>
              <a:spLocks/>
            </p:cNvSpPr>
            <p:nvPr userDrawn="1"/>
          </p:nvSpPr>
          <p:spPr bwMode="auto">
            <a:xfrm>
              <a:off x="5454061" y="2833713"/>
              <a:ext cx="71438" cy="150813"/>
            </a:xfrm>
            <a:custGeom>
              <a:avLst/>
              <a:gdLst>
                <a:gd name="T0" fmla="*/ 19 w 19"/>
                <a:gd name="T1" fmla="*/ 5 h 40"/>
                <a:gd name="T2" fmla="*/ 16 w 19"/>
                <a:gd name="T3" fmla="*/ 5 h 40"/>
                <a:gd name="T4" fmla="*/ 11 w 19"/>
                <a:gd name="T5" fmla="*/ 10 h 40"/>
                <a:gd name="T6" fmla="*/ 11 w 19"/>
                <a:gd name="T7" fmla="*/ 11 h 40"/>
                <a:gd name="T8" fmla="*/ 18 w 19"/>
                <a:gd name="T9" fmla="*/ 11 h 40"/>
                <a:gd name="T10" fmla="*/ 18 w 19"/>
                <a:gd name="T11" fmla="*/ 15 h 40"/>
                <a:gd name="T12" fmla="*/ 11 w 19"/>
                <a:gd name="T13" fmla="*/ 15 h 40"/>
                <a:gd name="T14" fmla="*/ 11 w 19"/>
                <a:gd name="T15" fmla="*/ 40 h 40"/>
                <a:gd name="T16" fmla="*/ 4 w 19"/>
                <a:gd name="T17" fmla="*/ 40 h 40"/>
                <a:gd name="T18" fmla="*/ 4 w 19"/>
                <a:gd name="T19" fmla="*/ 15 h 40"/>
                <a:gd name="T20" fmla="*/ 0 w 19"/>
                <a:gd name="T21" fmla="*/ 15 h 40"/>
                <a:gd name="T22" fmla="*/ 0 w 19"/>
                <a:gd name="T23" fmla="*/ 11 h 40"/>
                <a:gd name="T24" fmla="*/ 4 w 19"/>
                <a:gd name="T25" fmla="*/ 11 h 40"/>
                <a:gd name="T26" fmla="*/ 4 w 19"/>
                <a:gd name="T27" fmla="*/ 10 h 40"/>
                <a:gd name="T28" fmla="*/ 14 w 19"/>
                <a:gd name="T29" fmla="*/ 0 h 40"/>
                <a:gd name="T30" fmla="*/ 19 w 19"/>
                <a:gd name="T31" fmla="*/ 1 h 40"/>
                <a:gd name="T32" fmla="*/ 19 w 19"/>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0">
                  <a:moveTo>
                    <a:pt x="19" y="5"/>
                  </a:moveTo>
                  <a:cubicBezTo>
                    <a:pt x="18" y="5"/>
                    <a:pt x="16"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4" y="40"/>
                    <a:pt x="4" y="40"/>
                    <a:pt x="4" y="40"/>
                  </a:cubicBezTo>
                  <a:cubicBezTo>
                    <a:pt x="4" y="15"/>
                    <a:pt x="4" y="15"/>
                    <a:pt x="4" y="15"/>
                  </a:cubicBezTo>
                  <a:cubicBezTo>
                    <a:pt x="0" y="15"/>
                    <a:pt x="0" y="15"/>
                    <a:pt x="0" y="15"/>
                  </a:cubicBezTo>
                  <a:cubicBezTo>
                    <a:pt x="0" y="11"/>
                    <a:pt x="0" y="11"/>
                    <a:pt x="0" y="11"/>
                  </a:cubicBezTo>
                  <a:cubicBezTo>
                    <a:pt x="4" y="11"/>
                    <a:pt x="4" y="11"/>
                    <a:pt x="4" y="11"/>
                  </a:cubicBezTo>
                  <a:cubicBezTo>
                    <a:pt x="4" y="10"/>
                    <a:pt x="4" y="10"/>
                    <a:pt x="4" y="10"/>
                  </a:cubicBezTo>
                  <a:cubicBezTo>
                    <a:pt x="4" y="4"/>
                    <a:pt x="7" y="0"/>
                    <a:pt x="14" y="0"/>
                  </a:cubicBezTo>
                  <a:cubicBezTo>
                    <a:pt x="16" y="0"/>
                    <a:pt x="18" y="0"/>
                    <a:pt x="19" y="1"/>
                  </a:cubicBezTo>
                  <a:lnTo>
                    <a:pt x="19"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2" name="Freeform 42"/>
            <p:cNvSpPr>
              <a:spLocks noEditPoints="1"/>
            </p:cNvSpPr>
            <p:nvPr userDrawn="1"/>
          </p:nvSpPr>
          <p:spPr bwMode="auto">
            <a:xfrm>
              <a:off x="5525499" y="2871813"/>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5" y="31"/>
                    <a:pt x="0" y="25"/>
                    <a:pt x="0" y="16"/>
                  </a:cubicBezTo>
                  <a:cubicBezTo>
                    <a:pt x="0" y="6"/>
                    <a:pt x="6" y="0"/>
                    <a:pt x="14" y="0"/>
                  </a:cubicBezTo>
                  <a:cubicBezTo>
                    <a:pt x="22" y="0"/>
                    <a:pt x="28" y="6"/>
                    <a:pt x="28" y="16"/>
                  </a:cubicBezTo>
                  <a:moveTo>
                    <a:pt x="7" y="16"/>
                  </a:moveTo>
                  <a:cubicBezTo>
                    <a:pt x="7" y="22"/>
                    <a:pt x="9" y="26"/>
                    <a:pt x="14" y="26"/>
                  </a:cubicBezTo>
                  <a:cubicBezTo>
                    <a:pt x="18" y="26"/>
                    <a:pt x="21" y="22"/>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3" name="Freeform 43"/>
            <p:cNvSpPr>
              <a:spLocks/>
            </p:cNvSpPr>
            <p:nvPr userDrawn="1"/>
          </p:nvSpPr>
          <p:spPr bwMode="auto">
            <a:xfrm>
              <a:off x="5649325" y="2871813"/>
              <a:ext cx="57150" cy="112713"/>
            </a:xfrm>
            <a:custGeom>
              <a:avLst/>
              <a:gdLst>
                <a:gd name="T0" fmla="*/ 15 w 15"/>
                <a:gd name="T1" fmla="*/ 7 h 30"/>
                <a:gd name="T2" fmla="*/ 14 w 15"/>
                <a:gd name="T3" fmla="*/ 7 h 30"/>
                <a:gd name="T4" fmla="*/ 6 w 15"/>
                <a:gd name="T5" fmla="*/ 16 h 30"/>
                <a:gd name="T6" fmla="*/ 6 w 15"/>
                <a:gd name="T7" fmla="*/ 30 h 30"/>
                <a:gd name="T8" fmla="*/ 0 w 15"/>
                <a:gd name="T9" fmla="*/ 30 h 30"/>
                <a:gd name="T10" fmla="*/ 0 w 15"/>
                <a:gd name="T11" fmla="*/ 1 h 30"/>
                <a:gd name="T12" fmla="*/ 5 w 15"/>
                <a:gd name="T13" fmla="*/ 1 h 30"/>
                <a:gd name="T14" fmla="*/ 5 w 15"/>
                <a:gd name="T15" fmla="*/ 7 h 30"/>
                <a:gd name="T16" fmla="*/ 14 w 15"/>
                <a:gd name="T17" fmla="*/ 0 h 30"/>
                <a:gd name="T18" fmla="*/ 15 w 15"/>
                <a:gd name="T19" fmla="*/ 0 h 30"/>
                <a:gd name="T20" fmla="*/ 15 w 15"/>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0">
                  <a:moveTo>
                    <a:pt x="15"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5" y="1"/>
                    <a:pt x="5" y="1"/>
                    <a:pt x="5" y="1"/>
                  </a:cubicBezTo>
                  <a:cubicBezTo>
                    <a:pt x="5" y="7"/>
                    <a:pt x="5" y="7"/>
                    <a:pt x="5" y="7"/>
                  </a:cubicBezTo>
                  <a:cubicBezTo>
                    <a:pt x="7" y="3"/>
                    <a:pt x="10" y="0"/>
                    <a:pt x="14" y="0"/>
                  </a:cubicBezTo>
                  <a:cubicBezTo>
                    <a:pt x="14" y="0"/>
                    <a:pt x="15" y="0"/>
                    <a:pt x="15" y="0"/>
                  </a:cubicBezTo>
                  <a:lnTo>
                    <a:pt x="15"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4" name="Rectangle 44"/>
            <p:cNvSpPr>
              <a:spLocks noChangeArrowheads="1"/>
            </p:cNvSpPr>
            <p:nvPr userDrawn="1"/>
          </p:nvSpPr>
          <p:spPr bwMode="auto">
            <a:xfrm>
              <a:off x="5785851" y="2836888"/>
              <a:ext cx="22225" cy="14763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5" name="Freeform 45"/>
            <p:cNvSpPr>
              <a:spLocks noEditPoints="1"/>
            </p:cNvSpPr>
            <p:nvPr userDrawn="1"/>
          </p:nvSpPr>
          <p:spPr bwMode="auto">
            <a:xfrm>
              <a:off x="5833476" y="2836888"/>
              <a:ext cx="23813" cy="147638"/>
            </a:xfrm>
            <a:custGeom>
              <a:avLst/>
              <a:gdLst>
                <a:gd name="T0" fmla="*/ 15 w 15"/>
                <a:gd name="T1" fmla="*/ 12 h 93"/>
                <a:gd name="T2" fmla="*/ 0 w 15"/>
                <a:gd name="T3" fmla="*/ 12 h 93"/>
                <a:gd name="T4" fmla="*/ 0 w 15"/>
                <a:gd name="T5" fmla="*/ 0 h 93"/>
                <a:gd name="T6" fmla="*/ 15 w 15"/>
                <a:gd name="T7" fmla="*/ 0 h 93"/>
                <a:gd name="T8" fmla="*/ 15 w 15"/>
                <a:gd name="T9" fmla="*/ 12 h 93"/>
                <a:gd name="T10" fmla="*/ 15 w 15"/>
                <a:gd name="T11" fmla="*/ 93 h 93"/>
                <a:gd name="T12" fmla="*/ 0 w 15"/>
                <a:gd name="T13" fmla="*/ 93 h 93"/>
                <a:gd name="T14" fmla="*/ 0 w 15"/>
                <a:gd name="T15" fmla="*/ 24 h 93"/>
                <a:gd name="T16" fmla="*/ 15 w 15"/>
                <a:gd name="T17" fmla="*/ 24 h 93"/>
                <a:gd name="T18" fmla="*/ 15 w 15"/>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93">
                  <a:moveTo>
                    <a:pt x="15" y="12"/>
                  </a:moveTo>
                  <a:lnTo>
                    <a:pt x="0" y="12"/>
                  </a:lnTo>
                  <a:lnTo>
                    <a:pt x="0" y="0"/>
                  </a:lnTo>
                  <a:lnTo>
                    <a:pt x="15" y="0"/>
                  </a:lnTo>
                  <a:lnTo>
                    <a:pt x="15" y="12"/>
                  </a:lnTo>
                  <a:close/>
                  <a:moveTo>
                    <a:pt x="15" y="93"/>
                  </a:moveTo>
                  <a:lnTo>
                    <a:pt x="0" y="93"/>
                  </a:lnTo>
                  <a:lnTo>
                    <a:pt x="0" y="24"/>
                  </a:lnTo>
                  <a:lnTo>
                    <a:pt x="15" y="24"/>
                  </a:lnTo>
                  <a:lnTo>
                    <a:pt x="15"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Freeform 46"/>
            <p:cNvSpPr>
              <a:spLocks/>
            </p:cNvSpPr>
            <p:nvPr userDrawn="1"/>
          </p:nvSpPr>
          <p:spPr bwMode="auto">
            <a:xfrm>
              <a:off x="5871577" y="2833713"/>
              <a:ext cx="76201" cy="150813"/>
            </a:xfrm>
            <a:custGeom>
              <a:avLst/>
              <a:gdLst>
                <a:gd name="T0" fmla="*/ 20 w 20"/>
                <a:gd name="T1" fmla="*/ 5 h 40"/>
                <a:gd name="T2" fmla="*/ 16 w 20"/>
                <a:gd name="T3" fmla="*/ 5 h 40"/>
                <a:gd name="T4" fmla="*/ 11 w 20"/>
                <a:gd name="T5" fmla="*/ 10 h 40"/>
                <a:gd name="T6" fmla="*/ 11 w 20"/>
                <a:gd name="T7" fmla="*/ 11 h 40"/>
                <a:gd name="T8" fmla="*/ 18 w 20"/>
                <a:gd name="T9" fmla="*/ 11 h 40"/>
                <a:gd name="T10" fmla="*/ 18 w 20"/>
                <a:gd name="T11" fmla="*/ 15 h 40"/>
                <a:gd name="T12" fmla="*/ 11 w 20"/>
                <a:gd name="T13" fmla="*/ 15 h 40"/>
                <a:gd name="T14" fmla="*/ 11 w 20"/>
                <a:gd name="T15" fmla="*/ 40 h 40"/>
                <a:gd name="T16" fmla="*/ 5 w 20"/>
                <a:gd name="T17" fmla="*/ 40 h 40"/>
                <a:gd name="T18" fmla="*/ 5 w 20"/>
                <a:gd name="T19" fmla="*/ 15 h 40"/>
                <a:gd name="T20" fmla="*/ 0 w 20"/>
                <a:gd name="T21" fmla="*/ 15 h 40"/>
                <a:gd name="T22" fmla="*/ 0 w 20"/>
                <a:gd name="T23" fmla="*/ 11 h 40"/>
                <a:gd name="T24" fmla="*/ 5 w 20"/>
                <a:gd name="T25" fmla="*/ 11 h 40"/>
                <a:gd name="T26" fmla="*/ 5 w 20"/>
                <a:gd name="T27" fmla="*/ 10 h 40"/>
                <a:gd name="T28" fmla="*/ 14 w 20"/>
                <a:gd name="T29" fmla="*/ 0 h 40"/>
                <a:gd name="T30" fmla="*/ 20 w 20"/>
                <a:gd name="T31" fmla="*/ 1 h 40"/>
                <a:gd name="T32" fmla="*/ 20 w 20"/>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40">
                  <a:moveTo>
                    <a:pt x="20" y="5"/>
                  </a:moveTo>
                  <a:cubicBezTo>
                    <a:pt x="18" y="5"/>
                    <a:pt x="17"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5" y="40"/>
                    <a:pt x="5" y="40"/>
                    <a:pt x="5" y="40"/>
                  </a:cubicBezTo>
                  <a:cubicBezTo>
                    <a:pt x="5" y="15"/>
                    <a:pt x="5" y="15"/>
                    <a:pt x="5" y="15"/>
                  </a:cubicBezTo>
                  <a:cubicBezTo>
                    <a:pt x="0" y="15"/>
                    <a:pt x="0" y="15"/>
                    <a:pt x="0" y="15"/>
                  </a:cubicBezTo>
                  <a:cubicBezTo>
                    <a:pt x="0" y="11"/>
                    <a:pt x="0" y="11"/>
                    <a:pt x="0" y="11"/>
                  </a:cubicBezTo>
                  <a:cubicBezTo>
                    <a:pt x="5" y="11"/>
                    <a:pt x="5" y="11"/>
                    <a:pt x="5" y="11"/>
                  </a:cubicBezTo>
                  <a:cubicBezTo>
                    <a:pt x="5" y="10"/>
                    <a:pt x="5" y="10"/>
                    <a:pt x="5" y="10"/>
                  </a:cubicBezTo>
                  <a:cubicBezTo>
                    <a:pt x="5" y="4"/>
                    <a:pt x="8" y="0"/>
                    <a:pt x="14" y="0"/>
                  </a:cubicBezTo>
                  <a:cubicBezTo>
                    <a:pt x="16" y="0"/>
                    <a:pt x="18" y="0"/>
                    <a:pt x="20" y="1"/>
                  </a:cubicBezTo>
                  <a:lnTo>
                    <a:pt x="20"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7" name="Freeform 47"/>
            <p:cNvSpPr>
              <a:spLocks noEditPoints="1"/>
            </p:cNvSpPr>
            <p:nvPr userDrawn="1"/>
          </p:nvSpPr>
          <p:spPr bwMode="auto">
            <a:xfrm>
              <a:off x="5943015" y="2871813"/>
              <a:ext cx="106363"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8" y="26"/>
                    <a:pt x="20" y="24"/>
                    <a:pt x="21" y="21"/>
                  </a:cubicBezTo>
                  <a:cubicBezTo>
                    <a:pt x="27" y="22"/>
                    <a:pt x="27" y="22"/>
                    <a:pt x="27" y="22"/>
                  </a:cubicBezTo>
                  <a:cubicBezTo>
                    <a:pt x="25" y="28"/>
                    <a:pt x="21" y="31"/>
                    <a:pt x="14" y="31"/>
                  </a:cubicBezTo>
                  <a:cubicBezTo>
                    <a:pt x="6"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695048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500"/>
                                  </p:stCondLst>
                                  <p:childTnLst>
                                    <p:set>
                                      <p:cBhvr>
                                        <p:cTn id="15" dur="1" fill="hold">
                                          <p:stCondLst>
                                            <p:cond delay="0"/>
                                          </p:stCondLst>
                                        </p:cTn>
                                        <p:tgtEl>
                                          <p:spTgt spid="20">
                                            <p:txEl>
                                              <p:pRg st="0" end="0"/>
                                            </p:txEl>
                                          </p:spTgt>
                                        </p:tgtEl>
                                        <p:attrNameLst>
                                          <p:attrName>style.visibility</p:attrName>
                                        </p:attrNameLst>
                                      </p:cBhvr>
                                      <p:to>
                                        <p:strVal val="visible"/>
                                      </p:to>
                                    </p:set>
                                    <p:animEffect transition="in" filter="fade">
                                      <p:cBhvr>
                                        <p:cTn id="16" dur="1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build="p">
        <p:tmplLst>
          <p:tmpl lvl="1">
            <p:tnLst>
              <p:par>
                <p:cTn xmlns:p14="http://schemas.microsoft.com/office/powerpoint/2010/mai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10" name="Text Placeholder 9"/>
          <p:cNvSpPr>
            <a:spLocks noGrp="1"/>
          </p:cNvSpPr>
          <p:nvPr>
            <p:ph type="body" sz="quarter" idx="10"/>
          </p:nvPr>
        </p:nvSpPr>
        <p:spPr>
          <a:xfrm>
            <a:off x="319087" y="1274400"/>
            <a:ext cx="8424863" cy="2965450"/>
          </a:xfrm>
        </p:spPr>
        <p:txBody>
          <a:bodyPr/>
          <a:lstStyle>
            <a:lvl1pPr>
              <a:spcAft>
                <a:spcPts val="600"/>
              </a:spcAf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91437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500"/>
                                        <p:tgtEl>
                                          <p:spTgt spid="10">
                                            <p:txEl>
                                              <p:pRg st="2" end="2"/>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500"/>
                                        <p:tgtEl>
                                          <p:spTgt spid="10">
                                            <p:txEl>
                                              <p:pRg st="3" end="3"/>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animEffect transition="in" filter="fade">
                                      <p:cBhvr>
                                        <p:cTn id="29"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uiExpand="1"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9" name="Text Placeholder 9"/>
          <p:cNvSpPr>
            <a:spLocks noGrp="1"/>
          </p:cNvSpPr>
          <p:nvPr>
            <p:ph type="body" sz="quarter" idx="10"/>
          </p:nvPr>
        </p:nvSpPr>
        <p:spPr>
          <a:xfrm>
            <a:off x="319087" y="1274400"/>
            <a:ext cx="4108897" cy="2965450"/>
          </a:xfrm>
        </p:spPr>
        <p:txBody>
          <a:bodyPr/>
          <a:lstStyle>
            <a:lvl1pPr>
              <a:spcAft>
                <a:spcPts val="600"/>
              </a:spcAf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9"/>
          <p:cNvSpPr>
            <a:spLocks noGrp="1"/>
          </p:cNvSpPr>
          <p:nvPr>
            <p:ph type="body" sz="quarter" idx="11"/>
          </p:nvPr>
        </p:nvSpPr>
        <p:spPr>
          <a:xfrm>
            <a:off x="4639816" y="1274400"/>
            <a:ext cx="4108897" cy="2965450"/>
          </a:xfrm>
        </p:spPr>
        <p:txBody>
          <a:bodyPr/>
          <a:lstStyle>
            <a:lvl1pPr>
              <a:spcAft>
                <a:spcPts val="600"/>
              </a:spcAf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6254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500"/>
                                        <p:tgtEl>
                                          <p:spTgt spid="9">
                                            <p:txEl>
                                              <p:pRg st="2" end="2"/>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fade">
                                      <p:cBhvr>
                                        <p:cTn id="25" dur="500"/>
                                        <p:tgtEl>
                                          <p:spTgt spid="9">
                                            <p:txEl>
                                              <p:pRg st="3" end="3"/>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fade">
                                      <p:cBhvr>
                                        <p:cTn id="29" dur="500"/>
                                        <p:tgtEl>
                                          <p:spTgt spid="9">
                                            <p:txEl>
                                              <p:pRg st="4" end="4"/>
                                            </p:txEl>
                                          </p:spTgt>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500"/>
                                        <p:tgtEl>
                                          <p:spTgt spid="10">
                                            <p:txEl>
                                              <p:pRg st="0" end="0"/>
                                            </p:txEl>
                                          </p:spTgt>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fade">
                                      <p:cBhvr>
                                        <p:cTn id="37" dur="500"/>
                                        <p:tgtEl>
                                          <p:spTgt spid="10">
                                            <p:txEl>
                                              <p:pRg st="1" end="1"/>
                                            </p:txEl>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animEffect transition="in" filter="fade">
                                      <p:cBhvr>
                                        <p:cTn id="41" dur="500"/>
                                        <p:tgtEl>
                                          <p:spTgt spid="10">
                                            <p:txEl>
                                              <p:pRg st="2" end="2"/>
                                            </p:txEl>
                                          </p:spTgt>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10">
                                            <p:txEl>
                                              <p:pRg st="3" end="3"/>
                                            </p:txEl>
                                          </p:spTgt>
                                        </p:tgtEl>
                                        <p:attrNameLst>
                                          <p:attrName>style.visibility</p:attrName>
                                        </p:attrNameLst>
                                      </p:cBhvr>
                                      <p:to>
                                        <p:strVal val="visible"/>
                                      </p:to>
                                    </p:set>
                                    <p:animEffect transition="in" filter="fade">
                                      <p:cBhvr>
                                        <p:cTn id="45" dur="500"/>
                                        <p:tgtEl>
                                          <p:spTgt spid="10">
                                            <p:txEl>
                                              <p:pRg st="3" end="3"/>
                                            </p:txEl>
                                          </p:spTgt>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10">
                                            <p:txEl>
                                              <p:pRg st="4" end="4"/>
                                            </p:txEl>
                                          </p:spTgt>
                                        </p:tgtEl>
                                        <p:attrNameLst>
                                          <p:attrName>style.visibility</p:attrName>
                                        </p:attrNameLst>
                                      </p:cBhvr>
                                      <p:to>
                                        <p:strVal val="visible"/>
                                      </p:to>
                                    </p:set>
                                    <p:animEffect transition="in" filter="fade">
                                      <p:cBhvr>
                                        <p:cTn id="49"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uiExpand="1"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5">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uiExpand="1"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347356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345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pic>
        <p:nvPicPr>
          <p:cNvPr id="24" name="Picture 23" descr="yellow title slide.emf"/>
          <p:cNvPicPr>
            <a:picLocks/>
          </p:cNvPicPr>
          <p:nvPr userDrawn="1"/>
        </p:nvPicPr>
        <p:blipFill>
          <a:blip r:embed="rId2" cstate="print"/>
          <a:stretch>
            <a:fillRect/>
          </a:stretch>
        </p:blipFill>
        <p:spPr>
          <a:xfrm>
            <a:off x="252000" y="198000"/>
            <a:ext cx="8641175" cy="4240800"/>
          </a:xfrm>
          <a:prstGeom prst="rect">
            <a:avLst/>
          </a:prstGeom>
          <a:effectLst>
            <a:outerShdw blurRad="139700" dist="25400" dir="2700000" algn="tl" rotWithShape="0">
              <a:prstClr val="black">
                <a:alpha val="51000"/>
              </a:prstClr>
            </a:outerShdw>
          </a:effectLst>
        </p:spPr>
      </p:pic>
      <p:sp>
        <p:nvSpPr>
          <p:cNvPr id="18" name="Freeform 10"/>
          <p:cNvSpPr>
            <a:spLocks/>
          </p:cNvSpPr>
          <p:nvPr userDrawn="1"/>
        </p:nvSpPr>
        <p:spPr bwMode="auto">
          <a:xfrm>
            <a:off x="243205" y="1289174"/>
            <a:ext cx="4321175" cy="850528"/>
          </a:xfrm>
          <a:custGeom>
            <a:avLst/>
            <a:gdLst>
              <a:gd name="T0" fmla="*/ 2031 w 2079"/>
              <a:gd name="T1" fmla="*/ 0 h 407"/>
              <a:gd name="T2" fmla="*/ 439 w 2079"/>
              <a:gd name="T3" fmla="*/ 0 h 407"/>
              <a:gd name="T4" fmla="*/ 48 w 2079"/>
              <a:gd name="T5" fmla="*/ 0 h 407"/>
              <a:gd name="T6" fmla="*/ 0 w 2079"/>
              <a:gd name="T7" fmla="*/ 0 h 407"/>
              <a:gd name="T8" fmla="*/ 0 w 2079"/>
              <a:gd name="T9" fmla="*/ 48 h 407"/>
              <a:gd name="T10" fmla="*/ 0 w 2079"/>
              <a:gd name="T11" fmla="*/ 25 h 407"/>
              <a:gd name="T12" fmla="*/ 0 w 2079"/>
              <a:gd name="T13" fmla="*/ 359 h 407"/>
              <a:gd name="T14" fmla="*/ 48 w 2079"/>
              <a:gd name="T15" fmla="*/ 407 h 407"/>
              <a:gd name="T16" fmla="*/ 2031 w 2079"/>
              <a:gd name="T17" fmla="*/ 407 h 407"/>
              <a:gd name="T18" fmla="*/ 2079 w 2079"/>
              <a:gd name="T19" fmla="*/ 359 h 407"/>
              <a:gd name="T20" fmla="*/ 2079 w 2079"/>
              <a:gd name="T21" fmla="*/ 48 h 407"/>
              <a:gd name="T22" fmla="*/ 2031 w 2079"/>
              <a:gd name="T23"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9" h="407">
                <a:moveTo>
                  <a:pt x="2031" y="0"/>
                </a:moveTo>
                <a:cubicBezTo>
                  <a:pt x="439" y="0"/>
                  <a:pt x="439" y="0"/>
                  <a:pt x="439" y="0"/>
                </a:cubicBezTo>
                <a:cubicBezTo>
                  <a:pt x="48" y="0"/>
                  <a:pt x="48" y="0"/>
                  <a:pt x="48" y="0"/>
                </a:cubicBezTo>
                <a:cubicBezTo>
                  <a:pt x="0" y="0"/>
                  <a:pt x="0" y="0"/>
                  <a:pt x="0" y="0"/>
                </a:cubicBezTo>
                <a:cubicBezTo>
                  <a:pt x="0" y="48"/>
                  <a:pt x="0" y="48"/>
                  <a:pt x="0" y="48"/>
                </a:cubicBezTo>
                <a:cubicBezTo>
                  <a:pt x="0" y="25"/>
                  <a:pt x="0" y="25"/>
                  <a:pt x="0" y="25"/>
                </a:cubicBezTo>
                <a:cubicBezTo>
                  <a:pt x="0" y="359"/>
                  <a:pt x="0" y="359"/>
                  <a:pt x="0" y="359"/>
                </a:cubicBezTo>
                <a:cubicBezTo>
                  <a:pt x="0" y="385"/>
                  <a:pt x="22" y="407"/>
                  <a:pt x="48" y="407"/>
                </a:cubicBezTo>
                <a:cubicBezTo>
                  <a:pt x="2031" y="407"/>
                  <a:pt x="2031" y="407"/>
                  <a:pt x="2031" y="407"/>
                </a:cubicBezTo>
                <a:cubicBezTo>
                  <a:pt x="2057" y="407"/>
                  <a:pt x="2079" y="385"/>
                  <a:pt x="2079" y="359"/>
                </a:cubicBezTo>
                <a:cubicBezTo>
                  <a:pt x="2079" y="48"/>
                  <a:pt x="2079" y="48"/>
                  <a:pt x="2079" y="48"/>
                </a:cubicBezTo>
                <a:cubicBezTo>
                  <a:pt x="2079" y="22"/>
                  <a:pt x="2057" y="0"/>
                  <a:pt x="2031" y="0"/>
                </a:cubicBezTo>
                <a:close/>
              </a:path>
            </a:pathLst>
          </a:custGeom>
          <a:gradFill>
            <a:gsLst>
              <a:gs pos="78000">
                <a:srgbClr val="FEBC11"/>
              </a:gs>
              <a:gs pos="0">
                <a:srgbClr val="F7EC2E"/>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rtl="0" eaLnBrk="1" latinLnBrk="0" hangingPunct="1"/>
            <a:endParaRPr lang="en-GB" sz="1800" kern="1200" dirty="0">
              <a:solidFill>
                <a:schemeClr val="lt1"/>
              </a:solidFill>
              <a:latin typeface="+mn-lt"/>
              <a:ea typeface="+mn-ea"/>
              <a:cs typeface="+mn-cs"/>
            </a:endParaRPr>
          </a:p>
        </p:txBody>
      </p:sp>
      <p:sp>
        <p:nvSpPr>
          <p:cNvPr id="20" name="Text Placeholder 19"/>
          <p:cNvSpPr>
            <a:spLocks noGrp="1"/>
          </p:cNvSpPr>
          <p:nvPr userDrawn="1">
            <p:ph type="body" sz="quarter" idx="10"/>
          </p:nvPr>
        </p:nvSpPr>
        <p:spPr>
          <a:xfrm>
            <a:off x="299953" y="2281023"/>
            <a:ext cx="4751721" cy="650767"/>
          </a:xfrm>
        </p:spPr>
        <p:txBody>
          <a:bodyPr>
            <a:noAutofit/>
          </a:bodyPr>
          <a:lstStyle>
            <a:lvl1pPr>
              <a:defRPr sz="1600" b="0" cap="all" baseline="0">
                <a:solidFill>
                  <a:schemeClr val="accent6"/>
                </a:solidFill>
                <a:latin typeface="Montreal-DemiBold" pitchFamily="2" charset="0"/>
              </a:defRPr>
            </a:lvl1pPr>
            <a:lvl2pPr>
              <a:defRPr sz="1400">
                <a:solidFill>
                  <a:schemeClr val="bg2">
                    <a:lumMod val="60000"/>
                    <a:lumOff val="40000"/>
                  </a:schemeClr>
                </a:solidFill>
              </a:defRPr>
            </a:lvl2pPr>
            <a:lvl3pPr>
              <a:defRPr sz="1200">
                <a:solidFill>
                  <a:schemeClr val="bg2">
                    <a:lumMod val="60000"/>
                    <a:lumOff val="40000"/>
                  </a:schemeClr>
                </a:solidFill>
              </a:defRPr>
            </a:lvl3pPr>
            <a:lvl4pPr>
              <a:defRPr sz="1100">
                <a:solidFill>
                  <a:schemeClr val="bg2">
                    <a:lumMod val="60000"/>
                    <a:lumOff val="40000"/>
                  </a:schemeClr>
                </a:solidFill>
              </a:defRPr>
            </a:lvl4pPr>
            <a:lvl5pPr>
              <a:defRPr sz="1100">
                <a:solidFill>
                  <a:schemeClr val="bg2">
                    <a:lumMod val="60000"/>
                    <a:lumOff val="40000"/>
                  </a:schemeClr>
                </a:solidFill>
              </a:defRPr>
            </a:lvl5pPr>
          </a:lstStyle>
          <a:p>
            <a:pPr lvl="0"/>
            <a:r>
              <a:rPr lang="en-US" dirty="0" smtClean="0"/>
              <a:t>Click to edit Master text styles</a:t>
            </a:r>
          </a:p>
        </p:txBody>
      </p:sp>
      <p:sp>
        <p:nvSpPr>
          <p:cNvPr id="22" name="Text Placeholder 21"/>
          <p:cNvSpPr>
            <a:spLocks noGrp="1"/>
          </p:cNvSpPr>
          <p:nvPr userDrawn="1">
            <p:ph type="body" sz="quarter" idx="11"/>
          </p:nvPr>
        </p:nvSpPr>
        <p:spPr>
          <a:xfrm>
            <a:off x="299953" y="2958463"/>
            <a:ext cx="4751721" cy="360362"/>
          </a:xfrm>
        </p:spPr>
        <p:txBody>
          <a:bodyPr>
            <a:noAutofit/>
          </a:bodyPr>
          <a:lstStyle>
            <a:lvl1pPr>
              <a:defRPr sz="1600" b="1" cap="all" baseline="0">
                <a:solidFill>
                  <a:schemeClr val="accent2"/>
                </a:solidFill>
                <a:latin typeface="Montreal-DemiBold" pitchFamily="2" charset="0"/>
              </a:defRPr>
            </a:lvl1pPr>
            <a:lvl2pPr>
              <a:defRPr sz="1600">
                <a:solidFill>
                  <a:schemeClr val="accent2"/>
                </a:solidFill>
              </a:defRPr>
            </a:lvl2pPr>
            <a:lvl3pPr>
              <a:defRPr sz="1600">
                <a:solidFill>
                  <a:schemeClr val="accent2"/>
                </a:solidFill>
              </a:defRPr>
            </a:lvl3pPr>
            <a:lvl4pPr>
              <a:defRPr sz="1600">
                <a:solidFill>
                  <a:schemeClr val="accent2"/>
                </a:solidFill>
              </a:defRPr>
            </a:lvl4pPr>
            <a:lvl5pPr>
              <a:defRPr sz="1600">
                <a:solidFill>
                  <a:schemeClr val="accent2"/>
                </a:solidFill>
              </a:defRPr>
            </a:lvl5pPr>
          </a:lstStyle>
          <a:p>
            <a:pPr lvl="0"/>
            <a:r>
              <a:rPr lang="en-US" dirty="0" smtClean="0"/>
              <a:t>Click to edit Master text</a:t>
            </a:r>
            <a:endParaRPr lang="en-GB" dirty="0"/>
          </a:p>
        </p:txBody>
      </p:sp>
      <p:sp>
        <p:nvSpPr>
          <p:cNvPr id="3075" name="AutoShape 3"/>
          <p:cNvSpPr>
            <a:spLocks noChangeAspect="1" noChangeArrowheads="1" noTextEdit="1"/>
          </p:cNvSpPr>
          <p:nvPr userDrawn="1"/>
        </p:nvSpPr>
        <p:spPr bwMode="auto">
          <a:xfrm>
            <a:off x="3306763" y="1598613"/>
            <a:ext cx="1912937" cy="2874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41" name="Picture 40"/>
          <p:cNvPicPr>
            <a:picLocks noChangeAspect="1"/>
          </p:cNvPicPr>
          <p:nvPr userDrawn="1"/>
        </p:nvPicPr>
        <p:blipFill rotWithShape="1">
          <a:blip r:embed="rId3" cstate="print">
            <a:extLst>
              <a:ext uri="{28A0092B-C50C-407E-A947-70E740481C1C}">
                <a14:useLocalDpi xmlns:a14="http://schemas.microsoft.com/office/drawing/2010/main" val="0"/>
              </a:ext>
            </a:extLst>
          </a:blip>
          <a:srcRect t="11464"/>
          <a:stretch/>
        </p:blipFill>
        <p:spPr>
          <a:xfrm>
            <a:off x="342984" y="339502"/>
            <a:ext cx="1285449" cy="908575"/>
          </a:xfrm>
          <a:prstGeom prst="rect">
            <a:avLst/>
          </a:prstGeom>
        </p:spPr>
      </p:pic>
      <p:sp>
        <p:nvSpPr>
          <p:cNvPr id="14" name="Freeform 13"/>
          <p:cNvSpPr>
            <a:spLocks/>
          </p:cNvSpPr>
          <p:nvPr userDrawn="1"/>
        </p:nvSpPr>
        <p:spPr bwMode="auto">
          <a:xfrm>
            <a:off x="8356600" y="2922588"/>
            <a:ext cx="119063" cy="155575"/>
          </a:xfrm>
          <a:custGeom>
            <a:avLst/>
            <a:gdLst>
              <a:gd name="T0" fmla="*/ 14 w 50"/>
              <a:gd name="T1" fmla="*/ 3 h 65"/>
              <a:gd name="T2" fmla="*/ 4 w 50"/>
              <a:gd name="T3" fmla="*/ 0 h 65"/>
              <a:gd name="T4" fmla="*/ 0 w 50"/>
              <a:gd name="T5" fmla="*/ 3 h 65"/>
              <a:gd name="T6" fmla="*/ 25 w 50"/>
              <a:gd name="T7" fmla="*/ 43 h 65"/>
              <a:gd name="T8" fmla="*/ 24 w 50"/>
              <a:gd name="T9" fmla="*/ 56 h 65"/>
              <a:gd name="T10" fmla="*/ 49 w 50"/>
              <a:gd name="T11" fmla="*/ 65 h 65"/>
              <a:gd name="T12" fmla="*/ 50 w 50"/>
              <a:gd name="T13" fmla="*/ 55 h 65"/>
              <a:gd name="T14" fmla="*/ 39 w 50"/>
              <a:gd name="T15" fmla="*/ 40 h 65"/>
              <a:gd name="T16" fmla="*/ 41 w 50"/>
              <a:gd name="T17" fmla="*/ 17 h 65"/>
              <a:gd name="T18" fmla="*/ 14 w 50"/>
              <a:gd name="T19"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65">
                <a:moveTo>
                  <a:pt x="14" y="3"/>
                </a:moveTo>
                <a:cubicBezTo>
                  <a:pt x="4" y="0"/>
                  <a:pt x="4" y="0"/>
                  <a:pt x="4" y="0"/>
                </a:cubicBezTo>
                <a:cubicBezTo>
                  <a:pt x="0" y="3"/>
                  <a:pt x="0" y="3"/>
                  <a:pt x="0" y="3"/>
                </a:cubicBezTo>
                <a:cubicBezTo>
                  <a:pt x="25" y="43"/>
                  <a:pt x="25" y="43"/>
                  <a:pt x="25" y="43"/>
                </a:cubicBezTo>
                <a:cubicBezTo>
                  <a:pt x="24" y="56"/>
                  <a:pt x="24" y="56"/>
                  <a:pt x="24" y="56"/>
                </a:cubicBezTo>
                <a:cubicBezTo>
                  <a:pt x="49" y="65"/>
                  <a:pt x="49" y="65"/>
                  <a:pt x="49" y="65"/>
                </a:cubicBezTo>
                <a:cubicBezTo>
                  <a:pt x="50" y="55"/>
                  <a:pt x="50" y="55"/>
                  <a:pt x="50" y="55"/>
                </a:cubicBezTo>
                <a:cubicBezTo>
                  <a:pt x="39" y="40"/>
                  <a:pt x="39" y="40"/>
                  <a:pt x="39" y="40"/>
                </a:cubicBezTo>
                <a:cubicBezTo>
                  <a:pt x="39" y="40"/>
                  <a:pt x="39" y="31"/>
                  <a:pt x="41" y="17"/>
                </a:cubicBezTo>
                <a:lnTo>
                  <a:pt x="1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5"/>
          <p:cNvSpPr>
            <a:spLocks/>
          </p:cNvSpPr>
          <p:nvPr userDrawn="1"/>
        </p:nvSpPr>
        <p:spPr bwMode="auto">
          <a:xfrm>
            <a:off x="8661400" y="4803776"/>
            <a:ext cx="6350" cy="4763"/>
          </a:xfrm>
          <a:custGeom>
            <a:avLst/>
            <a:gdLst>
              <a:gd name="T0" fmla="*/ 0 w 4"/>
              <a:gd name="T1" fmla="*/ 3 h 3"/>
              <a:gd name="T2" fmla="*/ 4 w 4"/>
              <a:gd name="T3" fmla="*/ 3 h 3"/>
              <a:gd name="T4" fmla="*/ 4 w 4"/>
              <a:gd name="T5" fmla="*/ 0 h 3"/>
              <a:gd name="T6" fmla="*/ 0 w 4"/>
              <a:gd name="T7" fmla="*/ 3 h 3"/>
            </a:gdLst>
            <a:ahLst/>
            <a:cxnLst>
              <a:cxn ang="0">
                <a:pos x="T0" y="T1"/>
              </a:cxn>
              <a:cxn ang="0">
                <a:pos x="T2" y="T3"/>
              </a:cxn>
              <a:cxn ang="0">
                <a:pos x="T4" y="T5"/>
              </a:cxn>
              <a:cxn ang="0">
                <a:pos x="T6" y="T7"/>
              </a:cxn>
            </a:cxnLst>
            <a:rect l="0" t="0" r="r" b="b"/>
            <a:pathLst>
              <a:path w="4" h="3">
                <a:moveTo>
                  <a:pt x="0" y="3"/>
                </a:moveTo>
                <a:lnTo>
                  <a:pt x="4" y="3"/>
                </a:lnTo>
                <a:lnTo>
                  <a:pt x="4"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48" name="AutoShape 4"/>
          <p:cNvSpPr>
            <a:spLocks noChangeAspect="1" noChangeArrowheads="1" noTextEdit="1"/>
          </p:cNvSpPr>
          <p:nvPr userDrawn="1"/>
        </p:nvSpPr>
        <p:spPr bwMode="auto">
          <a:xfrm>
            <a:off x="6660232" y="2178131"/>
            <a:ext cx="1689224" cy="25538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156" name="AutoShape 12"/>
          <p:cNvSpPr>
            <a:spLocks noChangeAspect="1" noChangeArrowheads="1" noTextEdit="1"/>
          </p:cNvSpPr>
          <p:nvPr userDrawn="1"/>
        </p:nvSpPr>
        <p:spPr bwMode="auto">
          <a:xfrm>
            <a:off x="6732588" y="2409825"/>
            <a:ext cx="1584325" cy="2393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 name="Title 1"/>
          <p:cNvSpPr>
            <a:spLocks noGrp="1"/>
          </p:cNvSpPr>
          <p:nvPr>
            <p:ph type="ctrTitle" hasCustomPrompt="1"/>
          </p:nvPr>
        </p:nvSpPr>
        <p:spPr>
          <a:xfrm>
            <a:off x="299953" y="1252074"/>
            <a:ext cx="4271296" cy="919531"/>
          </a:xfrm>
        </p:spPr>
        <p:txBody>
          <a:bodyPr anchor="ctr">
            <a:noAutofit/>
          </a:bodyPr>
          <a:lstStyle>
            <a:lvl1pPr algn="l">
              <a:lnSpc>
                <a:spcPts val="3000"/>
              </a:lnSpc>
              <a:defRPr sz="2800" cap="all"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28" name="Picture 27" descr="yellow-divider-slide-green-people.png"/>
          <p:cNvPicPr>
            <a:picLocks noChangeAspect="1"/>
          </p:cNvPicPr>
          <p:nvPr userDrawn="1"/>
        </p:nvPicPr>
        <p:blipFill>
          <a:blip r:embed="rId4" cstate="print"/>
          <a:stretch>
            <a:fillRect/>
          </a:stretch>
        </p:blipFill>
        <p:spPr>
          <a:xfrm>
            <a:off x="6377533" y="2318932"/>
            <a:ext cx="1728192" cy="2600929"/>
          </a:xfrm>
          <a:prstGeom prst="rect">
            <a:avLst/>
          </a:prstGeom>
        </p:spPr>
      </p:pic>
    </p:spTree>
    <p:extLst>
      <p:ext uri="{BB962C8B-B14F-4D97-AF65-F5344CB8AC3E}">
        <p14:creationId xmlns:p14="http://schemas.microsoft.com/office/powerpoint/2010/main" val="92720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10" presetClass="entr" presetSubtype="0" fill="hold" nodeType="withEffect">
                                  <p:stCondLst>
                                    <p:cond delay="30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30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par>
                                <p:cTn id="17" presetID="47" presetClass="entr" presetSubtype="0" fill="hold" grpId="0" nodeType="withEffect">
                                  <p:stCondLst>
                                    <p:cond delay="14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180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1000"/>
                                        <p:tgtEl>
                                          <p:spTgt spid="20">
                                            <p:txEl>
                                              <p:pRg st="0" end="0"/>
                                            </p:txEl>
                                          </p:spTgt>
                                        </p:tgtEl>
                                      </p:cBhvr>
                                    </p:animEffect>
                                  </p:childTnLst>
                                </p:cTn>
                              </p:par>
                              <p:par>
                                <p:cTn id="25" presetID="10" presetClass="entr" presetSubtype="0" fill="hold" grpId="0" nodeType="withEffect">
                                  <p:stCondLst>
                                    <p:cond delay="230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fade">
                                      <p:cBhvr>
                                        <p:cTn id="27"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tmplLst>
          <p:tmpl lvl="1">
            <p:tnLst>
              <p:par>
                <p:cTn xmlns:p14="http://schemas.microsoft.com/office/powerpoint/2010/main" presetID="10" presetClass="entr" presetSubtype="0" fill="hold" nodeType="withEffect">
                  <p:stCondLst>
                    <p:cond delay="180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Lst>
      </p:bldP>
      <p:bldP spid="22" grpId="0" build="p">
        <p:tmplLst>
          <p:tmpl lvl="1">
            <p:tnLst>
              <p:par>
                <p:cTn xmlns:p14="http://schemas.microsoft.com/office/powerpoint/2010/main" presetID="10" presetClass="entr" presetSubtype="0" fill="hold" nodeType="withEffect">
                  <p:stCondLst>
                    <p:cond delay="230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P spid="21"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grpSp>
        <p:nvGrpSpPr>
          <p:cNvPr id="25" name="Group 24"/>
          <p:cNvGrpSpPr/>
          <p:nvPr userDrawn="1"/>
        </p:nvGrpSpPr>
        <p:grpSpPr>
          <a:xfrm>
            <a:off x="252000" y="198000"/>
            <a:ext cx="8640000" cy="4241886"/>
            <a:chOff x="10864" y="334440"/>
            <a:chExt cx="9112659" cy="4474098"/>
          </a:xfrm>
          <a:effectLst>
            <a:outerShdw blurRad="101600" dist="38100" dir="2700000" algn="tl" rotWithShape="0">
              <a:schemeClr val="tx2">
                <a:alpha val="75000"/>
              </a:schemeClr>
            </a:outerShdw>
          </a:effectLst>
        </p:grpSpPr>
        <p:sp>
          <p:nvSpPr>
            <p:cNvPr id="26" name="Freeform 25"/>
            <p:cNvSpPr>
              <a:spLocks/>
            </p:cNvSpPr>
            <p:nvPr userDrawn="1"/>
          </p:nvSpPr>
          <p:spPr bwMode="auto">
            <a:xfrm>
              <a:off x="7769225" y="3163888"/>
              <a:ext cx="798513" cy="1644650"/>
            </a:xfrm>
            <a:custGeom>
              <a:avLst/>
              <a:gdLst>
                <a:gd name="T0" fmla="*/ 244 w 336"/>
                <a:gd name="T1" fmla="*/ 691 h 691"/>
                <a:gd name="T2" fmla="*/ 269 w 336"/>
                <a:gd name="T3" fmla="*/ 676 h 691"/>
                <a:gd name="T4" fmla="*/ 283 w 336"/>
                <a:gd name="T5" fmla="*/ 669 h 691"/>
                <a:gd name="T6" fmla="*/ 322 w 336"/>
                <a:gd name="T7" fmla="*/ 497 h 691"/>
                <a:gd name="T8" fmla="*/ 320 w 336"/>
                <a:gd name="T9" fmla="*/ 398 h 691"/>
                <a:gd name="T10" fmla="*/ 307 w 336"/>
                <a:gd name="T11" fmla="*/ 397 h 691"/>
                <a:gd name="T12" fmla="*/ 300 w 336"/>
                <a:gd name="T13" fmla="*/ 395 h 691"/>
                <a:gd name="T14" fmla="*/ 289 w 336"/>
                <a:gd name="T15" fmla="*/ 196 h 691"/>
                <a:gd name="T16" fmla="*/ 291 w 336"/>
                <a:gd name="T17" fmla="*/ 132 h 691"/>
                <a:gd name="T18" fmla="*/ 291 w 336"/>
                <a:gd name="T19" fmla="*/ 92 h 691"/>
                <a:gd name="T20" fmla="*/ 298 w 336"/>
                <a:gd name="T21" fmla="*/ 69 h 691"/>
                <a:gd name="T22" fmla="*/ 294 w 336"/>
                <a:gd name="T23" fmla="*/ 71 h 691"/>
                <a:gd name="T24" fmla="*/ 290 w 336"/>
                <a:gd name="T25" fmla="*/ 13 h 691"/>
                <a:gd name="T26" fmla="*/ 290 w 336"/>
                <a:gd name="T27" fmla="*/ 13 h 691"/>
                <a:gd name="T28" fmla="*/ 270 w 336"/>
                <a:gd name="T29" fmla="*/ 0 h 691"/>
                <a:gd name="T30" fmla="*/ 270 w 336"/>
                <a:gd name="T31" fmla="*/ 3 h 691"/>
                <a:gd name="T32" fmla="*/ 265 w 336"/>
                <a:gd name="T33" fmla="*/ 26 h 691"/>
                <a:gd name="T34" fmla="*/ 255 w 336"/>
                <a:gd name="T35" fmla="*/ 45 h 691"/>
                <a:gd name="T36" fmla="*/ 241 w 336"/>
                <a:gd name="T37" fmla="*/ 56 h 691"/>
                <a:gd name="T38" fmla="*/ 238 w 336"/>
                <a:gd name="T39" fmla="*/ 56 h 691"/>
                <a:gd name="T40" fmla="*/ 235 w 336"/>
                <a:gd name="T41" fmla="*/ 189 h 691"/>
                <a:gd name="T42" fmla="*/ 195 w 336"/>
                <a:gd name="T43" fmla="*/ 464 h 691"/>
                <a:gd name="T44" fmla="*/ 207 w 336"/>
                <a:gd name="T45" fmla="*/ 598 h 691"/>
                <a:gd name="T46" fmla="*/ 161 w 336"/>
                <a:gd name="T47" fmla="*/ 620 h 691"/>
                <a:gd name="T48" fmla="*/ 163 w 336"/>
                <a:gd name="T49" fmla="*/ 620 h 691"/>
                <a:gd name="T50" fmla="*/ 167 w 336"/>
                <a:gd name="T51" fmla="*/ 649 h 691"/>
                <a:gd name="T52" fmla="*/ 193 w 336"/>
                <a:gd name="T53" fmla="*/ 666 h 691"/>
                <a:gd name="T54" fmla="*/ 186 w 336"/>
                <a:gd name="T55" fmla="*/ 690 h 691"/>
                <a:gd name="T56" fmla="*/ 156 w 336"/>
                <a:gd name="T57" fmla="*/ 690 h 691"/>
                <a:gd name="T58" fmla="*/ 116 w 336"/>
                <a:gd name="T59" fmla="*/ 677 h 691"/>
                <a:gd name="T60" fmla="*/ 92 w 336"/>
                <a:gd name="T61" fmla="*/ 672 h 691"/>
                <a:gd name="T62" fmla="*/ 93 w 336"/>
                <a:gd name="T63" fmla="*/ 640 h 691"/>
                <a:gd name="T64" fmla="*/ 100 w 336"/>
                <a:gd name="T65" fmla="*/ 607 h 691"/>
                <a:gd name="T66" fmla="*/ 100 w 336"/>
                <a:gd name="T67" fmla="*/ 607 h 691"/>
                <a:gd name="T68" fmla="*/ 123 w 336"/>
                <a:gd name="T69" fmla="*/ 348 h 691"/>
                <a:gd name="T70" fmla="*/ 121 w 336"/>
                <a:gd name="T71" fmla="*/ 219 h 691"/>
                <a:gd name="T72" fmla="*/ 80 w 336"/>
                <a:gd name="T73" fmla="*/ 375 h 691"/>
                <a:gd name="T74" fmla="*/ 65 w 336"/>
                <a:gd name="T75" fmla="*/ 592 h 691"/>
                <a:gd name="T76" fmla="*/ 66 w 336"/>
                <a:gd name="T77" fmla="*/ 627 h 691"/>
                <a:gd name="T78" fmla="*/ 0 w 336"/>
                <a:gd name="T79" fmla="*/ 632 h 691"/>
                <a:gd name="T80" fmla="*/ 3 w 336"/>
                <a:gd name="T81" fmla="*/ 633 h 691"/>
                <a:gd name="T82" fmla="*/ 5 w 336"/>
                <a:gd name="T83" fmla="*/ 675 h 691"/>
                <a:gd name="T84" fmla="*/ 1 w 336"/>
                <a:gd name="T85" fmla="*/ 691 h 691"/>
                <a:gd name="T86" fmla="*/ 244 w 336"/>
                <a:gd name="T87" fmla="*/ 69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6" h="691">
                  <a:moveTo>
                    <a:pt x="244" y="691"/>
                  </a:moveTo>
                  <a:cubicBezTo>
                    <a:pt x="249" y="683"/>
                    <a:pt x="269" y="676"/>
                    <a:pt x="269" y="676"/>
                  </a:cubicBezTo>
                  <a:cubicBezTo>
                    <a:pt x="274" y="674"/>
                    <a:pt x="279" y="672"/>
                    <a:pt x="283" y="669"/>
                  </a:cubicBezTo>
                  <a:cubicBezTo>
                    <a:pt x="336" y="634"/>
                    <a:pt x="322" y="497"/>
                    <a:pt x="322" y="497"/>
                  </a:cubicBezTo>
                  <a:cubicBezTo>
                    <a:pt x="320" y="479"/>
                    <a:pt x="320" y="423"/>
                    <a:pt x="320" y="398"/>
                  </a:cubicBezTo>
                  <a:cubicBezTo>
                    <a:pt x="307" y="397"/>
                    <a:pt x="307" y="397"/>
                    <a:pt x="307" y="397"/>
                  </a:cubicBezTo>
                  <a:cubicBezTo>
                    <a:pt x="300" y="395"/>
                    <a:pt x="300" y="395"/>
                    <a:pt x="300" y="395"/>
                  </a:cubicBezTo>
                  <a:cubicBezTo>
                    <a:pt x="289" y="196"/>
                    <a:pt x="289" y="196"/>
                    <a:pt x="289" y="196"/>
                  </a:cubicBezTo>
                  <a:cubicBezTo>
                    <a:pt x="291" y="132"/>
                    <a:pt x="291" y="132"/>
                    <a:pt x="291" y="132"/>
                  </a:cubicBezTo>
                  <a:cubicBezTo>
                    <a:pt x="291" y="92"/>
                    <a:pt x="291" y="92"/>
                    <a:pt x="291" y="92"/>
                  </a:cubicBezTo>
                  <a:cubicBezTo>
                    <a:pt x="298" y="69"/>
                    <a:pt x="298" y="69"/>
                    <a:pt x="298" y="69"/>
                  </a:cubicBezTo>
                  <a:cubicBezTo>
                    <a:pt x="297" y="70"/>
                    <a:pt x="295" y="71"/>
                    <a:pt x="294" y="71"/>
                  </a:cubicBezTo>
                  <a:cubicBezTo>
                    <a:pt x="290" y="13"/>
                    <a:pt x="290" y="13"/>
                    <a:pt x="290" y="13"/>
                  </a:cubicBezTo>
                  <a:cubicBezTo>
                    <a:pt x="290" y="13"/>
                    <a:pt x="290" y="13"/>
                    <a:pt x="290" y="13"/>
                  </a:cubicBezTo>
                  <a:cubicBezTo>
                    <a:pt x="270" y="0"/>
                    <a:pt x="270" y="0"/>
                    <a:pt x="270" y="0"/>
                  </a:cubicBezTo>
                  <a:cubicBezTo>
                    <a:pt x="270" y="3"/>
                    <a:pt x="270" y="3"/>
                    <a:pt x="270" y="3"/>
                  </a:cubicBezTo>
                  <a:cubicBezTo>
                    <a:pt x="265" y="26"/>
                    <a:pt x="265" y="26"/>
                    <a:pt x="265" y="26"/>
                  </a:cubicBezTo>
                  <a:cubicBezTo>
                    <a:pt x="255" y="45"/>
                    <a:pt x="255" y="45"/>
                    <a:pt x="255" y="45"/>
                  </a:cubicBezTo>
                  <a:cubicBezTo>
                    <a:pt x="241" y="56"/>
                    <a:pt x="241" y="56"/>
                    <a:pt x="241" y="56"/>
                  </a:cubicBezTo>
                  <a:cubicBezTo>
                    <a:pt x="241" y="56"/>
                    <a:pt x="240" y="56"/>
                    <a:pt x="238" y="56"/>
                  </a:cubicBezTo>
                  <a:cubicBezTo>
                    <a:pt x="251" y="94"/>
                    <a:pt x="235" y="189"/>
                    <a:pt x="235" y="189"/>
                  </a:cubicBezTo>
                  <a:cubicBezTo>
                    <a:pt x="217" y="237"/>
                    <a:pt x="195" y="464"/>
                    <a:pt x="195" y="464"/>
                  </a:cubicBezTo>
                  <a:cubicBezTo>
                    <a:pt x="207" y="598"/>
                    <a:pt x="207" y="598"/>
                    <a:pt x="207" y="598"/>
                  </a:cubicBezTo>
                  <a:cubicBezTo>
                    <a:pt x="194" y="613"/>
                    <a:pt x="178" y="619"/>
                    <a:pt x="161" y="620"/>
                  </a:cubicBezTo>
                  <a:cubicBezTo>
                    <a:pt x="162" y="620"/>
                    <a:pt x="162" y="620"/>
                    <a:pt x="163" y="620"/>
                  </a:cubicBezTo>
                  <a:cubicBezTo>
                    <a:pt x="167" y="649"/>
                    <a:pt x="167" y="649"/>
                    <a:pt x="167" y="649"/>
                  </a:cubicBezTo>
                  <a:cubicBezTo>
                    <a:pt x="193" y="666"/>
                    <a:pt x="193" y="666"/>
                    <a:pt x="193" y="666"/>
                  </a:cubicBezTo>
                  <a:cubicBezTo>
                    <a:pt x="193" y="666"/>
                    <a:pt x="212" y="687"/>
                    <a:pt x="186" y="690"/>
                  </a:cubicBezTo>
                  <a:cubicBezTo>
                    <a:pt x="156" y="690"/>
                    <a:pt x="156" y="690"/>
                    <a:pt x="156" y="690"/>
                  </a:cubicBezTo>
                  <a:cubicBezTo>
                    <a:pt x="116" y="677"/>
                    <a:pt x="116" y="677"/>
                    <a:pt x="116" y="677"/>
                  </a:cubicBezTo>
                  <a:cubicBezTo>
                    <a:pt x="92" y="672"/>
                    <a:pt x="92" y="672"/>
                    <a:pt x="92" y="672"/>
                  </a:cubicBezTo>
                  <a:cubicBezTo>
                    <a:pt x="93" y="640"/>
                    <a:pt x="93" y="640"/>
                    <a:pt x="93" y="640"/>
                  </a:cubicBezTo>
                  <a:cubicBezTo>
                    <a:pt x="100" y="607"/>
                    <a:pt x="100" y="607"/>
                    <a:pt x="100" y="607"/>
                  </a:cubicBezTo>
                  <a:cubicBezTo>
                    <a:pt x="100" y="607"/>
                    <a:pt x="100" y="607"/>
                    <a:pt x="100" y="607"/>
                  </a:cubicBezTo>
                  <a:cubicBezTo>
                    <a:pt x="99" y="588"/>
                    <a:pt x="123" y="348"/>
                    <a:pt x="123" y="348"/>
                  </a:cubicBezTo>
                  <a:cubicBezTo>
                    <a:pt x="121" y="219"/>
                    <a:pt x="121" y="219"/>
                    <a:pt x="121" y="219"/>
                  </a:cubicBezTo>
                  <a:cubicBezTo>
                    <a:pt x="80" y="375"/>
                    <a:pt x="80" y="375"/>
                    <a:pt x="80" y="375"/>
                  </a:cubicBezTo>
                  <a:cubicBezTo>
                    <a:pt x="65" y="592"/>
                    <a:pt x="65" y="592"/>
                    <a:pt x="65" y="592"/>
                  </a:cubicBezTo>
                  <a:cubicBezTo>
                    <a:pt x="66" y="627"/>
                    <a:pt x="66" y="627"/>
                    <a:pt x="66" y="627"/>
                  </a:cubicBezTo>
                  <a:cubicBezTo>
                    <a:pt x="38" y="632"/>
                    <a:pt x="17" y="633"/>
                    <a:pt x="0" y="632"/>
                  </a:cubicBezTo>
                  <a:cubicBezTo>
                    <a:pt x="1" y="632"/>
                    <a:pt x="2" y="632"/>
                    <a:pt x="3" y="633"/>
                  </a:cubicBezTo>
                  <a:cubicBezTo>
                    <a:pt x="5" y="675"/>
                    <a:pt x="5" y="675"/>
                    <a:pt x="5" y="675"/>
                  </a:cubicBezTo>
                  <a:cubicBezTo>
                    <a:pt x="1" y="691"/>
                    <a:pt x="1" y="691"/>
                    <a:pt x="1" y="691"/>
                  </a:cubicBezTo>
                  <a:lnTo>
                    <a:pt x="244" y="69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6"/>
            <p:cNvSpPr>
              <a:spLocks/>
            </p:cNvSpPr>
            <p:nvPr userDrawn="1"/>
          </p:nvSpPr>
          <p:spPr bwMode="auto">
            <a:xfrm>
              <a:off x="10864" y="334440"/>
              <a:ext cx="9112659" cy="4472953"/>
            </a:xfrm>
            <a:custGeom>
              <a:avLst/>
              <a:gdLst>
                <a:gd name="T0" fmla="*/ 2014 w 3841"/>
                <a:gd name="T1" fmla="*/ 0 h 1880"/>
                <a:gd name="T2" fmla="*/ 1717 w 3841"/>
                <a:gd name="T3" fmla="*/ 0 h 1880"/>
                <a:gd name="T4" fmla="*/ 48 w 3841"/>
                <a:gd name="T5" fmla="*/ 0 h 1880"/>
                <a:gd name="T6" fmla="*/ 0 w 3841"/>
                <a:gd name="T7" fmla="*/ 48 h 1880"/>
                <a:gd name="T8" fmla="*/ 0 w 3841"/>
                <a:gd name="T9" fmla="*/ 1832 h 1880"/>
                <a:gd name="T10" fmla="*/ 1717 w 3841"/>
                <a:gd name="T11" fmla="*/ 1880 h 1880"/>
                <a:gd name="T12" fmla="*/ 2573 w 3841"/>
                <a:gd name="T13" fmla="*/ 1880 h 1880"/>
                <a:gd name="T14" fmla="*/ 2700 w 3841"/>
                <a:gd name="T15" fmla="*/ 1880 h 1880"/>
                <a:gd name="T16" fmla="*/ 3211 w 3841"/>
                <a:gd name="T17" fmla="*/ 1861 h 1880"/>
                <a:gd name="T18" fmla="*/ 3218 w 3841"/>
                <a:gd name="T19" fmla="*/ 1812 h 1880"/>
                <a:gd name="T20" fmla="*/ 3213 w 3841"/>
                <a:gd name="T21" fmla="*/ 1809 h 1880"/>
                <a:gd name="T22" fmla="*/ 3275 w 3841"/>
                <a:gd name="T23" fmla="*/ 1432 h 1880"/>
                <a:gd name="T24" fmla="*/ 3292 w 3841"/>
                <a:gd name="T25" fmla="*/ 1305 h 1880"/>
                <a:gd name="T26" fmla="*/ 3289 w 3841"/>
                <a:gd name="T27" fmla="*/ 1248 h 1880"/>
                <a:gd name="T28" fmla="*/ 3290 w 3841"/>
                <a:gd name="T29" fmla="*/ 1171 h 1880"/>
                <a:gd name="T30" fmla="*/ 3229 w 3841"/>
                <a:gd name="T31" fmla="*/ 1211 h 1880"/>
                <a:gd name="T32" fmla="*/ 3214 w 3841"/>
                <a:gd name="T33" fmla="*/ 1136 h 1880"/>
                <a:gd name="T34" fmla="*/ 3251 w 3841"/>
                <a:gd name="T35" fmla="*/ 1008 h 1880"/>
                <a:gd name="T36" fmla="*/ 3299 w 3841"/>
                <a:gd name="T37" fmla="*/ 988 h 1880"/>
                <a:gd name="T38" fmla="*/ 3330 w 3841"/>
                <a:gd name="T39" fmla="*/ 929 h 1880"/>
                <a:gd name="T40" fmla="*/ 3333 w 3841"/>
                <a:gd name="T41" fmla="*/ 910 h 1880"/>
                <a:gd name="T42" fmla="*/ 3425 w 3841"/>
                <a:gd name="T43" fmla="*/ 892 h 1880"/>
                <a:gd name="T44" fmla="*/ 3414 w 3841"/>
                <a:gd name="T45" fmla="*/ 978 h 1880"/>
                <a:gd name="T46" fmla="*/ 3438 w 3841"/>
                <a:gd name="T47" fmla="*/ 1029 h 1880"/>
                <a:gd name="T48" fmla="*/ 3464 w 3841"/>
                <a:gd name="T49" fmla="*/ 1048 h 1880"/>
                <a:gd name="T50" fmla="*/ 3533 w 3841"/>
                <a:gd name="T51" fmla="*/ 1056 h 1880"/>
                <a:gd name="T52" fmla="*/ 3567 w 3841"/>
                <a:gd name="T53" fmla="*/ 1036 h 1880"/>
                <a:gd name="T54" fmla="*/ 3554 w 3841"/>
                <a:gd name="T55" fmla="*/ 985 h 1880"/>
                <a:gd name="T56" fmla="*/ 3505 w 3841"/>
                <a:gd name="T57" fmla="*/ 940 h 1880"/>
                <a:gd name="T58" fmla="*/ 3485 w 3841"/>
                <a:gd name="T59" fmla="*/ 909 h 1880"/>
                <a:gd name="T60" fmla="*/ 3479 w 3841"/>
                <a:gd name="T61" fmla="*/ 882 h 1880"/>
                <a:gd name="T62" fmla="*/ 3463 w 3841"/>
                <a:gd name="T63" fmla="*/ 853 h 1880"/>
                <a:gd name="T64" fmla="*/ 3551 w 3841"/>
                <a:gd name="T65" fmla="*/ 799 h 1880"/>
                <a:gd name="T66" fmla="*/ 3608 w 3841"/>
                <a:gd name="T67" fmla="*/ 852 h 1880"/>
                <a:gd name="T68" fmla="*/ 3617 w 3841"/>
                <a:gd name="T69" fmla="*/ 898 h 1880"/>
                <a:gd name="T70" fmla="*/ 3608 w 3841"/>
                <a:gd name="T71" fmla="*/ 918 h 1880"/>
                <a:gd name="T72" fmla="*/ 3694 w 3841"/>
                <a:gd name="T73" fmla="*/ 1031 h 1880"/>
                <a:gd name="T74" fmla="*/ 3703 w 3841"/>
                <a:gd name="T75" fmla="*/ 1207 h 1880"/>
                <a:gd name="T76" fmla="*/ 3703 w 3841"/>
                <a:gd name="T77" fmla="*/ 1234 h 1880"/>
                <a:gd name="T78" fmla="*/ 3695 w 3841"/>
                <a:gd name="T79" fmla="*/ 1584 h 1880"/>
                <a:gd name="T80" fmla="*/ 3677 w 3841"/>
                <a:gd name="T81" fmla="*/ 1690 h 1880"/>
                <a:gd name="T82" fmla="*/ 3658 w 3841"/>
                <a:gd name="T83" fmla="*/ 1825 h 1880"/>
                <a:gd name="T84" fmla="*/ 3654 w 3841"/>
                <a:gd name="T85" fmla="*/ 1880 h 1880"/>
                <a:gd name="T86" fmla="*/ 3841 w 3841"/>
                <a:gd name="T87" fmla="*/ 1830 h 1880"/>
                <a:gd name="T88" fmla="*/ 3841 w 3841"/>
                <a:gd name="T89" fmla="*/ 1355 h 1880"/>
                <a:gd name="T90" fmla="*/ 3841 w 3841"/>
                <a:gd name="T91" fmla="*/ 666 h 1880"/>
                <a:gd name="T92" fmla="*/ 3791 w 3841"/>
                <a:gd name="T93" fmla="*/ 0 h 1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41" h="1880">
                  <a:moveTo>
                    <a:pt x="3791" y="0"/>
                  </a:moveTo>
                  <a:cubicBezTo>
                    <a:pt x="2014" y="0"/>
                    <a:pt x="2014" y="0"/>
                    <a:pt x="2014" y="0"/>
                  </a:cubicBezTo>
                  <a:cubicBezTo>
                    <a:pt x="1788" y="0"/>
                    <a:pt x="1788" y="0"/>
                    <a:pt x="1788" y="0"/>
                  </a:cubicBezTo>
                  <a:cubicBezTo>
                    <a:pt x="1717" y="0"/>
                    <a:pt x="1717" y="0"/>
                    <a:pt x="1717" y="0"/>
                  </a:cubicBezTo>
                  <a:cubicBezTo>
                    <a:pt x="1667" y="0"/>
                    <a:pt x="1667" y="0"/>
                    <a:pt x="1667" y="0"/>
                  </a:cubicBezTo>
                  <a:cubicBezTo>
                    <a:pt x="48" y="0"/>
                    <a:pt x="48" y="0"/>
                    <a:pt x="48" y="0"/>
                  </a:cubicBezTo>
                  <a:cubicBezTo>
                    <a:pt x="0" y="0"/>
                    <a:pt x="0" y="0"/>
                    <a:pt x="0" y="0"/>
                  </a:cubicBezTo>
                  <a:cubicBezTo>
                    <a:pt x="0" y="48"/>
                    <a:pt x="0" y="48"/>
                    <a:pt x="0" y="48"/>
                  </a:cubicBezTo>
                  <a:cubicBezTo>
                    <a:pt x="0" y="1369"/>
                    <a:pt x="0" y="1369"/>
                    <a:pt x="0" y="1369"/>
                  </a:cubicBezTo>
                  <a:cubicBezTo>
                    <a:pt x="0" y="1832"/>
                    <a:pt x="0" y="1832"/>
                    <a:pt x="0" y="1832"/>
                  </a:cubicBezTo>
                  <a:cubicBezTo>
                    <a:pt x="0" y="1858"/>
                    <a:pt x="22" y="1880"/>
                    <a:pt x="48" y="1880"/>
                  </a:cubicBezTo>
                  <a:cubicBezTo>
                    <a:pt x="1717" y="1880"/>
                    <a:pt x="1717" y="1880"/>
                    <a:pt x="1717" y="1880"/>
                  </a:cubicBezTo>
                  <a:cubicBezTo>
                    <a:pt x="1788" y="1880"/>
                    <a:pt x="1788" y="1880"/>
                    <a:pt x="1788" y="1880"/>
                  </a:cubicBezTo>
                  <a:cubicBezTo>
                    <a:pt x="2573" y="1880"/>
                    <a:pt x="2573" y="1880"/>
                    <a:pt x="2573" y="1880"/>
                  </a:cubicBezTo>
                  <a:cubicBezTo>
                    <a:pt x="2572" y="1880"/>
                    <a:pt x="2572" y="1879"/>
                    <a:pt x="2572" y="1879"/>
                  </a:cubicBezTo>
                  <a:cubicBezTo>
                    <a:pt x="2700" y="1880"/>
                    <a:pt x="2700" y="1880"/>
                    <a:pt x="2700" y="1880"/>
                  </a:cubicBezTo>
                  <a:cubicBezTo>
                    <a:pt x="3220" y="1880"/>
                    <a:pt x="3220" y="1880"/>
                    <a:pt x="3220" y="1880"/>
                  </a:cubicBezTo>
                  <a:cubicBezTo>
                    <a:pt x="3215" y="1876"/>
                    <a:pt x="3211" y="1870"/>
                    <a:pt x="3211" y="1861"/>
                  </a:cubicBezTo>
                  <a:cubicBezTo>
                    <a:pt x="3215" y="1840"/>
                    <a:pt x="3215" y="1840"/>
                    <a:pt x="3215" y="1840"/>
                  </a:cubicBezTo>
                  <a:cubicBezTo>
                    <a:pt x="3218" y="1812"/>
                    <a:pt x="3218" y="1812"/>
                    <a:pt x="3218" y="1812"/>
                  </a:cubicBezTo>
                  <a:cubicBezTo>
                    <a:pt x="3218" y="1812"/>
                    <a:pt x="3218" y="1812"/>
                    <a:pt x="3218" y="1812"/>
                  </a:cubicBezTo>
                  <a:cubicBezTo>
                    <a:pt x="3215" y="1810"/>
                    <a:pt x="3213" y="1809"/>
                    <a:pt x="3213" y="1809"/>
                  </a:cubicBezTo>
                  <a:cubicBezTo>
                    <a:pt x="3232" y="1667"/>
                    <a:pt x="3232" y="1667"/>
                    <a:pt x="3232" y="1667"/>
                  </a:cubicBezTo>
                  <a:cubicBezTo>
                    <a:pt x="3261" y="1569"/>
                    <a:pt x="3275" y="1432"/>
                    <a:pt x="3275" y="1432"/>
                  </a:cubicBezTo>
                  <a:cubicBezTo>
                    <a:pt x="3271" y="1357"/>
                    <a:pt x="3271" y="1357"/>
                    <a:pt x="3271" y="1357"/>
                  </a:cubicBezTo>
                  <a:cubicBezTo>
                    <a:pt x="3292" y="1305"/>
                    <a:pt x="3292" y="1305"/>
                    <a:pt x="3292" y="1305"/>
                  </a:cubicBezTo>
                  <a:cubicBezTo>
                    <a:pt x="3296" y="1249"/>
                    <a:pt x="3296" y="1249"/>
                    <a:pt x="3296" y="1249"/>
                  </a:cubicBezTo>
                  <a:cubicBezTo>
                    <a:pt x="3289" y="1248"/>
                    <a:pt x="3289" y="1248"/>
                    <a:pt x="3289" y="1248"/>
                  </a:cubicBezTo>
                  <a:cubicBezTo>
                    <a:pt x="3290" y="1213"/>
                    <a:pt x="3290" y="1213"/>
                    <a:pt x="3290" y="1213"/>
                  </a:cubicBezTo>
                  <a:cubicBezTo>
                    <a:pt x="3290" y="1171"/>
                    <a:pt x="3290" y="1171"/>
                    <a:pt x="3290" y="1171"/>
                  </a:cubicBezTo>
                  <a:cubicBezTo>
                    <a:pt x="3250" y="1208"/>
                    <a:pt x="3250" y="1208"/>
                    <a:pt x="3250" y="1208"/>
                  </a:cubicBezTo>
                  <a:cubicBezTo>
                    <a:pt x="3229" y="1211"/>
                    <a:pt x="3229" y="1211"/>
                    <a:pt x="3229" y="1211"/>
                  </a:cubicBezTo>
                  <a:cubicBezTo>
                    <a:pt x="3219" y="1202"/>
                    <a:pt x="3219" y="1202"/>
                    <a:pt x="3219" y="1202"/>
                  </a:cubicBezTo>
                  <a:cubicBezTo>
                    <a:pt x="3219" y="1202"/>
                    <a:pt x="3203" y="1181"/>
                    <a:pt x="3214" y="1136"/>
                  </a:cubicBezTo>
                  <a:cubicBezTo>
                    <a:pt x="3229" y="1081"/>
                    <a:pt x="3229" y="1081"/>
                    <a:pt x="3229" y="1081"/>
                  </a:cubicBezTo>
                  <a:cubicBezTo>
                    <a:pt x="3251" y="1008"/>
                    <a:pt x="3251" y="1008"/>
                    <a:pt x="3251" y="1008"/>
                  </a:cubicBezTo>
                  <a:cubicBezTo>
                    <a:pt x="3299" y="997"/>
                    <a:pt x="3299" y="997"/>
                    <a:pt x="3299" y="997"/>
                  </a:cubicBezTo>
                  <a:cubicBezTo>
                    <a:pt x="3299" y="988"/>
                    <a:pt x="3299" y="988"/>
                    <a:pt x="3299" y="988"/>
                  </a:cubicBezTo>
                  <a:cubicBezTo>
                    <a:pt x="3299" y="988"/>
                    <a:pt x="3320" y="954"/>
                    <a:pt x="3331" y="941"/>
                  </a:cubicBezTo>
                  <a:cubicBezTo>
                    <a:pt x="3330" y="929"/>
                    <a:pt x="3330" y="929"/>
                    <a:pt x="3330" y="929"/>
                  </a:cubicBezTo>
                  <a:cubicBezTo>
                    <a:pt x="3330" y="925"/>
                    <a:pt x="3330" y="925"/>
                    <a:pt x="3330" y="925"/>
                  </a:cubicBezTo>
                  <a:cubicBezTo>
                    <a:pt x="3333" y="910"/>
                    <a:pt x="3333" y="910"/>
                    <a:pt x="3333" y="910"/>
                  </a:cubicBezTo>
                  <a:cubicBezTo>
                    <a:pt x="3333" y="910"/>
                    <a:pt x="3310" y="855"/>
                    <a:pt x="3367" y="840"/>
                  </a:cubicBezTo>
                  <a:cubicBezTo>
                    <a:pt x="3367" y="840"/>
                    <a:pt x="3419" y="841"/>
                    <a:pt x="3425" y="892"/>
                  </a:cubicBezTo>
                  <a:cubicBezTo>
                    <a:pt x="3425" y="892"/>
                    <a:pt x="3426" y="896"/>
                    <a:pt x="3426" y="902"/>
                  </a:cubicBezTo>
                  <a:cubicBezTo>
                    <a:pt x="3428" y="919"/>
                    <a:pt x="3430" y="954"/>
                    <a:pt x="3414" y="978"/>
                  </a:cubicBezTo>
                  <a:cubicBezTo>
                    <a:pt x="3414" y="996"/>
                    <a:pt x="3414" y="996"/>
                    <a:pt x="3414" y="996"/>
                  </a:cubicBezTo>
                  <a:cubicBezTo>
                    <a:pt x="3438" y="1029"/>
                    <a:pt x="3438" y="1029"/>
                    <a:pt x="3438" y="1029"/>
                  </a:cubicBezTo>
                  <a:cubicBezTo>
                    <a:pt x="3463" y="1048"/>
                    <a:pt x="3463" y="1048"/>
                    <a:pt x="3463" y="1048"/>
                  </a:cubicBezTo>
                  <a:cubicBezTo>
                    <a:pt x="3464" y="1048"/>
                    <a:pt x="3464" y="1048"/>
                    <a:pt x="3464" y="1048"/>
                  </a:cubicBezTo>
                  <a:cubicBezTo>
                    <a:pt x="3517" y="1053"/>
                    <a:pt x="3517" y="1053"/>
                    <a:pt x="3517" y="1053"/>
                  </a:cubicBezTo>
                  <a:cubicBezTo>
                    <a:pt x="3533" y="1056"/>
                    <a:pt x="3533" y="1056"/>
                    <a:pt x="3533" y="1056"/>
                  </a:cubicBezTo>
                  <a:cubicBezTo>
                    <a:pt x="3533" y="1056"/>
                    <a:pt x="3543" y="1060"/>
                    <a:pt x="3558" y="1065"/>
                  </a:cubicBezTo>
                  <a:cubicBezTo>
                    <a:pt x="3560" y="1055"/>
                    <a:pt x="3563" y="1045"/>
                    <a:pt x="3567" y="1036"/>
                  </a:cubicBezTo>
                  <a:cubicBezTo>
                    <a:pt x="3568" y="991"/>
                    <a:pt x="3568" y="991"/>
                    <a:pt x="3568" y="991"/>
                  </a:cubicBezTo>
                  <a:cubicBezTo>
                    <a:pt x="3554" y="985"/>
                    <a:pt x="3554" y="985"/>
                    <a:pt x="3554" y="985"/>
                  </a:cubicBezTo>
                  <a:cubicBezTo>
                    <a:pt x="3540" y="981"/>
                    <a:pt x="3540" y="981"/>
                    <a:pt x="3540" y="981"/>
                  </a:cubicBezTo>
                  <a:cubicBezTo>
                    <a:pt x="3505" y="940"/>
                    <a:pt x="3505" y="940"/>
                    <a:pt x="3505" y="940"/>
                  </a:cubicBezTo>
                  <a:cubicBezTo>
                    <a:pt x="3498" y="920"/>
                    <a:pt x="3498" y="920"/>
                    <a:pt x="3498" y="920"/>
                  </a:cubicBezTo>
                  <a:cubicBezTo>
                    <a:pt x="3485" y="909"/>
                    <a:pt x="3485" y="909"/>
                    <a:pt x="3485" y="909"/>
                  </a:cubicBezTo>
                  <a:cubicBezTo>
                    <a:pt x="3480" y="888"/>
                    <a:pt x="3480" y="888"/>
                    <a:pt x="3480" y="888"/>
                  </a:cubicBezTo>
                  <a:cubicBezTo>
                    <a:pt x="3479" y="882"/>
                    <a:pt x="3479" y="882"/>
                    <a:pt x="3479" y="882"/>
                  </a:cubicBezTo>
                  <a:cubicBezTo>
                    <a:pt x="3464" y="869"/>
                    <a:pt x="3464" y="869"/>
                    <a:pt x="3464" y="869"/>
                  </a:cubicBezTo>
                  <a:cubicBezTo>
                    <a:pt x="3463" y="853"/>
                    <a:pt x="3463" y="853"/>
                    <a:pt x="3463" y="853"/>
                  </a:cubicBezTo>
                  <a:cubicBezTo>
                    <a:pt x="3506" y="802"/>
                    <a:pt x="3506" y="802"/>
                    <a:pt x="3506" y="802"/>
                  </a:cubicBezTo>
                  <a:cubicBezTo>
                    <a:pt x="3523" y="785"/>
                    <a:pt x="3551" y="799"/>
                    <a:pt x="3551" y="799"/>
                  </a:cubicBezTo>
                  <a:cubicBezTo>
                    <a:pt x="3601" y="831"/>
                    <a:pt x="3601" y="831"/>
                    <a:pt x="3601" y="831"/>
                  </a:cubicBezTo>
                  <a:cubicBezTo>
                    <a:pt x="3608" y="852"/>
                    <a:pt x="3608" y="852"/>
                    <a:pt x="3608" y="852"/>
                  </a:cubicBezTo>
                  <a:cubicBezTo>
                    <a:pt x="3610" y="897"/>
                    <a:pt x="3610" y="897"/>
                    <a:pt x="3610" y="897"/>
                  </a:cubicBezTo>
                  <a:cubicBezTo>
                    <a:pt x="3617" y="898"/>
                    <a:pt x="3617" y="898"/>
                    <a:pt x="3617" y="898"/>
                  </a:cubicBezTo>
                  <a:cubicBezTo>
                    <a:pt x="3618" y="911"/>
                    <a:pt x="3618" y="911"/>
                    <a:pt x="3618" y="911"/>
                  </a:cubicBezTo>
                  <a:cubicBezTo>
                    <a:pt x="3608" y="918"/>
                    <a:pt x="3608" y="918"/>
                    <a:pt x="3608" y="918"/>
                  </a:cubicBezTo>
                  <a:cubicBezTo>
                    <a:pt x="3634" y="931"/>
                    <a:pt x="3634" y="931"/>
                    <a:pt x="3634" y="931"/>
                  </a:cubicBezTo>
                  <a:cubicBezTo>
                    <a:pt x="3634" y="931"/>
                    <a:pt x="3696" y="958"/>
                    <a:pt x="3694" y="1031"/>
                  </a:cubicBezTo>
                  <a:cubicBezTo>
                    <a:pt x="3698" y="1142"/>
                    <a:pt x="3698" y="1142"/>
                    <a:pt x="3698" y="1142"/>
                  </a:cubicBezTo>
                  <a:cubicBezTo>
                    <a:pt x="3703" y="1207"/>
                    <a:pt x="3703" y="1207"/>
                    <a:pt x="3703" y="1207"/>
                  </a:cubicBezTo>
                  <a:cubicBezTo>
                    <a:pt x="3709" y="1234"/>
                    <a:pt x="3709" y="1234"/>
                    <a:pt x="3709" y="1234"/>
                  </a:cubicBezTo>
                  <a:cubicBezTo>
                    <a:pt x="3709" y="1234"/>
                    <a:pt x="3707" y="1234"/>
                    <a:pt x="3703" y="1234"/>
                  </a:cubicBezTo>
                  <a:cubicBezTo>
                    <a:pt x="3710" y="1253"/>
                    <a:pt x="3735" y="1334"/>
                    <a:pt x="3695" y="1389"/>
                  </a:cubicBezTo>
                  <a:cubicBezTo>
                    <a:pt x="3695" y="1584"/>
                    <a:pt x="3695" y="1584"/>
                    <a:pt x="3695" y="1584"/>
                  </a:cubicBezTo>
                  <a:cubicBezTo>
                    <a:pt x="3681" y="1585"/>
                    <a:pt x="3681" y="1585"/>
                    <a:pt x="3681" y="1585"/>
                  </a:cubicBezTo>
                  <a:cubicBezTo>
                    <a:pt x="3684" y="1605"/>
                    <a:pt x="3689" y="1651"/>
                    <a:pt x="3677" y="1690"/>
                  </a:cubicBezTo>
                  <a:cubicBezTo>
                    <a:pt x="3654" y="1792"/>
                    <a:pt x="3654" y="1792"/>
                    <a:pt x="3654" y="1792"/>
                  </a:cubicBezTo>
                  <a:cubicBezTo>
                    <a:pt x="3658" y="1825"/>
                    <a:pt x="3658" y="1825"/>
                    <a:pt x="3658" y="1825"/>
                  </a:cubicBezTo>
                  <a:cubicBezTo>
                    <a:pt x="3658" y="1825"/>
                    <a:pt x="3659" y="1825"/>
                    <a:pt x="3659" y="1826"/>
                  </a:cubicBezTo>
                  <a:cubicBezTo>
                    <a:pt x="3663" y="1832"/>
                    <a:pt x="3675" y="1857"/>
                    <a:pt x="3654" y="1880"/>
                  </a:cubicBezTo>
                  <a:cubicBezTo>
                    <a:pt x="3791" y="1880"/>
                    <a:pt x="3791" y="1880"/>
                    <a:pt x="3791" y="1880"/>
                  </a:cubicBezTo>
                  <a:cubicBezTo>
                    <a:pt x="3819" y="1880"/>
                    <a:pt x="3841" y="1857"/>
                    <a:pt x="3841" y="1830"/>
                  </a:cubicBezTo>
                  <a:cubicBezTo>
                    <a:pt x="3841" y="1774"/>
                    <a:pt x="3841" y="1774"/>
                    <a:pt x="3841" y="1774"/>
                  </a:cubicBezTo>
                  <a:cubicBezTo>
                    <a:pt x="3841" y="1355"/>
                    <a:pt x="3841" y="1355"/>
                    <a:pt x="3841" y="1355"/>
                  </a:cubicBezTo>
                  <a:cubicBezTo>
                    <a:pt x="3841" y="1215"/>
                    <a:pt x="3841" y="1215"/>
                    <a:pt x="3841" y="1215"/>
                  </a:cubicBezTo>
                  <a:cubicBezTo>
                    <a:pt x="3841" y="666"/>
                    <a:pt x="3841" y="666"/>
                    <a:pt x="3841" y="666"/>
                  </a:cubicBezTo>
                  <a:cubicBezTo>
                    <a:pt x="3841" y="50"/>
                    <a:pt x="3841" y="50"/>
                    <a:pt x="3841" y="50"/>
                  </a:cubicBezTo>
                  <a:cubicBezTo>
                    <a:pt x="3841" y="23"/>
                    <a:pt x="3819" y="0"/>
                    <a:pt x="3791"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userDrawn="1">
            <p:ph type="ctrTitle" hasCustomPrompt="1"/>
          </p:nvPr>
        </p:nvSpPr>
        <p:spPr>
          <a:xfrm>
            <a:off x="299953" y="1252074"/>
            <a:ext cx="4271296" cy="919531"/>
          </a:xfrm>
        </p:spPr>
        <p:txBody>
          <a:bodyPr anchor="b">
            <a:noAutofit/>
          </a:bodyPr>
          <a:lstStyle>
            <a:lvl1pPr algn="l">
              <a:lnSpc>
                <a:spcPts val="3000"/>
              </a:lnSpc>
              <a:defRPr sz="2800" cap="all" baseline="0">
                <a:solidFill>
                  <a:schemeClr val="bg2"/>
                </a:solidFill>
              </a:defRPr>
            </a:lvl1pPr>
          </a:lstStyle>
          <a:p>
            <a:r>
              <a:rPr lang="en-US" dirty="0" smtClean="0"/>
              <a:t>Click to edit Master </a:t>
            </a:r>
            <a:br>
              <a:rPr lang="en-US" dirty="0" smtClean="0"/>
            </a:br>
            <a:r>
              <a:rPr lang="en-US" dirty="0" smtClean="0"/>
              <a:t>title style</a:t>
            </a:r>
            <a:endParaRPr lang="en-GB" dirty="0"/>
          </a:p>
        </p:txBody>
      </p:sp>
      <p:sp>
        <p:nvSpPr>
          <p:cNvPr id="20" name="Text Placeholder 19"/>
          <p:cNvSpPr>
            <a:spLocks noGrp="1"/>
          </p:cNvSpPr>
          <p:nvPr userDrawn="1">
            <p:ph type="body" sz="quarter" idx="10"/>
          </p:nvPr>
        </p:nvSpPr>
        <p:spPr>
          <a:xfrm>
            <a:off x="299953" y="2230223"/>
            <a:ext cx="5208151" cy="938799"/>
          </a:xfrm>
        </p:spPr>
        <p:txBody>
          <a:bodyPr>
            <a:noAutofit/>
          </a:bodyPr>
          <a:lstStyle>
            <a:lvl1pPr>
              <a:defRPr lang="en-US" sz="1600" b="0" kern="1200" cap="all" baseline="0" dirty="0" smtClean="0">
                <a:solidFill>
                  <a:srgbClr val="66BED6"/>
                </a:solidFill>
                <a:latin typeface="Montreal-DemiBold" pitchFamily="2" charset="0"/>
                <a:ea typeface="+mn-ea"/>
                <a:cs typeface="+mn-cs"/>
              </a:defRPr>
            </a:lvl1pPr>
            <a:lvl2pPr>
              <a:defRPr sz="1400">
                <a:solidFill>
                  <a:schemeClr val="bg2">
                    <a:lumMod val="60000"/>
                    <a:lumOff val="40000"/>
                  </a:schemeClr>
                </a:solidFill>
              </a:defRPr>
            </a:lvl2pPr>
            <a:lvl3pPr>
              <a:defRPr sz="1200">
                <a:solidFill>
                  <a:schemeClr val="bg2">
                    <a:lumMod val="60000"/>
                    <a:lumOff val="40000"/>
                  </a:schemeClr>
                </a:solidFill>
              </a:defRPr>
            </a:lvl3pPr>
            <a:lvl4pPr>
              <a:defRPr sz="1100">
                <a:solidFill>
                  <a:schemeClr val="bg2">
                    <a:lumMod val="60000"/>
                    <a:lumOff val="40000"/>
                  </a:schemeClr>
                </a:solidFill>
              </a:defRPr>
            </a:lvl4pPr>
            <a:lvl5pPr>
              <a:defRPr sz="1100">
                <a:solidFill>
                  <a:schemeClr val="bg2">
                    <a:lumMod val="60000"/>
                    <a:lumOff val="40000"/>
                  </a:schemeClr>
                </a:solidFill>
              </a:defRPr>
            </a:lvl5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3075" name="AutoShape 3"/>
          <p:cNvSpPr>
            <a:spLocks noChangeAspect="1" noChangeArrowheads="1" noTextEdit="1"/>
          </p:cNvSpPr>
          <p:nvPr userDrawn="1"/>
        </p:nvSpPr>
        <p:spPr bwMode="auto">
          <a:xfrm>
            <a:off x="3306763" y="1598613"/>
            <a:ext cx="1912937" cy="2874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userDrawn="1"/>
        </p:nvSpPr>
        <p:spPr bwMode="auto">
          <a:xfrm>
            <a:off x="8356600" y="2922588"/>
            <a:ext cx="119063" cy="155575"/>
          </a:xfrm>
          <a:custGeom>
            <a:avLst/>
            <a:gdLst>
              <a:gd name="T0" fmla="*/ 14 w 50"/>
              <a:gd name="T1" fmla="*/ 3 h 65"/>
              <a:gd name="T2" fmla="*/ 4 w 50"/>
              <a:gd name="T3" fmla="*/ 0 h 65"/>
              <a:gd name="T4" fmla="*/ 0 w 50"/>
              <a:gd name="T5" fmla="*/ 3 h 65"/>
              <a:gd name="T6" fmla="*/ 25 w 50"/>
              <a:gd name="T7" fmla="*/ 43 h 65"/>
              <a:gd name="T8" fmla="*/ 24 w 50"/>
              <a:gd name="T9" fmla="*/ 56 h 65"/>
              <a:gd name="T10" fmla="*/ 49 w 50"/>
              <a:gd name="T11" fmla="*/ 65 h 65"/>
              <a:gd name="T12" fmla="*/ 50 w 50"/>
              <a:gd name="T13" fmla="*/ 55 h 65"/>
              <a:gd name="T14" fmla="*/ 39 w 50"/>
              <a:gd name="T15" fmla="*/ 40 h 65"/>
              <a:gd name="T16" fmla="*/ 41 w 50"/>
              <a:gd name="T17" fmla="*/ 17 h 65"/>
              <a:gd name="T18" fmla="*/ 14 w 50"/>
              <a:gd name="T19"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65">
                <a:moveTo>
                  <a:pt x="14" y="3"/>
                </a:moveTo>
                <a:cubicBezTo>
                  <a:pt x="4" y="0"/>
                  <a:pt x="4" y="0"/>
                  <a:pt x="4" y="0"/>
                </a:cubicBezTo>
                <a:cubicBezTo>
                  <a:pt x="0" y="3"/>
                  <a:pt x="0" y="3"/>
                  <a:pt x="0" y="3"/>
                </a:cubicBezTo>
                <a:cubicBezTo>
                  <a:pt x="25" y="43"/>
                  <a:pt x="25" y="43"/>
                  <a:pt x="25" y="43"/>
                </a:cubicBezTo>
                <a:cubicBezTo>
                  <a:pt x="24" y="56"/>
                  <a:pt x="24" y="56"/>
                  <a:pt x="24" y="56"/>
                </a:cubicBezTo>
                <a:cubicBezTo>
                  <a:pt x="49" y="65"/>
                  <a:pt x="49" y="65"/>
                  <a:pt x="49" y="65"/>
                </a:cubicBezTo>
                <a:cubicBezTo>
                  <a:pt x="50" y="55"/>
                  <a:pt x="50" y="55"/>
                  <a:pt x="50" y="55"/>
                </a:cubicBezTo>
                <a:cubicBezTo>
                  <a:pt x="39" y="40"/>
                  <a:pt x="39" y="40"/>
                  <a:pt x="39" y="40"/>
                </a:cubicBezTo>
                <a:cubicBezTo>
                  <a:pt x="39" y="40"/>
                  <a:pt x="39" y="31"/>
                  <a:pt x="41" y="17"/>
                </a:cubicBezTo>
                <a:lnTo>
                  <a:pt x="1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5"/>
          <p:cNvSpPr>
            <a:spLocks/>
          </p:cNvSpPr>
          <p:nvPr userDrawn="1"/>
        </p:nvSpPr>
        <p:spPr bwMode="auto">
          <a:xfrm>
            <a:off x="8661400" y="4803776"/>
            <a:ext cx="6350" cy="4763"/>
          </a:xfrm>
          <a:custGeom>
            <a:avLst/>
            <a:gdLst>
              <a:gd name="T0" fmla="*/ 0 w 4"/>
              <a:gd name="T1" fmla="*/ 3 h 3"/>
              <a:gd name="T2" fmla="*/ 4 w 4"/>
              <a:gd name="T3" fmla="*/ 3 h 3"/>
              <a:gd name="T4" fmla="*/ 4 w 4"/>
              <a:gd name="T5" fmla="*/ 0 h 3"/>
              <a:gd name="T6" fmla="*/ 0 w 4"/>
              <a:gd name="T7" fmla="*/ 3 h 3"/>
            </a:gdLst>
            <a:ahLst/>
            <a:cxnLst>
              <a:cxn ang="0">
                <a:pos x="T0" y="T1"/>
              </a:cxn>
              <a:cxn ang="0">
                <a:pos x="T2" y="T3"/>
              </a:cxn>
              <a:cxn ang="0">
                <a:pos x="T4" y="T5"/>
              </a:cxn>
              <a:cxn ang="0">
                <a:pos x="T6" y="T7"/>
              </a:cxn>
            </a:cxnLst>
            <a:rect l="0" t="0" r="r" b="b"/>
            <a:pathLst>
              <a:path w="4" h="3">
                <a:moveTo>
                  <a:pt x="0" y="3"/>
                </a:moveTo>
                <a:lnTo>
                  <a:pt x="4" y="3"/>
                </a:lnTo>
                <a:lnTo>
                  <a:pt x="4"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8"/>
          <p:cNvSpPr>
            <a:spLocks/>
          </p:cNvSpPr>
          <p:nvPr userDrawn="1"/>
        </p:nvSpPr>
        <p:spPr bwMode="auto">
          <a:xfrm>
            <a:off x="238920" y="4528946"/>
            <a:ext cx="8666161" cy="442912"/>
          </a:xfrm>
          <a:custGeom>
            <a:avLst/>
            <a:gdLst>
              <a:gd name="T0" fmla="*/ 5257 w 5313"/>
              <a:gd name="T1" fmla="*/ 0 h 269"/>
              <a:gd name="T2" fmla="*/ 3721 w 5313"/>
              <a:gd name="T3" fmla="*/ 0 h 269"/>
              <a:gd name="T4" fmla="*/ 1592 w 5313"/>
              <a:gd name="T5" fmla="*/ 0 h 269"/>
              <a:gd name="T6" fmla="*/ 87 w 5313"/>
              <a:gd name="T7" fmla="*/ 0 h 269"/>
              <a:gd name="T8" fmla="*/ 87 w 5313"/>
              <a:gd name="T9" fmla="*/ 0 h 269"/>
              <a:gd name="T10" fmla="*/ 0 w 5313"/>
              <a:gd name="T11" fmla="*/ 0 h 269"/>
              <a:gd name="T12" fmla="*/ 0 w 5313"/>
              <a:gd name="T13" fmla="*/ 56 h 269"/>
              <a:gd name="T14" fmla="*/ 0 w 5313"/>
              <a:gd name="T15" fmla="*/ 74 h 269"/>
              <a:gd name="T16" fmla="*/ 0 w 5313"/>
              <a:gd name="T17" fmla="*/ 90 h 269"/>
              <a:gd name="T18" fmla="*/ 0 w 5313"/>
              <a:gd name="T19" fmla="*/ 130 h 269"/>
              <a:gd name="T20" fmla="*/ 0 w 5313"/>
              <a:gd name="T21" fmla="*/ 139 h 269"/>
              <a:gd name="T22" fmla="*/ 0 w 5313"/>
              <a:gd name="T23" fmla="*/ 170 h 269"/>
              <a:gd name="T24" fmla="*/ 0 w 5313"/>
              <a:gd name="T25" fmla="*/ 213 h 269"/>
              <a:gd name="T26" fmla="*/ 56 w 5313"/>
              <a:gd name="T27" fmla="*/ 269 h 269"/>
              <a:gd name="T28" fmla="*/ 1592 w 5313"/>
              <a:gd name="T29" fmla="*/ 269 h 269"/>
              <a:gd name="T30" fmla="*/ 3721 w 5313"/>
              <a:gd name="T31" fmla="*/ 269 h 269"/>
              <a:gd name="T32" fmla="*/ 5257 w 5313"/>
              <a:gd name="T33" fmla="*/ 269 h 269"/>
              <a:gd name="T34" fmla="*/ 5313 w 5313"/>
              <a:gd name="T35" fmla="*/ 213 h 269"/>
              <a:gd name="T36" fmla="*/ 5313 w 5313"/>
              <a:gd name="T37" fmla="*/ 195 h 269"/>
              <a:gd name="T38" fmla="*/ 5313 w 5313"/>
              <a:gd name="T39" fmla="*/ 139 h 269"/>
              <a:gd name="T40" fmla="*/ 5313 w 5313"/>
              <a:gd name="T41" fmla="*/ 130 h 269"/>
              <a:gd name="T42" fmla="*/ 5313 w 5313"/>
              <a:gd name="T43" fmla="*/ 99 h 269"/>
              <a:gd name="T44" fmla="*/ 5313 w 5313"/>
              <a:gd name="T45" fmla="*/ 56 h 269"/>
              <a:gd name="T46" fmla="*/ 5257 w 5313"/>
              <a:gd name="T4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3" h="269">
                <a:moveTo>
                  <a:pt x="5257" y="0"/>
                </a:moveTo>
                <a:cubicBezTo>
                  <a:pt x="3721" y="0"/>
                  <a:pt x="3721" y="0"/>
                  <a:pt x="3721" y="0"/>
                </a:cubicBezTo>
                <a:cubicBezTo>
                  <a:pt x="1592" y="0"/>
                  <a:pt x="1592" y="0"/>
                  <a:pt x="1592" y="0"/>
                </a:cubicBezTo>
                <a:cubicBezTo>
                  <a:pt x="477" y="0"/>
                  <a:pt x="171" y="0"/>
                  <a:pt x="87" y="0"/>
                </a:cubicBezTo>
                <a:cubicBezTo>
                  <a:pt x="87" y="0"/>
                  <a:pt x="87" y="0"/>
                  <a:pt x="87" y="0"/>
                </a:cubicBezTo>
                <a:cubicBezTo>
                  <a:pt x="0" y="0"/>
                  <a:pt x="0" y="0"/>
                  <a:pt x="0" y="0"/>
                </a:cubicBezTo>
                <a:cubicBezTo>
                  <a:pt x="0" y="56"/>
                  <a:pt x="0" y="56"/>
                  <a:pt x="0" y="56"/>
                </a:cubicBezTo>
                <a:cubicBezTo>
                  <a:pt x="0" y="63"/>
                  <a:pt x="0" y="69"/>
                  <a:pt x="0" y="74"/>
                </a:cubicBezTo>
                <a:cubicBezTo>
                  <a:pt x="0" y="80"/>
                  <a:pt x="0" y="85"/>
                  <a:pt x="0" y="90"/>
                </a:cubicBezTo>
                <a:cubicBezTo>
                  <a:pt x="0" y="130"/>
                  <a:pt x="0" y="130"/>
                  <a:pt x="0" y="130"/>
                </a:cubicBezTo>
                <a:cubicBezTo>
                  <a:pt x="0" y="133"/>
                  <a:pt x="0" y="136"/>
                  <a:pt x="0" y="139"/>
                </a:cubicBezTo>
                <a:cubicBezTo>
                  <a:pt x="0" y="170"/>
                  <a:pt x="0" y="170"/>
                  <a:pt x="0" y="170"/>
                </a:cubicBezTo>
                <a:cubicBezTo>
                  <a:pt x="0" y="213"/>
                  <a:pt x="0" y="213"/>
                  <a:pt x="0" y="213"/>
                </a:cubicBezTo>
                <a:cubicBezTo>
                  <a:pt x="0" y="243"/>
                  <a:pt x="25" y="269"/>
                  <a:pt x="56" y="269"/>
                </a:cubicBezTo>
                <a:cubicBezTo>
                  <a:pt x="1592" y="269"/>
                  <a:pt x="1592" y="269"/>
                  <a:pt x="1592" y="269"/>
                </a:cubicBezTo>
                <a:cubicBezTo>
                  <a:pt x="3721" y="269"/>
                  <a:pt x="3721" y="269"/>
                  <a:pt x="3721" y="269"/>
                </a:cubicBezTo>
                <a:cubicBezTo>
                  <a:pt x="5257" y="269"/>
                  <a:pt x="5257" y="269"/>
                  <a:pt x="5257" y="269"/>
                </a:cubicBezTo>
                <a:cubicBezTo>
                  <a:pt x="5288" y="269"/>
                  <a:pt x="5313" y="243"/>
                  <a:pt x="5313" y="213"/>
                </a:cubicBezTo>
                <a:cubicBezTo>
                  <a:pt x="5313" y="207"/>
                  <a:pt x="5313" y="201"/>
                  <a:pt x="5313" y="195"/>
                </a:cubicBezTo>
                <a:cubicBezTo>
                  <a:pt x="5313" y="164"/>
                  <a:pt x="5313" y="148"/>
                  <a:pt x="5313" y="139"/>
                </a:cubicBezTo>
                <a:cubicBezTo>
                  <a:pt x="5313" y="130"/>
                  <a:pt x="5313" y="130"/>
                  <a:pt x="5313" y="130"/>
                </a:cubicBezTo>
                <a:cubicBezTo>
                  <a:pt x="5313" y="99"/>
                  <a:pt x="5313" y="99"/>
                  <a:pt x="5313" y="99"/>
                </a:cubicBezTo>
                <a:cubicBezTo>
                  <a:pt x="5313" y="56"/>
                  <a:pt x="5313" y="56"/>
                  <a:pt x="5313" y="56"/>
                </a:cubicBezTo>
                <a:cubicBezTo>
                  <a:pt x="5313" y="26"/>
                  <a:pt x="5288" y="0"/>
                  <a:pt x="5257" y="0"/>
                </a:cubicBezTo>
                <a:close/>
              </a:path>
            </a:pathLst>
          </a:custGeom>
          <a:gradFill>
            <a:gsLst>
              <a:gs pos="78000">
                <a:schemeClr val="bg2"/>
              </a:gs>
              <a:gs pos="0">
                <a:schemeClr val="accent5">
                  <a:lumMod val="20000"/>
                  <a:lumOff val="8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solidFill>
                <a:schemeClr val="lt1"/>
              </a:solidFill>
            </a:endParaRPr>
          </a:p>
        </p:txBody>
      </p:sp>
      <p:grpSp>
        <p:nvGrpSpPr>
          <p:cNvPr id="21" name="Group 50"/>
          <p:cNvGrpSpPr/>
          <p:nvPr userDrawn="1"/>
        </p:nvGrpSpPr>
        <p:grpSpPr>
          <a:xfrm>
            <a:off x="395536" y="4565787"/>
            <a:ext cx="841030" cy="362692"/>
            <a:chOff x="2639403" y="1492269"/>
            <a:chExt cx="3556026" cy="1533532"/>
          </a:xfrm>
        </p:grpSpPr>
        <p:sp>
          <p:nvSpPr>
            <p:cNvPr id="22" name="AutoShape 7"/>
            <p:cNvSpPr>
              <a:spLocks noChangeAspect="1" noChangeArrowheads="1" noTextEdit="1"/>
            </p:cNvSpPr>
            <p:nvPr userDrawn="1"/>
          </p:nvSpPr>
          <p:spPr bwMode="auto">
            <a:xfrm>
              <a:off x="2639403" y="1492269"/>
              <a:ext cx="3556026" cy="153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9"/>
            <p:cNvSpPr>
              <a:spLocks/>
            </p:cNvSpPr>
            <p:nvPr userDrawn="1"/>
          </p:nvSpPr>
          <p:spPr bwMode="auto">
            <a:xfrm>
              <a:off x="3109306" y="1855808"/>
              <a:ext cx="238127" cy="225426"/>
            </a:xfrm>
            <a:custGeom>
              <a:avLst/>
              <a:gdLst>
                <a:gd name="T0" fmla="*/ 76 w 150"/>
                <a:gd name="T1" fmla="*/ 109 h 142"/>
                <a:gd name="T2" fmla="*/ 29 w 150"/>
                <a:gd name="T3" fmla="*/ 142 h 142"/>
                <a:gd name="T4" fmla="*/ 45 w 150"/>
                <a:gd name="T5" fmla="*/ 88 h 142"/>
                <a:gd name="T6" fmla="*/ 0 w 150"/>
                <a:gd name="T7" fmla="*/ 54 h 142"/>
                <a:gd name="T8" fmla="*/ 57 w 150"/>
                <a:gd name="T9" fmla="*/ 54 h 142"/>
                <a:gd name="T10" fmla="*/ 76 w 150"/>
                <a:gd name="T11" fmla="*/ 0 h 142"/>
                <a:gd name="T12" fmla="*/ 93 w 150"/>
                <a:gd name="T13" fmla="*/ 54 h 142"/>
                <a:gd name="T14" fmla="*/ 150 w 150"/>
                <a:gd name="T15" fmla="*/ 54 h 142"/>
                <a:gd name="T16" fmla="*/ 105 w 150"/>
                <a:gd name="T17" fmla="*/ 88 h 142"/>
                <a:gd name="T18" fmla="*/ 121 w 150"/>
                <a:gd name="T19" fmla="*/ 142 h 142"/>
                <a:gd name="T20" fmla="*/ 76 w 150"/>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2">
                  <a:moveTo>
                    <a:pt x="76" y="109"/>
                  </a:moveTo>
                  <a:lnTo>
                    <a:pt x="29" y="142"/>
                  </a:lnTo>
                  <a:lnTo>
                    <a:pt x="45" y="88"/>
                  </a:lnTo>
                  <a:lnTo>
                    <a:pt x="0" y="54"/>
                  </a:lnTo>
                  <a:lnTo>
                    <a:pt x="57" y="54"/>
                  </a:lnTo>
                  <a:lnTo>
                    <a:pt x="76" y="0"/>
                  </a:lnTo>
                  <a:lnTo>
                    <a:pt x="93" y="54"/>
                  </a:lnTo>
                  <a:lnTo>
                    <a:pt x="150"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10"/>
            <p:cNvSpPr>
              <a:spLocks/>
            </p:cNvSpPr>
            <p:nvPr userDrawn="1"/>
          </p:nvSpPr>
          <p:spPr bwMode="auto">
            <a:xfrm>
              <a:off x="3383946" y="1601807"/>
              <a:ext cx="241302" cy="227014"/>
            </a:xfrm>
            <a:custGeom>
              <a:avLst/>
              <a:gdLst>
                <a:gd name="T0" fmla="*/ 76 w 152"/>
                <a:gd name="T1" fmla="*/ 110 h 143"/>
                <a:gd name="T2" fmla="*/ 29 w 152"/>
                <a:gd name="T3" fmla="*/ 143 h 143"/>
                <a:gd name="T4" fmla="*/ 48 w 152"/>
                <a:gd name="T5" fmla="*/ 88 h 143"/>
                <a:gd name="T6" fmla="*/ 0 w 152"/>
                <a:gd name="T7" fmla="*/ 55 h 143"/>
                <a:gd name="T8" fmla="*/ 57 w 152"/>
                <a:gd name="T9" fmla="*/ 55 h 143"/>
                <a:gd name="T10" fmla="*/ 76 w 152"/>
                <a:gd name="T11" fmla="*/ 0 h 143"/>
                <a:gd name="T12" fmla="*/ 95 w 152"/>
                <a:gd name="T13" fmla="*/ 55 h 143"/>
                <a:gd name="T14" fmla="*/ 152 w 152"/>
                <a:gd name="T15" fmla="*/ 55 h 143"/>
                <a:gd name="T16" fmla="*/ 105 w 152"/>
                <a:gd name="T17" fmla="*/ 88 h 143"/>
                <a:gd name="T18" fmla="*/ 124 w 152"/>
                <a:gd name="T19" fmla="*/ 143 h 143"/>
                <a:gd name="T20" fmla="*/ 76 w 152"/>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3">
                  <a:moveTo>
                    <a:pt x="76" y="110"/>
                  </a:moveTo>
                  <a:lnTo>
                    <a:pt x="29" y="143"/>
                  </a:lnTo>
                  <a:lnTo>
                    <a:pt x="48" y="88"/>
                  </a:lnTo>
                  <a:lnTo>
                    <a:pt x="0" y="55"/>
                  </a:lnTo>
                  <a:lnTo>
                    <a:pt x="57" y="55"/>
                  </a:lnTo>
                  <a:lnTo>
                    <a:pt x="76" y="0"/>
                  </a:lnTo>
                  <a:lnTo>
                    <a:pt x="95" y="55"/>
                  </a:lnTo>
                  <a:lnTo>
                    <a:pt x="152" y="55"/>
                  </a:lnTo>
                  <a:lnTo>
                    <a:pt x="105" y="88"/>
                  </a:lnTo>
                  <a:lnTo>
                    <a:pt x="124"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8" name="Freeform 11"/>
            <p:cNvSpPr>
              <a:spLocks/>
            </p:cNvSpPr>
            <p:nvPr userDrawn="1"/>
          </p:nvSpPr>
          <p:spPr bwMode="auto">
            <a:xfrm>
              <a:off x="3742724" y="1495444"/>
              <a:ext cx="239714" cy="227014"/>
            </a:xfrm>
            <a:custGeom>
              <a:avLst/>
              <a:gdLst>
                <a:gd name="T0" fmla="*/ 75 w 151"/>
                <a:gd name="T1" fmla="*/ 110 h 143"/>
                <a:gd name="T2" fmla="*/ 28 w 151"/>
                <a:gd name="T3" fmla="*/ 143 h 143"/>
                <a:gd name="T4" fmla="*/ 47 w 151"/>
                <a:gd name="T5" fmla="*/ 89 h 143"/>
                <a:gd name="T6" fmla="*/ 0 w 151"/>
                <a:gd name="T7" fmla="*/ 55 h 143"/>
                <a:gd name="T8" fmla="*/ 56 w 151"/>
                <a:gd name="T9" fmla="*/ 55 h 143"/>
                <a:gd name="T10" fmla="*/ 75 w 151"/>
                <a:gd name="T11" fmla="*/ 0 h 143"/>
                <a:gd name="T12" fmla="*/ 92 w 151"/>
                <a:gd name="T13" fmla="*/ 55 h 143"/>
                <a:gd name="T14" fmla="*/ 151 w 151"/>
                <a:gd name="T15" fmla="*/ 55 h 143"/>
                <a:gd name="T16" fmla="*/ 104 w 151"/>
                <a:gd name="T17" fmla="*/ 89 h 143"/>
                <a:gd name="T18" fmla="*/ 123 w 151"/>
                <a:gd name="T19" fmla="*/ 143 h 143"/>
                <a:gd name="T20" fmla="*/ 75 w 151"/>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43">
                  <a:moveTo>
                    <a:pt x="75" y="110"/>
                  </a:moveTo>
                  <a:lnTo>
                    <a:pt x="28" y="143"/>
                  </a:lnTo>
                  <a:lnTo>
                    <a:pt x="47" y="89"/>
                  </a:lnTo>
                  <a:lnTo>
                    <a:pt x="0" y="55"/>
                  </a:lnTo>
                  <a:lnTo>
                    <a:pt x="56" y="55"/>
                  </a:lnTo>
                  <a:lnTo>
                    <a:pt x="75" y="0"/>
                  </a:lnTo>
                  <a:lnTo>
                    <a:pt x="92" y="55"/>
                  </a:lnTo>
                  <a:lnTo>
                    <a:pt x="151" y="55"/>
                  </a:lnTo>
                  <a:lnTo>
                    <a:pt x="104" y="89"/>
                  </a:lnTo>
                  <a:lnTo>
                    <a:pt x="123" y="143"/>
                  </a:lnTo>
                  <a:lnTo>
                    <a:pt x="75"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0" name="Freeform 12"/>
            <p:cNvSpPr>
              <a:spLocks/>
            </p:cNvSpPr>
            <p:nvPr userDrawn="1"/>
          </p:nvSpPr>
          <p:spPr bwMode="auto">
            <a:xfrm>
              <a:off x="4111026" y="1557357"/>
              <a:ext cx="236539" cy="225426"/>
            </a:xfrm>
            <a:custGeom>
              <a:avLst/>
              <a:gdLst>
                <a:gd name="T0" fmla="*/ 76 w 149"/>
                <a:gd name="T1" fmla="*/ 109 h 142"/>
                <a:gd name="T2" fmla="*/ 28 w 149"/>
                <a:gd name="T3" fmla="*/ 142 h 142"/>
                <a:gd name="T4" fmla="*/ 45 w 149"/>
                <a:gd name="T5" fmla="*/ 88 h 142"/>
                <a:gd name="T6" fmla="*/ 0 w 149"/>
                <a:gd name="T7" fmla="*/ 54 h 142"/>
                <a:gd name="T8" fmla="*/ 57 w 149"/>
                <a:gd name="T9" fmla="*/ 54 h 142"/>
                <a:gd name="T10" fmla="*/ 76 w 149"/>
                <a:gd name="T11" fmla="*/ 0 h 142"/>
                <a:gd name="T12" fmla="*/ 92 w 149"/>
                <a:gd name="T13" fmla="*/ 54 h 142"/>
                <a:gd name="T14" fmla="*/ 149 w 149"/>
                <a:gd name="T15" fmla="*/ 54 h 142"/>
                <a:gd name="T16" fmla="*/ 104 w 149"/>
                <a:gd name="T17" fmla="*/ 88 h 142"/>
                <a:gd name="T18" fmla="*/ 121 w 149"/>
                <a:gd name="T19" fmla="*/ 142 h 142"/>
                <a:gd name="T20" fmla="*/ 76 w 149"/>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2">
                  <a:moveTo>
                    <a:pt x="76" y="109"/>
                  </a:moveTo>
                  <a:lnTo>
                    <a:pt x="28" y="142"/>
                  </a:lnTo>
                  <a:lnTo>
                    <a:pt x="45" y="88"/>
                  </a:lnTo>
                  <a:lnTo>
                    <a:pt x="0" y="54"/>
                  </a:lnTo>
                  <a:lnTo>
                    <a:pt x="57" y="54"/>
                  </a:lnTo>
                  <a:lnTo>
                    <a:pt x="76" y="0"/>
                  </a:lnTo>
                  <a:lnTo>
                    <a:pt x="92" y="54"/>
                  </a:lnTo>
                  <a:lnTo>
                    <a:pt x="149" y="54"/>
                  </a:lnTo>
                  <a:lnTo>
                    <a:pt x="104"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1" name="Freeform 13"/>
            <p:cNvSpPr>
              <a:spLocks/>
            </p:cNvSpPr>
            <p:nvPr userDrawn="1"/>
          </p:nvSpPr>
          <p:spPr bwMode="auto">
            <a:xfrm>
              <a:off x="4415828" y="1763733"/>
              <a:ext cx="236539" cy="227014"/>
            </a:xfrm>
            <a:custGeom>
              <a:avLst/>
              <a:gdLst>
                <a:gd name="T0" fmla="*/ 76 w 149"/>
                <a:gd name="T1" fmla="*/ 110 h 143"/>
                <a:gd name="T2" fmla="*/ 28 w 149"/>
                <a:gd name="T3" fmla="*/ 143 h 143"/>
                <a:gd name="T4" fmla="*/ 45 w 149"/>
                <a:gd name="T5" fmla="*/ 89 h 143"/>
                <a:gd name="T6" fmla="*/ 0 w 149"/>
                <a:gd name="T7" fmla="*/ 55 h 143"/>
                <a:gd name="T8" fmla="*/ 57 w 149"/>
                <a:gd name="T9" fmla="*/ 55 h 143"/>
                <a:gd name="T10" fmla="*/ 76 w 149"/>
                <a:gd name="T11" fmla="*/ 0 h 143"/>
                <a:gd name="T12" fmla="*/ 92 w 149"/>
                <a:gd name="T13" fmla="*/ 55 h 143"/>
                <a:gd name="T14" fmla="*/ 149 w 149"/>
                <a:gd name="T15" fmla="*/ 55 h 143"/>
                <a:gd name="T16" fmla="*/ 104 w 149"/>
                <a:gd name="T17" fmla="*/ 89 h 143"/>
                <a:gd name="T18" fmla="*/ 121 w 149"/>
                <a:gd name="T19" fmla="*/ 143 h 143"/>
                <a:gd name="T20" fmla="*/ 76 w 149"/>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3">
                  <a:moveTo>
                    <a:pt x="76" y="110"/>
                  </a:moveTo>
                  <a:lnTo>
                    <a:pt x="28" y="143"/>
                  </a:lnTo>
                  <a:lnTo>
                    <a:pt x="45" y="89"/>
                  </a:lnTo>
                  <a:lnTo>
                    <a:pt x="0" y="55"/>
                  </a:lnTo>
                  <a:lnTo>
                    <a:pt x="57" y="55"/>
                  </a:lnTo>
                  <a:lnTo>
                    <a:pt x="76" y="0"/>
                  </a:lnTo>
                  <a:lnTo>
                    <a:pt x="92" y="55"/>
                  </a:lnTo>
                  <a:lnTo>
                    <a:pt x="149" y="55"/>
                  </a:lnTo>
                  <a:lnTo>
                    <a:pt x="104" y="89"/>
                  </a:lnTo>
                  <a:lnTo>
                    <a:pt x="121"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2" name="Freeform 14"/>
            <p:cNvSpPr>
              <a:spLocks/>
            </p:cNvSpPr>
            <p:nvPr userDrawn="1"/>
          </p:nvSpPr>
          <p:spPr bwMode="auto">
            <a:xfrm>
              <a:off x="4561880" y="2105047"/>
              <a:ext cx="241302" cy="225426"/>
            </a:xfrm>
            <a:custGeom>
              <a:avLst/>
              <a:gdLst>
                <a:gd name="T0" fmla="*/ 76 w 152"/>
                <a:gd name="T1" fmla="*/ 109 h 142"/>
                <a:gd name="T2" fmla="*/ 29 w 152"/>
                <a:gd name="T3" fmla="*/ 142 h 142"/>
                <a:gd name="T4" fmla="*/ 45 w 152"/>
                <a:gd name="T5" fmla="*/ 88 h 142"/>
                <a:gd name="T6" fmla="*/ 0 w 152"/>
                <a:gd name="T7" fmla="*/ 54 h 142"/>
                <a:gd name="T8" fmla="*/ 57 w 152"/>
                <a:gd name="T9" fmla="*/ 54 h 142"/>
                <a:gd name="T10" fmla="*/ 76 w 152"/>
                <a:gd name="T11" fmla="*/ 0 h 142"/>
                <a:gd name="T12" fmla="*/ 93 w 152"/>
                <a:gd name="T13" fmla="*/ 54 h 142"/>
                <a:gd name="T14" fmla="*/ 152 w 152"/>
                <a:gd name="T15" fmla="*/ 54 h 142"/>
                <a:gd name="T16" fmla="*/ 105 w 152"/>
                <a:gd name="T17" fmla="*/ 88 h 142"/>
                <a:gd name="T18" fmla="*/ 121 w 152"/>
                <a:gd name="T19" fmla="*/ 142 h 142"/>
                <a:gd name="T20" fmla="*/ 76 w 152"/>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2">
                  <a:moveTo>
                    <a:pt x="76" y="109"/>
                  </a:moveTo>
                  <a:lnTo>
                    <a:pt x="29" y="142"/>
                  </a:lnTo>
                  <a:lnTo>
                    <a:pt x="45" y="88"/>
                  </a:lnTo>
                  <a:lnTo>
                    <a:pt x="0" y="54"/>
                  </a:lnTo>
                  <a:lnTo>
                    <a:pt x="57" y="54"/>
                  </a:lnTo>
                  <a:lnTo>
                    <a:pt x="76" y="0"/>
                  </a:lnTo>
                  <a:lnTo>
                    <a:pt x="93" y="54"/>
                  </a:lnTo>
                  <a:lnTo>
                    <a:pt x="152"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3" name="Freeform 15"/>
            <p:cNvSpPr>
              <a:spLocks/>
            </p:cNvSpPr>
            <p:nvPr userDrawn="1"/>
          </p:nvSpPr>
          <p:spPr bwMode="auto">
            <a:xfrm>
              <a:off x="3937987" y="2190772"/>
              <a:ext cx="544516" cy="798516"/>
            </a:xfrm>
            <a:custGeom>
              <a:avLst/>
              <a:gdLst>
                <a:gd name="T0" fmla="*/ 0 w 343"/>
                <a:gd name="T1" fmla="*/ 0 h 503"/>
                <a:gd name="T2" fmla="*/ 0 w 343"/>
                <a:gd name="T3" fmla="*/ 503 h 503"/>
                <a:gd name="T4" fmla="*/ 142 w 343"/>
                <a:gd name="T5" fmla="*/ 503 h 503"/>
                <a:gd name="T6" fmla="*/ 142 w 343"/>
                <a:gd name="T7" fmla="*/ 310 h 503"/>
                <a:gd name="T8" fmla="*/ 324 w 343"/>
                <a:gd name="T9" fmla="*/ 310 h 503"/>
                <a:gd name="T10" fmla="*/ 324 w 343"/>
                <a:gd name="T11" fmla="*/ 196 h 503"/>
                <a:gd name="T12" fmla="*/ 142 w 343"/>
                <a:gd name="T13" fmla="*/ 196 h 503"/>
                <a:gd name="T14" fmla="*/ 142 w 343"/>
                <a:gd name="T15" fmla="*/ 115 h 503"/>
                <a:gd name="T16" fmla="*/ 343 w 343"/>
                <a:gd name="T17" fmla="*/ 115 h 503"/>
                <a:gd name="T18" fmla="*/ 343 w 343"/>
                <a:gd name="T19" fmla="*/ 0 h 503"/>
                <a:gd name="T20" fmla="*/ 0 w 343"/>
                <a:gd name="T21"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503">
                  <a:moveTo>
                    <a:pt x="0" y="0"/>
                  </a:moveTo>
                  <a:lnTo>
                    <a:pt x="0" y="503"/>
                  </a:lnTo>
                  <a:lnTo>
                    <a:pt x="142" y="503"/>
                  </a:lnTo>
                  <a:lnTo>
                    <a:pt x="142" y="310"/>
                  </a:lnTo>
                  <a:lnTo>
                    <a:pt x="324" y="310"/>
                  </a:lnTo>
                  <a:lnTo>
                    <a:pt x="324" y="196"/>
                  </a:lnTo>
                  <a:lnTo>
                    <a:pt x="142" y="196"/>
                  </a:lnTo>
                  <a:lnTo>
                    <a:pt x="142" y="115"/>
                  </a:lnTo>
                  <a:lnTo>
                    <a:pt x="343" y="115"/>
                  </a:lnTo>
                  <a:lnTo>
                    <a:pt x="343"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4" name="Freeform 16"/>
            <p:cNvSpPr>
              <a:spLocks/>
            </p:cNvSpPr>
            <p:nvPr userDrawn="1"/>
          </p:nvSpPr>
          <p:spPr bwMode="auto">
            <a:xfrm>
              <a:off x="3268058" y="2190772"/>
              <a:ext cx="598492" cy="798516"/>
            </a:xfrm>
            <a:custGeom>
              <a:avLst/>
              <a:gdLst>
                <a:gd name="T0" fmla="*/ 377 w 377"/>
                <a:gd name="T1" fmla="*/ 0 h 503"/>
                <a:gd name="T2" fmla="*/ 0 w 377"/>
                <a:gd name="T3" fmla="*/ 0 h 503"/>
                <a:gd name="T4" fmla="*/ 0 w 377"/>
                <a:gd name="T5" fmla="*/ 115 h 503"/>
                <a:gd name="T6" fmla="*/ 118 w 377"/>
                <a:gd name="T7" fmla="*/ 115 h 503"/>
                <a:gd name="T8" fmla="*/ 118 w 377"/>
                <a:gd name="T9" fmla="*/ 503 h 503"/>
                <a:gd name="T10" fmla="*/ 261 w 377"/>
                <a:gd name="T11" fmla="*/ 503 h 503"/>
                <a:gd name="T12" fmla="*/ 261 w 377"/>
                <a:gd name="T13" fmla="*/ 115 h 503"/>
                <a:gd name="T14" fmla="*/ 377 w 377"/>
                <a:gd name="T15" fmla="*/ 115 h 503"/>
                <a:gd name="T16" fmla="*/ 377 w 377"/>
                <a:gd name="T17"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503">
                  <a:moveTo>
                    <a:pt x="377" y="0"/>
                  </a:moveTo>
                  <a:lnTo>
                    <a:pt x="0" y="0"/>
                  </a:lnTo>
                  <a:lnTo>
                    <a:pt x="0" y="115"/>
                  </a:lnTo>
                  <a:lnTo>
                    <a:pt x="118" y="115"/>
                  </a:lnTo>
                  <a:lnTo>
                    <a:pt x="118" y="503"/>
                  </a:lnTo>
                  <a:lnTo>
                    <a:pt x="261" y="503"/>
                  </a:lnTo>
                  <a:lnTo>
                    <a:pt x="261" y="115"/>
                  </a:lnTo>
                  <a:lnTo>
                    <a:pt x="377" y="115"/>
                  </a:lnTo>
                  <a:lnTo>
                    <a:pt x="37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5" name="Freeform 17"/>
            <p:cNvSpPr>
              <a:spLocks/>
            </p:cNvSpPr>
            <p:nvPr userDrawn="1"/>
          </p:nvSpPr>
          <p:spPr bwMode="auto">
            <a:xfrm>
              <a:off x="2642578" y="2190772"/>
              <a:ext cx="546104" cy="798516"/>
            </a:xfrm>
            <a:custGeom>
              <a:avLst/>
              <a:gdLst>
                <a:gd name="T0" fmla="*/ 344 w 344"/>
                <a:gd name="T1" fmla="*/ 115 h 503"/>
                <a:gd name="T2" fmla="*/ 344 w 344"/>
                <a:gd name="T3" fmla="*/ 0 h 503"/>
                <a:gd name="T4" fmla="*/ 0 w 344"/>
                <a:gd name="T5" fmla="*/ 0 h 503"/>
                <a:gd name="T6" fmla="*/ 0 w 344"/>
                <a:gd name="T7" fmla="*/ 503 h 503"/>
                <a:gd name="T8" fmla="*/ 344 w 344"/>
                <a:gd name="T9" fmla="*/ 503 h 503"/>
                <a:gd name="T10" fmla="*/ 344 w 344"/>
                <a:gd name="T11" fmla="*/ 388 h 503"/>
                <a:gd name="T12" fmla="*/ 143 w 344"/>
                <a:gd name="T13" fmla="*/ 388 h 503"/>
                <a:gd name="T14" fmla="*/ 143 w 344"/>
                <a:gd name="T15" fmla="*/ 310 h 503"/>
                <a:gd name="T16" fmla="*/ 325 w 344"/>
                <a:gd name="T17" fmla="*/ 310 h 503"/>
                <a:gd name="T18" fmla="*/ 325 w 344"/>
                <a:gd name="T19" fmla="*/ 196 h 503"/>
                <a:gd name="T20" fmla="*/ 143 w 344"/>
                <a:gd name="T21" fmla="*/ 196 h 503"/>
                <a:gd name="T22" fmla="*/ 143 w 344"/>
                <a:gd name="T23" fmla="*/ 115 h 503"/>
                <a:gd name="T24" fmla="*/ 344 w 344"/>
                <a:gd name="T25" fmla="*/ 11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503">
                  <a:moveTo>
                    <a:pt x="344" y="115"/>
                  </a:moveTo>
                  <a:lnTo>
                    <a:pt x="344" y="0"/>
                  </a:lnTo>
                  <a:lnTo>
                    <a:pt x="0" y="0"/>
                  </a:lnTo>
                  <a:lnTo>
                    <a:pt x="0" y="503"/>
                  </a:lnTo>
                  <a:lnTo>
                    <a:pt x="344" y="503"/>
                  </a:lnTo>
                  <a:lnTo>
                    <a:pt x="344" y="388"/>
                  </a:lnTo>
                  <a:lnTo>
                    <a:pt x="143" y="388"/>
                  </a:lnTo>
                  <a:lnTo>
                    <a:pt x="143" y="310"/>
                  </a:lnTo>
                  <a:lnTo>
                    <a:pt x="325" y="310"/>
                  </a:lnTo>
                  <a:lnTo>
                    <a:pt x="325" y="196"/>
                  </a:lnTo>
                  <a:lnTo>
                    <a:pt x="143" y="196"/>
                  </a:lnTo>
                  <a:lnTo>
                    <a:pt x="143" y="115"/>
                  </a:lnTo>
                  <a:lnTo>
                    <a:pt x="344" y="1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6" name="Freeform 18"/>
            <p:cNvSpPr>
              <a:spLocks/>
            </p:cNvSpPr>
            <p:nvPr userDrawn="1"/>
          </p:nvSpPr>
          <p:spPr bwMode="auto">
            <a:xfrm>
              <a:off x="4596805" y="2581299"/>
              <a:ext cx="179389" cy="146051"/>
            </a:xfrm>
            <a:custGeom>
              <a:avLst/>
              <a:gdLst>
                <a:gd name="T0" fmla="*/ 0 w 113"/>
                <a:gd name="T1" fmla="*/ 0 h 92"/>
                <a:gd name="T2" fmla="*/ 16 w 113"/>
                <a:gd name="T3" fmla="*/ 0 h 92"/>
                <a:gd name="T4" fmla="*/ 33 w 113"/>
                <a:gd name="T5" fmla="*/ 71 h 92"/>
                <a:gd name="T6" fmla="*/ 52 w 113"/>
                <a:gd name="T7" fmla="*/ 0 h 92"/>
                <a:gd name="T8" fmla="*/ 66 w 113"/>
                <a:gd name="T9" fmla="*/ 0 h 92"/>
                <a:gd name="T10" fmla="*/ 83 w 113"/>
                <a:gd name="T11" fmla="*/ 71 h 92"/>
                <a:gd name="T12" fmla="*/ 101 w 113"/>
                <a:gd name="T13" fmla="*/ 0 h 92"/>
                <a:gd name="T14" fmla="*/ 113 w 113"/>
                <a:gd name="T15" fmla="*/ 0 h 92"/>
                <a:gd name="T16" fmla="*/ 90 w 113"/>
                <a:gd name="T17" fmla="*/ 92 h 92"/>
                <a:gd name="T18" fmla="*/ 75 w 113"/>
                <a:gd name="T19" fmla="*/ 92 h 92"/>
                <a:gd name="T20" fmla="*/ 56 w 113"/>
                <a:gd name="T21" fmla="*/ 26 h 92"/>
                <a:gd name="T22" fmla="*/ 40 w 113"/>
                <a:gd name="T23" fmla="*/ 92 h 92"/>
                <a:gd name="T24" fmla="*/ 23 w 113"/>
                <a:gd name="T25" fmla="*/ 92 h 92"/>
                <a:gd name="T26" fmla="*/ 0 w 113"/>
                <a:gd name="T2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92">
                  <a:moveTo>
                    <a:pt x="0" y="0"/>
                  </a:moveTo>
                  <a:lnTo>
                    <a:pt x="16" y="0"/>
                  </a:lnTo>
                  <a:lnTo>
                    <a:pt x="33" y="71"/>
                  </a:lnTo>
                  <a:lnTo>
                    <a:pt x="52" y="0"/>
                  </a:lnTo>
                  <a:lnTo>
                    <a:pt x="66" y="0"/>
                  </a:lnTo>
                  <a:lnTo>
                    <a:pt x="83" y="71"/>
                  </a:lnTo>
                  <a:lnTo>
                    <a:pt x="101" y="0"/>
                  </a:lnTo>
                  <a:lnTo>
                    <a:pt x="113" y="0"/>
                  </a:lnTo>
                  <a:lnTo>
                    <a:pt x="90" y="92"/>
                  </a:lnTo>
                  <a:lnTo>
                    <a:pt x="75" y="92"/>
                  </a:lnTo>
                  <a:lnTo>
                    <a:pt x="56" y="26"/>
                  </a:lnTo>
                  <a:lnTo>
                    <a:pt x="40" y="92"/>
                  </a:lnTo>
                  <a:lnTo>
                    <a:pt x="23" y="9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7" name="Freeform 19"/>
            <p:cNvSpPr>
              <a:spLocks noEditPoints="1"/>
            </p:cNvSpPr>
            <p:nvPr userDrawn="1"/>
          </p:nvSpPr>
          <p:spPr bwMode="auto">
            <a:xfrm>
              <a:off x="4776194" y="2614637"/>
              <a:ext cx="106363"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10" y="26"/>
                    <a:pt x="14" y="26"/>
                  </a:cubicBezTo>
                  <a:cubicBezTo>
                    <a:pt x="18" y="26"/>
                    <a:pt x="21" y="23"/>
                    <a:pt x="21" y="16"/>
                  </a:cubicBezTo>
                  <a:cubicBezTo>
                    <a:pt x="21" y="9"/>
                    <a:pt x="18" y="5"/>
                    <a:pt x="14" y="5"/>
                  </a:cubicBezTo>
                  <a:cubicBezTo>
                    <a:pt x="10"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8" name="Freeform 20"/>
            <p:cNvSpPr>
              <a:spLocks/>
            </p:cNvSpPr>
            <p:nvPr userDrawn="1"/>
          </p:nvSpPr>
          <p:spPr bwMode="auto">
            <a:xfrm>
              <a:off x="4901607" y="2614637"/>
              <a:ext cx="58738" cy="112713"/>
            </a:xfrm>
            <a:custGeom>
              <a:avLst/>
              <a:gdLst>
                <a:gd name="T0" fmla="*/ 16 w 16"/>
                <a:gd name="T1" fmla="*/ 7 h 30"/>
                <a:gd name="T2" fmla="*/ 14 w 16"/>
                <a:gd name="T3" fmla="*/ 7 h 30"/>
                <a:gd name="T4" fmla="*/ 6 w 16"/>
                <a:gd name="T5" fmla="*/ 16 h 30"/>
                <a:gd name="T6" fmla="*/ 6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6" y="1"/>
                    <a:pt x="6" y="1"/>
                    <a:pt x="6" y="1"/>
                  </a:cubicBezTo>
                  <a:cubicBezTo>
                    <a:pt x="6" y="8"/>
                    <a:pt x="6" y="8"/>
                    <a:pt x="6" y="8"/>
                  </a:cubicBezTo>
                  <a:cubicBezTo>
                    <a:pt x="7" y="3"/>
                    <a:pt x="10" y="0"/>
                    <a:pt x="14" y="0"/>
                  </a:cubicBezTo>
                  <a:cubicBezTo>
                    <a:pt x="14"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9" name="Freeform 21"/>
            <p:cNvSpPr>
              <a:spLocks/>
            </p:cNvSpPr>
            <p:nvPr userDrawn="1"/>
          </p:nvSpPr>
          <p:spPr bwMode="auto">
            <a:xfrm>
              <a:off x="4973045" y="2581299"/>
              <a:ext cx="96838" cy="146051"/>
            </a:xfrm>
            <a:custGeom>
              <a:avLst/>
              <a:gdLst>
                <a:gd name="T0" fmla="*/ 14 w 61"/>
                <a:gd name="T1" fmla="*/ 0 h 92"/>
                <a:gd name="T2" fmla="*/ 14 w 61"/>
                <a:gd name="T3" fmla="*/ 57 h 92"/>
                <a:gd name="T4" fmla="*/ 42 w 61"/>
                <a:gd name="T5" fmla="*/ 23 h 92"/>
                <a:gd name="T6" fmla="*/ 59 w 61"/>
                <a:gd name="T7" fmla="*/ 23 h 92"/>
                <a:gd name="T8" fmla="*/ 38 w 61"/>
                <a:gd name="T9" fmla="*/ 47 h 92"/>
                <a:gd name="T10" fmla="*/ 61 w 61"/>
                <a:gd name="T11" fmla="*/ 92 h 92"/>
                <a:gd name="T12" fmla="*/ 45 w 61"/>
                <a:gd name="T13" fmla="*/ 92 h 92"/>
                <a:gd name="T14" fmla="*/ 26 w 61"/>
                <a:gd name="T15" fmla="*/ 57 h 92"/>
                <a:gd name="T16" fmla="*/ 14 w 61"/>
                <a:gd name="T17" fmla="*/ 71 h 92"/>
                <a:gd name="T18" fmla="*/ 14 w 61"/>
                <a:gd name="T19" fmla="*/ 92 h 92"/>
                <a:gd name="T20" fmla="*/ 0 w 61"/>
                <a:gd name="T21" fmla="*/ 92 h 92"/>
                <a:gd name="T22" fmla="*/ 0 w 61"/>
                <a:gd name="T23" fmla="*/ 0 h 92"/>
                <a:gd name="T24" fmla="*/ 14 w 61"/>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92">
                  <a:moveTo>
                    <a:pt x="14" y="0"/>
                  </a:moveTo>
                  <a:lnTo>
                    <a:pt x="14" y="57"/>
                  </a:lnTo>
                  <a:lnTo>
                    <a:pt x="42" y="23"/>
                  </a:lnTo>
                  <a:lnTo>
                    <a:pt x="59" y="23"/>
                  </a:lnTo>
                  <a:lnTo>
                    <a:pt x="38" y="47"/>
                  </a:lnTo>
                  <a:lnTo>
                    <a:pt x="61" y="92"/>
                  </a:lnTo>
                  <a:lnTo>
                    <a:pt x="45" y="92"/>
                  </a:lnTo>
                  <a:lnTo>
                    <a:pt x="26" y="57"/>
                  </a:lnTo>
                  <a:lnTo>
                    <a:pt x="14" y="71"/>
                  </a:lnTo>
                  <a:lnTo>
                    <a:pt x="14" y="92"/>
                  </a:lnTo>
                  <a:lnTo>
                    <a:pt x="0" y="92"/>
                  </a:lnTo>
                  <a:lnTo>
                    <a:pt x="0" y="0"/>
                  </a:lnTo>
                  <a:lnTo>
                    <a:pt x="1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0" name="Freeform 22"/>
            <p:cNvSpPr>
              <a:spLocks noEditPoints="1"/>
            </p:cNvSpPr>
            <p:nvPr userDrawn="1"/>
          </p:nvSpPr>
          <p:spPr bwMode="auto">
            <a:xfrm>
              <a:off x="5080996" y="2581299"/>
              <a:ext cx="26988" cy="146051"/>
            </a:xfrm>
            <a:custGeom>
              <a:avLst/>
              <a:gdLst>
                <a:gd name="T0" fmla="*/ 17 w 17"/>
                <a:gd name="T1" fmla="*/ 14 h 92"/>
                <a:gd name="T2" fmla="*/ 0 w 17"/>
                <a:gd name="T3" fmla="*/ 14 h 92"/>
                <a:gd name="T4" fmla="*/ 0 w 17"/>
                <a:gd name="T5" fmla="*/ 0 h 92"/>
                <a:gd name="T6" fmla="*/ 17 w 17"/>
                <a:gd name="T7" fmla="*/ 0 h 92"/>
                <a:gd name="T8" fmla="*/ 17 w 17"/>
                <a:gd name="T9" fmla="*/ 14 h 92"/>
                <a:gd name="T10" fmla="*/ 17 w 17"/>
                <a:gd name="T11" fmla="*/ 92 h 92"/>
                <a:gd name="T12" fmla="*/ 0 w 17"/>
                <a:gd name="T13" fmla="*/ 92 h 92"/>
                <a:gd name="T14" fmla="*/ 0 w 17"/>
                <a:gd name="T15" fmla="*/ 23 h 92"/>
                <a:gd name="T16" fmla="*/ 17 w 17"/>
                <a:gd name="T17" fmla="*/ 23 h 92"/>
                <a:gd name="T18" fmla="*/ 17 w 17"/>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2">
                  <a:moveTo>
                    <a:pt x="17" y="14"/>
                  </a:moveTo>
                  <a:lnTo>
                    <a:pt x="0" y="14"/>
                  </a:lnTo>
                  <a:lnTo>
                    <a:pt x="0" y="0"/>
                  </a:lnTo>
                  <a:lnTo>
                    <a:pt x="17" y="0"/>
                  </a:lnTo>
                  <a:lnTo>
                    <a:pt x="17" y="14"/>
                  </a:lnTo>
                  <a:close/>
                  <a:moveTo>
                    <a:pt x="17" y="92"/>
                  </a:moveTo>
                  <a:lnTo>
                    <a:pt x="0" y="92"/>
                  </a:lnTo>
                  <a:lnTo>
                    <a:pt x="0" y="23"/>
                  </a:lnTo>
                  <a:lnTo>
                    <a:pt x="17" y="23"/>
                  </a:lnTo>
                  <a:lnTo>
                    <a:pt x="17" y="9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2" name="Freeform 23"/>
            <p:cNvSpPr>
              <a:spLocks/>
            </p:cNvSpPr>
            <p:nvPr userDrawn="1"/>
          </p:nvSpPr>
          <p:spPr bwMode="auto">
            <a:xfrm>
              <a:off x="5130209" y="2614637"/>
              <a:ext cx="90488" cy="112713"/>
            </a:xfrm>
            <a:custGeom>
              <a:avLst/>
              <a:gdLst>
                <a:gd name="T0" fmla="*/ 6 w 24"/>
                <a:gd name="T1" fmla="*/ 1 h 30"/>
                <a:gd name="T2" fmla="*/ 6 w 24"/>
                <a:gd name="T3" fmla="*/ 6 h 30"/>
                <a:gd name="T4" fmla="*/ 15 w 24"/>
                <a:gd name="T5" fmla="*/ 0 h 30"/>
                <a:gd name="T6" fmla="*/ 24 w 24"/>
                <a:gd name="T7" fmla="*/ 12 h 30"/>
                <a:gd name="T8" fmla="*/ 24 w 24"/>
                <a:gd name="T9" fmla="*/ 30 h 30"/>
                <a:gd name="T10" fmla="*/ 18 w 24"/>
                <a:gd name="T11" fmla="*/ 30 h 30"/>
                <a:gd name="T12" fmla="*/ 18 w 24"/>
                <a:gd name="T13" fmla="*/ 12 h 30"/>
                <a:gd name="T14" fmla="*/ 13 w 24"/>
                <a:gd name="T15" fmla="*/ 5 h 30"/>
                <a:gd name="T16" fmla="*/ 6 w 24"/>
                <a:gd name="T17" fmla="*/ 14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2"/>
                  </a:cubicBezTo>
                  <a:cubicBezTo>
                    <a:pt x="24" y="30"/>
                    <a:pt x="24" y="30"/>
                    <a:pt x="24" y="30"/>
                  </a:cubicBezTo>
                  <a:cubicBezTo>
                    <a:pt x="18" y="30"/>
                    <a:pt x="18" y="30"/>
                    <a:pt x="18" y="30"/>
                  </a:cubicBezTo>
                  <a:cubicBezTo>
                    <a:pt x="18" y="12"/>
                    <a:pt x="18" y="12"/>
                    <a:pt x="18" y="12"/>
                  </a:cubicBezTo>
                  <a:cubicBezTo>
                    <a:pt x="18" y="8"/>
                    <a:pt x="16" y="5"/>
                    <a:pt x="13" y="5"/>
                  </a:cubicBezTo>
                  <a:cubicBezTo>
                    <a:pt x="9" y="5"/>
                    <a:pt x="6" y="9"/>
                    <a:pt x="6" y="14"/>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3" name="Freeform 24"/>
            <p:cNvSpPr>
              <a:spLocks noEditPoints="1"/>
            </p:cNvSpPr>
            <p:nvPr userDrawn="1"/>
          </p:nvSpPr>
          <p:spPr bwMode="auto">
            <a:xfrm>
              <a:off x="5236572" y="2598762"/>
              <a:ext cx="107951"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20 w 29"/>
                <a:gd name="T17" fmla="*/ 29 h 45"/>
                <a:gd name="T18" fmla="*/ 29 w 29"/>
                <a:gd name="T19" fmla="*/ 36 h 45"/>
                <a:gd name="T20" fmla="*/ 15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7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9 w 29"/>
                <a:gd name="T55" fmla="*/ 14 h 45"/>
                <a:gd name="T56" fmla="*/ 14 w 29"/>
                <a:gd name="T57" fmla="*/ 20 h 45"/>
                <a:gd name="T58" fmla="*/ 20 w 29"/>
                <a:gd name="T59" fmla="*/ 14 h 45"/>
                <a:gd name="T60" fmla="*/ 14 w 29"/>
                <a:gd name="T61" fmla="*/ 9 h 45"/>
                <a:gd name="T62" fmla="*/ 9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8"/>
                  </a:cubicBezTo>
                  <a:cubicBezTo>
                    <a:pt x="25" y="10"/>
                    <a:pt x="26" y="12"/>
                    <a:pt x="26" y="14"/>
                  </a:cubicBezTo>
                  <a:cubicBezTo>
                    <a:pt x="26" y="20"/>
                    <a:pt x="22" y="24"/>
                    <a:pt x="14" y="24"/>
                  </a:cubicBezTo>
                  <a:cubicBezTo>
                    <a:pt x="13" y="24"/>
                    <a:pt x="11" y="24"/>
                    <a:pt x="10" y="23"/>
                  </a:cubicBezTo>
                  <a:cubicBezTo>
                    <a:pt x="8" y="24"/>
                    <a:pt x="7" y="25"/>
                    <a:pt x="7" y="26"/>
                  </a:cubicBezTo>
                  <a:cubicBezTo>
                    <a:pt x="7" y="27"/>
                    <a:pt x="8" y="28"/>
                    <a:pt x="11" y="28"/>
                  </a:cubicBezTo>
                  <a:cubicBezTo>
                    <a:pt x="20" y="29"/>
                    <a:pt x="20" y="29"/>
                    <a:pt x="20" y="29"/>
                  </a:cubicBezTo>
                  <a:cubicBezTo>
                    <a:pt x="26" y="29"/>
                    <a:pt x="29" y="32"/>
                    <a:pt x="29" y="36"/>
                  </a:cubicBezTo>
                  <a:cubicBezTo>
                    <a:pt x="29" y="42"/>
                    <a:pt x="24" y="45"/>
                    <a:pt x="15" y="45"/>
                  </a:cubicBezTo>
                  <a:cubicBezTo>
                    <a:pt x="5" y="45"/>
                    <a:pt x="0" y="42"/>
                    <a:pt x="0" y="37"/>
                  </a:cubicBezTo>
                  <a:cubicBezTo>
                    <a:pt x="0" y="35"/>
                    <a:pt x="2" y="33"/>
                    <a:pt x="4" y="32"/>
                  </a:cubicBezTo>
                  <a:cubicBezTo>
                    <a:pt x="2" y="31"/>
                    <a:pt x="1" y="29"/>
                    <a:pt x="1" y="27"/>
                  </a:cubicBezTo>
                  <a:cubicBezTo>
                    <a:pt x="1" y="25"/>
                    <a:pt x="3" y="23"/>
                    <a:pt x="6" y="22"/>
                  </a:cubicBezTo>
                  <a:cubicBezTo>
                    <a:pt x="4" y="20"/>
                    <a:pt x="2" y="17"/>
                    <a:pt x="2" y="14"/>
                  </a:cubicBezTo>
                  <a:cubicBezTo>
                    <a:pt x="2" y="9"/>
                    <a:pt x="7" y="5"/>
                    <a:pt x="14" y="5"/>
                  </a:cubicBezTo>
                  <a:cubicBezTo>
                    <a:pt x="16" y="5"/>
                    <a:pt x="18" y="5"/>
                    <a:pt x="20" y="6"/>
                  </a:cubicBezTo>
                  <a:cubicBezTo>
                    <a:pt x="21" y="2"/>
                    <a:pt x="23" y="0"/>
                    <a:pt x="27" y="0"/>
                  </a:cubicBezTo>
                  <a:cubicBezTo>
                    <a:pt x="27" y="0"/>
                    <a:pt x="28" y="0"/>
                    <a:pt x="29" y="0"/>
                  </a:cubicBezTo>
                  <a:lnTo>
                    <a:pt x="29" y="5"/>
                  </a:lnTo>
                  <a:close/>
                  <a:moveTo>
                    <a:pt x="6" y="37"/>
                  </a:moveTo>
                  <a:cubicBezTo>
                    <a:pt x="6" y="40"/>
                    <a:pt x="9" y="41"/>
                    <a:pt x="15" y="41"/>
                  </a:cubicBezTo>
                  <a:cubicBezTo>
                    <a:pt x="21" y="41"/>
                    <a:pt x="23" y="40"/>
                    <a:pt x="23" y="37"/>
                  </a:cubicBezTo>
                  <a:cubicBezTo>
                    <a:pt x="23" y="35"/>
                    <a:pt x="22" y="34"/>
                    <a:pt x="18" y="34"/>
                  </a:cubicBezTo>
                  <a:cubicBezTo>
                    <a:pt x="8" y="33"/>
                    <a:pt x="8" y="33"/>
                    <a:pt x="8" y="33"/>
                  </a:cubicBezTo>
                  <a:cubicBezTo>
                    <a:pt x="7" y="34"/>
                    <a:pt x="6" y="35"/>
                    <a:pt x="6" y="37"/>
                  </a:cubicBezTo>
                  <a:moveTo>
                    <a:pt x="9" y="14"/>
                  </a:moveTo>
                  <a:cubicBezTo>
                    <a:pt x="9" y="18"/>
                    <a:pt x="11" y="20"/>
                    <a:pt x="14" y="20"/>
                  </a:cubicBezTo>
                  <a:cubicBezTo>
                    <a:pt x="18" y="20"/>
                    <a:pt x="20" y="18"/>
                    <a:pt x="20" y="14"/>
                  </a:cubicBezTo>
                  <a:cubicBezTo>
                    <a:pt x="20" y="11"/>
                    <a:pt x="17" y="9"/>
                    <a:pt x="14" y="9"/>
                  </a:cubicBezTo>
                  <a:cubicBezTo>
                    <a:pt x="11" y="9"/>
                    <a:pt x="9" y="11"/>
                    <a:pt x="9"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4" name="Freeform 25"/>
            <p:cNvSpPr>
              <a:spLocks/>
            </p:cNvSpPr>
            <p:nvPr userDrawn="1"/>
          </p:nvSpPr>
          <p:spPr bwMode="auto">
            <a:xfrm>
              <a:off x="5409611" y="2587649"/>
              <a:ext cx="66675" cy="144463"/>
            </a:xfrm>
            <a:custGeom>
              <a:avLst/>
              <a:gdLst>
                <a:gd name="T0" fmla="*/ 11 w 18"/>
                <a:gd name="T1" fmla="*/ 8 h 38"/>
                <a:gd name="T2" fmla="*/ 18 w 18"/>
                <a:gd name="T3" fmla="*/ 8 h 38"/>
                <a:gd name="T4" fmla="*/ 18 w 18"/>
                <a:gd name="T5" fmla="*/ 13 h 38"/>
                <a:gd name="T6" fmla="*/ 11 w 18"/>
                <a:gd name="T7" fmla="*/ 13 h 38"/>
                <a:gd name="T8" fmla="*/ 11 w 18"/>
                <a:gd name="T9" fmla="*/ 27 h 38"/>
                <a:gd name="T10" fmla="*/ 15 w 18"/>
                <a:gd name="T11" fmla="*/ 33 h 38"/>
                <a:gd name="T12" fmla="*/ 18 w 18"/>
                <a:gd name="T13" fmla="*/ 33 h 38"/>
                <a:gd name="T14" fmla="*/ 18 w 18"/>
                <a:gd name="T15" fmla="*/ 38 h 38"/>
                <a:gd name="T16" fmla="*/ 14 w 18"/>
                <a:gd name="T17" fmla="*/ 38 h 38"/>
                <a:gd name="T18" fmla="*/ 5 w 18"/>
                <a:gd name="T19" fmla="*/ 27 h 38"/>
                <a:gd name="T20" fmla="*/ 5 w 18"/>
                <a:gd name="T21" fmla="*/ 13 h 38"/>
                <a:gd name="T22" fmla="*/ 0 w 18"/>
                <a:gd name="T23" fmla="*/ 13 h 38"/>
                <a:gd name="T24" fmla="*/ 0 w 18"/>
                <a:gd name="T25" fmla="*/ 8 h 38"/>
                <a:gd name="T26" fmla="*/ 5 w 18"/>
                <a:gd name="T27" fmla="*/ 8 h 38"/>
                <a:gd name="T28" fmla="*/ 5 w 18"/>
                <a:gd name="T29" fmla="*/ 1 h 38"/>
                <a:gd name="T30" fmla="*/ 11 w 18"/>
                <a:gd name="T31" fmla="*/ 0 h 38"/>
                <a:gd name="T32" fmla="*/ 11 w 18"/>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8">
                  <a:moveTo>
                    <a:pt x="11" y="8"/>
                  </a:moveTo>
                  <a:cubicBezTo>
                    <a:pt x="18" y="8"/>
                    <a:pt x="18" y="8"/>
                    <a:pt x="18" y="8"/>
                  </a:cubicBezTo>
                  <a:cubicBezTo>
                    <a:pt x="18" y="13"/>
                    <a:pt x="18" y="13"/>
                    <a:pt x="18" y="13"/>
                  </a:cubicBezTo>
                  <a:cubicBezTo>
                    <a:pt x="11" y="13"/>
                    <a:pt x="11" y="13"/>
                    <a:pt x="11" y="13"/>
                  </a:cubicBezTo>
                  <a:cubicBezTo>
                    <a:pt x="11" y="27"/>
                    <a:pt x="11" y="27"/>
                    <a:pt x="11" y="27"/>
                  </a:cubicBezTo>
                  <a:cubicBezTo>
                    <a:pt x="11" y="31"/>
                    <a:pt x="12" y="33"/>
                    <a:pt x="15" y="33"/>
                  </a:cubicBezTo>
                  <a:cubicBezTo>
                    <a:pt x="16" y="33"/>
                    <a:pt x="17" y="33"/>
                    <a:pt x="18" y="33"/>
                  </a:cubicBezTo>
                  <a:cubicBezTo>
                    <a:pt x="18" y="38"/>
                    <a:pt x="18" y="38"/>
                    <a:pt x="18" y="38"/>
                  </a:cubicBezTo>
                  <a:cubicBezTo>
                    <a:pt x="17" y="38"/>
                    <a:pt x="15" y="38"/>
                    <a:pt x="14" y="38"/>
                  </a:cubicBezTo>
                  <a:cubicBezTo>
                    <a:pt x="7" y="38"/>
                    <a:pt x="5" y="35"/>
                    <a:pt x="5" y="27"/>
                  </a:cubicBezTo>
                  <a:cubicBezTo>
                    <a:pt x="5" y="13"/>
                    <a:pt x="5" y="13"/>
                    <a:pt x="5" y="13"/>
                  </a:cubicBezTo>
                  <a:cubicBezTo>
                    <a:pt x="0" y="13"/>
                    <a:pt x="0" y="13"/>
                    <a:pt x="0" y="13"/>
                  </a:cubicBezTo>
                  <a:cubicBezTo>
                    <a:pt x="0" y="8"/>
                    <a:pt x="0" y="8"/>
                    <a:pt x="0" y="8"/>
                  </a:cubicBezTo>
                  <a:cubicBezTo>
                    <a:pt x="5" y="8"/>
                    <a:pt x="5" y="8"/>
                    <a:pt x="5" y="8"/>
                  </a:cubicBezTo>
                  <a:cubicBezTo>
                    <a:pt x="5" y="1"/>
                    <a:pt x="5" y="1"/>
                    <a:pt x="5" y="1"/>
                  </a:cubicBezTo>
                  <a:cubicBezTo>
                    <a:pt x="11" y="0"/>
                    <a:pt x="11" y="0"/>
                    <a:pt x="11" y="0"/>
                  </a:cubicBezTo>
                  <a:lnTo>
                    <a:pt x="1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5" name="Freeform 26"/>
            <p:cNvSpPr>
              <a:spLocks noEditPoints="1"/>
            </p:cNvSpPr>
            <p:nvPr userDrawn="1"/>
          </p:nvSpPr>
          <p:spPr bwMode="auto">
            <a:xfrm>
              <a:off x="5484224" y="2614637"/>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9" y="26"/>
                    <a:pt x="14" y="26"/>
                  </a:cubicBezTo>
                  <a:cubicBezTo>
                    <a:pt x="18" y="26"/>
                    <a:pt x="21" y="23"/>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6" name="Freeform 27"/>
            <p:cNvSpPr>
              <a:spLocks noEditPoints="1"/>
            </p:cNvSpPr>
            <p:nvPr userDrawn="1"/>
          </p:nvSpPr>
          <p:spPr bwMode="auto">
            <a:xfrm>
              <a:off x="5596937" y="2598762"/>
              <a:ext cx="109538"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19 w 29"/>
                <a:gd name="T17" fmla="*/ 29 h 45"/>
                <a:gd name="T18" fmla="*/ 29 w 29"/>
                <a:gd name="T19" fmla="*/ 36 h 45"/>
                <a:gd name="T20" fmla="*/ 14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6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8 w 29"/>
                <a:gd name="T55" fmla="*/ 14 h 45"/>
                <a:gd name="T56" fmla="*/ 14 w 29"/>
                <a:gd name="T57" fmla="*/ 20 h 45"/>
                <a:gd name="T58" fmla="*/ 19 w 29"/>
                <a:gd name="T59" fmla="*/ 14 h 45"/>
                <a:gd name="T60" fmla="*/ 14 w 29"/>
                <a:gd name="T61" fmla="*/ 9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7" y="5"/>
                    <a:pt x="27" y="5"/>
                  </a:cubicBezTo>
                  <a:cubicBezTo>
                    <a:pt x="25" y="5"/>
                    <a:pt x="23" y="6"/>
                    <a:pt x="23" y="8"/>
                  </a:cubicBezTo>
                  <a:cubicBezTo>
                    <a:pt x="25" y="10"/>
                    <a:pt x="26" y="12"/>
                    <a:pt x="26" y="14"/>
                  </a:cubicBezTo>
                  <a:cubicBezTo>
                    <a:pt x="26" y="20"/>
                    <a:pt x="21" y="24"/>
                    <a:pt x="14" y="24"/>
                  </a:cubicBezTo>
                  <a:cubicBezTo>
                    <a:pt x="13" y="24"/>
                    <a:pt x="11" y="24"/>
                    <a:pt x="10" y="23"/>
                  </a:cubicBezTo>
                  <a:cubicBezTo>
                    <a:pt x="8" y="24"/>
                    <a:pt x="7" y="25"/>
                    <a:pt x="7" y="26"/>
                  </a:cubicBezTo>
                  <a:cubicBezTo>
                    <a:pt x="7" y="27"/>
                    <a:pt x="8" y="28"/>
                    <a:pt x="11" y="28"/>
                  </a:cubicBezTo>
                  <a:cubicBezTo>
                    <a:pt x="19" y="29"/>
                    <a:pt x="19" y="29"/>
                    <a:pt x="19" y="29"/>
                  </a:cubicBezTo>
                  <a:cubicBezTo>
                    <a:pt x="26" y="29"/>
                    <a:pt x="29" y="32"/>
                    <a:pt x="29" y="36"/>
                  </a:cubicBezTo>
                  <a:cubicBezTo>
                    <a:pt x="29" y="42"/>
                    <a:pt x="24" y="45"/>
                    <a:pt x="14" y="45"/>
                  </a:cubicBezTo>
                  <a:cubicBezTo>
                    <a:pt x="5" y="45"/>
                    <a:pt x="0" y="42"/>
                    <a:pt x="0" y="37"/>
                  </a:cubicBezTo>
                  <a:cubicBezTo>
                    <a:pt x="0" y="35"/>
                    <a:pt x="1" y="33"/>
                    <a:pt x="4" y="32"/>
                  </a:cubicBezTo>
                  <a:cubicBezTo>
                    <a:pt x="2" y="31"/>
                    <a:pt x="1" y="29"/>
                    <a:pt x="1" y="27"/>
                  </a:cubicBezTo>
                  <a:cubicBezTo>
                    <a:pt x="1" y="25"/>
                    <a:pt x="3" y="23"/>
                    <a:pt x="6" y="22"/>
                  </a:cubicBezTo>
                  <a:cubicBezTo>
                    <a:pt x="3" y="20"/>
                    <a:pt x="2" y="17"/>
                    <a:pt x="2" y="14"/>
                  </a:cubicBezTo>
                  <a:cubicBezTo>
                    <a:pt x="2" y="9"/>
                    <a:pt x="7" y="5"/>
                    <a:pt x="14" y="5"/>
                  </a:cubicBezTo>
                  <a:cubicBezTo>
                    <a:pt x="16" y="5"/>
                    <a:pt x="18" y="5"/>
                    <a:pt x="20" y="6"/>
                  </a:cubicBezTo>
                  <a:cubicBezTo>
                    <a:pt x="20" y="2"/>
                    <a:pt x="23" y="0"/>
                    <a:pt x="26" y="0"/>
                  </a:cubicBezTo>
                  <a:cubicBezTo>
                    <a:pt x="27" y="0"/>
                    <a:pt x="28" y="0"/>
                    <a:pt x="29" y="0"/>
                  </a:cubicBezTo>
                  <a:lnTo>
                    <a:pt x="29" y="5"/>
                  </a:lnTo>
                  <a:close/>
                  <a:moveTo>
                    <a:pt x="6" y="37"/>
                  </a:moveTo>
                  <a:cubicBezTo>
                    <a:pt x="6" y="40"/>
                    <a:pt x="9" y="41"/>
                    <a:pt x="15" y="41"/>
                  </a:cubicBezTo>
                  <a:cubicBezTo>
                    <a:pt x="20" y="41"/>
                    <a:pt x="23" y="40"/>
                    <a:pt x="23" y="37"/>
                  </a:cubicBezTo>
                  <a:cubicBezTo>
                    <a:pt x="23" y="35"/>
                    <a:pt x="21" y="34"/>
                    <a:pt x="18" y="34"/>
                  </a:cubicBezTo>
                  <a:cubicBezTo>
                    <a:pt x="8" y="33"/>
                    <a:pt x="8" y="33"/>
                    <a:pt x="8" y="33"/>
                  </a:cubicBezTo>
                  <a:cubicBezTo>
                    <a:pt x="6" y="34"/>
                    <a:pt x="6" y="35"/>
                    <a:pt x="6" y="37"/>
                  </a:cubicBezTo>
                  <a:moveTo>
                    <a:pt x="8" y="14"/>
                  </a:moveTo>
                  <a:cubicBezTo>
                    <a:pt x="8" y="18"/>
                    <a:pt x="11" y="20"/>
                    <a:pt x="14" y="20"/>
                  </a:cubicBezTo>
                  <a:cubicBezTo>
                    <a:pt x="17" y="20"/>
                    <a:pt x="19" y="18"/>
                    <a:pt x="19" y="14"/>
                  </a:cubicBezTo>
                  <a:cubicBezTo>
                    <a:pt x="19" y="11"/>
                    <a:pt x="17" y="9"/>
                    <a:pt x="14" y="9"/>
                  </a:cubicBezTo>
                  <a:cubicBezTo>
                    <a:pt x="11" y="9"/>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7" name="Freeform 28"/>
            <p:cNvSpPr>
              <a:spLocks noEditPoints="1"/>
            </p:cNvSpPr>
            <p:nvPr userDrawn="1"/>
          </p:nvSpPr>
          <p:spPr bwMode="auto">
            <a:xfrm>
              <a:off x="5706475" y="2614637"/>
              <a:ext cx="104776" cy="117476"/>
            </a:xfrm>
            <a:custGeom>
              <a:avLst/>
              <a:gdLst>
                <a:gd name="T0" fmla="*/ 7 w 28"/>
                <a:gd name="T1" fmla="*/ 17 h 31"/>
                <a:gd name="T2" fmla="*/ 15 w 28"/>
                <a:gd name="T3" fmla="*/ 26 h 31"/>
                <a:gd name="T4" fmla="*/ 22 w 28"/>
                <a:gd name="T5" fmla="*/ 21 h 31"/>
                <a:gd name="T6" fmla="*/ 28 w 28"/>
                <a:gd name="T7" fmla="*/ 22 h 31"/>
                <a:gd name="T8" fmla="*/ 14 w 28"/>
                <a:gd name="T9" fmla="*/ 31 h 31"/>
                <a:gd name="T10" fmla="*/ 0 w 28"/>
                <a:gd name="T11" fmla="*/ 16 h 31"/>
                <a:gd name="T12" fmla="*/ 14 w 28"/>
                <a:gd name="T13" fmla="*/ 0 h 31"/>
                <a:gd name="T14" fmla="*/ 28 w 28"/>
                <a:gd name="T15" fmla="*/ 16 h 31"/>
                <a:gd name="T16" fmla="*/ 28 w 28"/>
                <a:gd name="T17" fmla="*/ 17 h 31"/>
                <a:gd name="T18" fmla="*/ 7 w 28"/>
                <a:gd name="T19" fmla="*/ 17 h 31"/>
                <a:gd name="T20" fmla="*/ 21 w 28"/>
                <a:gd name="T21" fmla="*/ 13 h 31"/>
                <a:gd name="T22" fmla="*/ 14 w 28"/>
                <a:gd name="T23" fmla="*/ 5 h 31"/>
                <a:gd name="T24" fmla="*/ 7 w 28"/>
                <a:gd name="T25" fmla="*/ 13 h 31"/>
                <a:gd name="T26" fmla="*/ 21 w 28"/>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5" y="26"/>
                  </a:cubicBezTo>
                  <a:cubicBezTo>
                    <a:pt x="18" y="26"/>
                    <a:pt x="20" y="24"/>
                    <a:pt x="22" y="21"/>
                  </a:cubicBezTo>
                  <a:cubicBezTo>
                    <a:pt x="28" y="22"/>
                    <a:pt x="28" y="22"/>
                    <a:pt x="28" y="22"/>
                  </a:cubicBezTo>
                  <a:cubicBezTo>
                    <a:pt x="26" y="28"/>
                    <a:pt x="21" y="31"/>
                    <a:pt x="14" y="31"/>
                  </a:cubicBezTo>
                  <a:cubicBezTo>
                    <a:pt x="6" y="31"/>
                    <a:pt x="0" y="25"/>
                    <a:pt x="0" y="16"/>
                  </a:cubicBezTo>
                  <a:cubicBezTo>
                    <a:pt x="0" y="7"/>
                    <a:pt x="6" y="0"/>
                    <a:pt x="14" y="0"/>
                  </a:cubicBezTo>
                  <a:cubicBezTo>
                    <a:pt x="23" y="0"/>
                    <a:pt x="28" y="6"/>
                    <a:pt x="28" y="16"/>
                  </a:cubicBezTo>
                  <a:cubicBezTo>
                    <a:pt x="28" y="17"/>
                    <a:pt x="28" y="17"/>
                    <a:pt x="28" y="17"/>
                  </a:cubicBezTo>
                  <a:cubicBezTo>
                    <a:pt x="7" y="17"/>
                    <a:pt x="7" y="17"/>
                    <a:pt x="7" y="17"/>
                  </a:cubicBezTo>
                  <a:close/>
                  <a:moveTo>
                    <a:pt x="21" y="13"/>
                  </a:moveTo>
                  <a:cubicBezTo>
                    <a:pt x="21" y="8"/>
                    <a:pt x="19" y="5"/>
                    <a:pt x="14" y="5"/>
                  </a:cubicBezTo>
                  <a:cubicBezTo>
                    <a:pt x="10" y="5"/>
                    <a:pt x="8"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8" name="Freeform 29"/>
            <p:cNvSpPr>
              <a:spLocks/>
            </p:cNvSpPr>
            <p:nvPr userDrawn="1"/>
          </p:nvSpPr>
          <p:spPr bwMode="auto">
            <a:xfrm>
              <a:off x="5816014" y="2587649"/>
              <a:ext cx="71438" cy="144463"/>
            </a:xfrm>
            <a:custGeom>
              <a:avLst/>
              <a:gdLst>
                <a:gd name="T0" fmla="*/ 12 w 19"/>
                <a:gd name="T1" fmla="*/ 8 h 38"/>
                <a:gd name="T2" fmla="*/ 18 w 19"/>
                <a:gd name="T3" fmla="*/ 8 h 38"/>
                <a:gd name="T4" fmla="*/ 18 w 19"/>
                <a:gd name="T5" fmla="*/ 13 h 38"/>
                <a:gd name="T6" fmla="*/ 12 w 19"/>
                <a:gd name="T7" fmla="*/ 13 h 38"/>
                <a:gd name="T8" fmla="*/ 12 w 19"/>
                <a:gd name="T9" fmla="*/ 27 h 38"/>
                <a:gd name="T10" fmla="*/ 16 w 19"/>
                <a:gd name="T11" fmla="*/ 33 h 38"/>
                <a:gd name="T12" fmla="*/ 19 w 19"/>
                <a:gd name="T13" fmla="*/ 33 h 38"/>
                <a:gd name="T14" fmla="*/ 19 w 19"/>
                <a:gd name="T15" fmla="*/ 38 h 38"/>
                <a:gd name="T16" fmla="*/ 14 w 19"/>
                <a:gd name="T17" fmla="*/ 38 h 38"/>
                <a:gd name="T18" fmla="*/ 5 w 19"/>
                <a:gd name="T19" fmla="*/ 27 h 38"/>
                <a:gd name="T20" fmla="*/ 5 w 19"/>
                <a:gd name="T21" fmla="*/ 13 h 38"/>
                <a:gd name="T22" fmla="*/ 0 w 19"/>
                <a:gd name="T23" fmla="*/ 13 h 38"/>
                <a:gd name="T24" fmla="*/ 0 w 19"/>
                <a:gd name="T25" fmla="*/ 8 h 38"/>
                <a:gd name="T26" fmla="*/ 5 w 19"/>
                <a:gd name="T27" fmla="*/ 8 h 38"/>
                <a:gd name="T28" fmla="*/ 6 w 19"/>
                <a:gd name="T29" fmla="*/ 1 h 38"/>
                <a:gd name="T30" fmla="*/ 12 w 19"/>
                <a:gd name="T31" fmla="*/ 0 h 38"/>
                <a:gd name="T32" fmla="*/ 12 w 19"/>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38">
                  <a:moveTo>
                    <a:pt x="12" y="8"/>
                  </a:moveTo>
                  <a:cubicBezTo>
                    <a:pt x="18" y="8"/>
                    <a:pt x="18" y="8"/>
                    <a:pt x="18" y="8"/>
                  </a:cubicBezTo>
                  <a:cubicBezTo>
                    <a:pt x="18" y="13"/>
                    <a:pt x="18" y="13"/>
                    <a:pt x="18" y="13"/>
                  </a:cubicBezTo>
                  <a:cubicBezTo>
                    <a:pt x="12" y="13"/>
                    <a:pt x="12" y="13"/>
                    <a:pt x="12" y="13"/>
                  </a:cubicBezTo>
                  <a:cubicBezTo>
                    <a:pt x="12" y="27"/>
                    <a:pt x="12" y="27"/>
                    <a:pt x="12" y="27"/>
                  </a:cubicBezTo>
                  <a:cubicBezTo>
                    <a:pt x="12" y="31"/>
                    <a:pt x="12" y="33"/>
                    <a:pt x="16" y="33"/>
                  </a:cubicBezTo>
                  <a:cubicBezTo>
                    <a:pt x="17" y="33"/>
                    <a:pt x="18" y="33"/>
                    <a:pt x="19" y="33"/>
                  </a:cubicBezTo>
                  <a:cubicBezTo>
                    <a:pt x="19" y="38"/>
                    <a:pt x="19" y="38"/>
                    <a:pt x="19" y="38"/>
                  </a:cubicBezTo>
                  <a:cubicBezTo>
                    <a:pt x="18" y="38"/>
                    <a:pt x="16" y="38"/>
                    <a:pt x="14" y="38"/>
                  </a:cubicBezTo>
                  <a:cubicBezTo>
                    <a:pt x="8" y="38"/>
                    <a:pt x="5" y="35"/>
                    <a:pt x="5" y="27"/>
                  </a:cubicBezTo>
                  <a:cubicBezTo>
                    <a:pt x="5" y="13"/>
                    <a:pt x="5" y="13"/>
                    <a:pt x="5" y="13"/>
                  </a:cubicBezTo>
                  <a:cubicBezTo>
                    <a:pt x="0" y="13"/>
                    <a:pt x="0" y="13"/>
                    <a:pt x="0" y="13"/>
                  </a:cubicBezTo>
                  <a:cubicBezTo>
                    <a:pt x="0" y="8"/>
                    <a:pt x="0" y="8"/>
                    <a:pt x="0" y="8"/>
                  </a:cubicBezTo>
                  <a:cubicBezTo>
                    <a:pt x="5" y="8"/>
                    <a:pt x="5" y="8"/>
                    <a:pt x="5" y="8"/>
                  </a:cubicBezTo>
                  <a:cubicBezTo>
                    <a:pt x="6" y="1"/>
                    <a:pt x="6" y="1"/>
                    <a:pt x="6" y="1"/>
                  </a:cubicBezTo>
                  <a:cubicBezTo>
                    <a:pt x="12" y="0"/>
                    <a:pt x="12" y="0"/>
                    <a:pt x="12" y="0"/>
                  </a:cubicBezTo>
                  <a:lnTo>
                    <a:pt x="12"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9" name="Freeform 30"/>
            <p:cNvSpPr>
              <a:spLocks/>
            </p:cNvSpPr>
            <p:nvPr userDrawn="1"/>
          </p:nvSpPr>
          <p:spPr bwMode="auto">
            <a:xfrm>
              <a:off x="5901739" y="2581299"/>
              <a:ext cx="90488" cy="146051"/>
            </a:xfrm>
            <a:custGeom>
              <a:avLst/>
              <a:gdLst>
                <a:gd name="T0" fmla="*/ 6 w 24"/>
                <a:gd name="T1" fmla="*/ 0 h 39"/>
                <a:gd name="T2" fmla="*/ 6 w 24"/>
                <a:gd name="T3" fmla="*/ 15 h 39"/>
                <a:gd name="T4" fmla="*/ 15 w 24"/>
                <a:gd name="T5" fmla="*/ 9 h 39"/>
                <a:gd name="T6" fmla="*/ 24 w 24"/>
                <a:gd name="T7" fmla="*/ 21 h 39"/>
                <a:gd name="T8" fmla="*/ 24 w 24"/>
                <a:gd name="T9" fmla="*/ 39 h 39"/>
                <a:gd name="T10" fmla="*/ 18 w 24"/>
                <a:gd name="T11" fmla="*/ 39 h 39"/>
                <a:gd name="T12" fmla="*/ 18 w 24"/>
                <a:gd name="T13" fmla="*/ 21 h 39"/>
                <a:gd name="T14" fmla="*/ 13 w 24"/>
                <a:gd name="T15" fmla="*/ 14 h 39"/>
                <a:gd name="T16" fmla="*/ 6 w 24"/>
                <a:gd name="T17" fmla="*/ 23 h 39"/>
                <a:gd name="T18" fmla="*/ 6 w 24"/>
                <a:gd name="T19" fmla="*/ 39 h 39"/>
                <a:gd name="T20" fmla="*/ 0 w 24"/>
                <a:gd name="T21" fmla="*/ 39 h 39"/>
                <a:gd name="T22" fmla="*/ 0 w 24"/>
                <a:gd name="T23" fmla="*/ 0 h 39"/>
                <a:gd name="T24" fmla="*/ 6 w 24"/>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9">
                  <a:moveTo>
                    <a:pt x="6" y="0"/>
                  </a:moveTo>
                  <a:cubicBezTo>
                    <a:pt x="6" y="15"/>
                    <a:pt x="6" y="15"/>
                    <a:pt x="6" y="15"/>
                  </a:cubicBezTo>
                  <a:cubicBezTo>
                    <a:pt x="8" y="11"/>
                    <a:pt x="11" y="9"/>
                    <a:pt x="15" y="9"/>
                  </a:cubicBezTo>
                  <a:cubicBezTo>
                    <a:pt x="21" y="9"/>
                    <a:pt x="24" y="13"/>
                    <a:pt x="24" y="21"/>
                  </a:cubicBezTo>
                  <a:cubicBezTo>
                    <a:pt x="24" y="39"/>
                    <a:pt x="24" y="39"/>
                    <a:pt x="24" y="39"/>
                  </a:cubicBezTo>
                  <a:cubicBezTo>
                    <a:pt x="18" y="39"/>
                    <a:pt x="18" y="39"/>
                    <a:pt x="18" y="39"/>
                  </a:cubicBezTo>
                  <a:cubicBezTo>
                    <a:pt x="18" y="21"/>
                    <a:pt x="18" y="21"/>
                    <a:pt x="18" y="21"/>
                  </a:cubicBezTo>
                  <a:cubicBezTo>
                    <a:pt x="18" y="17"/>
                    <a:pt x="16" y="14"/>
                    <a:pt x="13" y="14"/>
                  </a:cubicBezTo>
                  <a:cubicBezTo>
                    <a:pt x="9" y="14"/>
                    <a:pt x="6" y="18"/>
                    <a:pt x="6" y="23"/>
                  </a:cubicBezTo>
                  <a:cubicBezTo>
                    <a:pt x="6" y="39"/>
                    <a:pt x="6" y="39"/>
                    <a:pt x="6" y="39"/>
                  </a:cubicBezTo>
                  <a:cubicBezTo>
                    <a:pt x="0" y="39"/>
                    <a:pt x="0" y="39"/>
                    <a:pt x="0" y="39"/>
                  </a:cubicBezTo>
                  <a:cubicBezTo>
                    <a:pt x="0" y="0"/>
                    <a:pt x="0" y="0"/>
                    <a:pt x="0" y="0"/>
                  </a:cubicBez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0" name="Freeform 31"/>
            <p:cNvSpPr>
              <a:spLocks noEditPoints="1"/>
            </p:cNvSpPr>
            <p:nvPr userDrawn="1"/>
          </p:nvSpPr>
          <p:spPr bwMode="auto">
            <a:xfrm>
              <a:off x="6011278" y="2614637"/>
              <a:ext cx="101601" cy="117476"/>
            </a:xfrm>
            <a:custGeom>
              <a:avLst/>
              <a:gdLst>
                <a:gd name="T0" fmla="*/ 7 w 27"/>
                <a:gd name="T1" fmla="*/ 17 h 31"/>
                <a:gd name="T2" fmla="*/ 14 w 27"/>
                <a:gd name="T3" fmla="*/ 26 h 31"/>
                <a:gd name="T4" fmla="*/ 21 w 27"/>
                <a:gd name="T5" fmla="*/ 21 h 31"/>
                <a:gd name="T6" fmla="*/ 27 w 27"/>
                <a:gd name="T7" fmla="*/ 22 h 31"/>
                <a:gd name="T8" fmla="*/ 14 w 27"/>
                <a:gd name="T9" fmla="*/ 31 h 31"/>
                <a:gd name="T10" fmla="*/ 0 w 27"/>
                <a:gd name="T11" fmla="*/ 16 h 31"/>
                <a:gd name="T12" fmla="*/ 14 w 27"/>
                <a:gd name="T13" fmla="*/ 0 h 31"/>
                <a:gd name="T14" fmla="*/ 27 w 27"/>
                <a:gd name="T15" fmla="*/ 16 h 31"/>
                <a:gd name="T16" fmla="*/ 27 w 27"/>
                <a:gd name="T17" fmla="*/ 17 h 31"/>
                <a:gd name="T18" fmla="*/ 7 w 27"/>
                <a:gd name="T19" fmla="*/ 17 h 31"/>
                <a:gd name="T20" fmla="*/ 21 w 27"/>
                <a:gd name="T21" fmla="*/ 13 h 31"/>
                <a:gd name="T22" fmla="*/ 14 w 27"/>
                <a:gd name="T23" fmla="*/ 5 h 31"/>
                <a:gd name="T24" fmla="*/ 7 w 27"/>
                <a:gd name="T25" fmla="*/ 13 h 31"/>
                <a:gd name="T26" fmla="*/ 21 w 27"/>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1">
                  <a:moveTo>
                    <a:pt x="7" y="17"/>
                  </a:moveTo>
                  <a:cubicBezTo>
                    <a:pt x="7" y="23"/>
                    <a:pt x="10" y="26"/>
                    <a:pt x="14" y="26"/>
                  </a:cubicBezTo>
                  <a:cubicBezTo>
                    <a:pt x="17" y="26"/>
                    <a:pt x="20" y="24"/>
                    <a:pt x="21" y="21"/>
                  </a:cubicBezTo>
                  <a:cubicBezTo>
                    <a:pt x="27" y="22"/>
                    <a:pt x="27" y="22"/>
                    <a:pt x="27" y="22"/>
                  </a:cubicBezTo>
                  <a:cubicBezTo>
                    <a:pt x="25" y="28"/>
                    <a:pt x="20" y="31"/>
                    <a:pt x="14" y="31"/>
                  </a:cubicBezTo>
                  <a:cubicBezTo>
                    <a:pt x="5" y="31"/>
                    <a:pt x="0" y="25"/>
                    <a:pt x="0" y="16"/>
                  </a:cubicBezTo>
                  <a:cubicBezTo>
                    <a:pt x="0" y="7"/>
                    <a:pt x="5" y="0"/>
                    <a:pt x="14" y="0"/>
                  </a:cubicBezTo>
                  <a:cubicBezTo>
                    <a:pt x="22" y="0"/>
                    <a:pt x="27" y="6"/>
                    <a:pt x="27" y="16"/>
                  </a:cubicBezTo>
                  <a:cubicBezTo>
                    <a:pt x="27" y="17"/>
                    <a:pt x="27" y="17"/>
                    <a:pt x="27" y="17"/>
                  </a:cubicBezTo>
                  <a:cubicBezTo>
                    <a:pt x="7" y="17"/>
                    <a:pt x="7" y="17"/>
                    <a:pt x="7" y="17"/>
                  </a:cubicBezTo>
                  <a:close/>
                  <a:moveTo>
                    <a:pt x="21" y="13"/>
                  </a:moveTo>
                  <a:cubicBezTo>
                    <a:pt x="20" y="8"/>
                    <a:pt x="18" y="5"/>
                    <a:pt x="14" y="5"/>
                  </a:cubicBezTo>
                  <a:cubicBezTo>
                    <a:pt x="10" y="5"/>
                    <a:pt x="7"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1" name="Freeform 32"/>
            <p:cNvSpPr>
              <a:spLocks/>
            </p:cNvSpPr>
            <p:nvPr userDrawn="1"/>
          </p:nvSpPr>
          <p:spPr bwMode="auto">
            <a:xfrm>
              <a:off x="6131929" y="2614637"/>
              <a:ext cx="60325" cy="112713"/>
            </a:xfrm>
            <a:custGeom>
              <a:avLst/>
              <a:gdLst>
                <a:gd name="T0" fmla="*/ 16 w 16"/>
                <a:gd name="T1" fmla="*/ 7 h 30"/>
                <a:gd name="T2" fmla="*/ 15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5"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8"/>
                    <a:pt x="6" y="8"/>
                    <a:pt x="6" y="8"/>
                  </a:cubicBezTo>
                  <a:cubicBezTo>
                    <a:pt x="8" y="3"/>
                    <a:pt x="10" y="0"/>
                    <a:pt x="14" y="0"/>
                  </a:cubicBezTo>
                  <a:cubicBezTo>
                    <a:pt x="15"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2" name="Freeform 33"/>
            <p:cNvSpPr>
              <a:spLocks/>
            </p:cNvSpPr>
            <p:nvPr userDrawn="1"/>
          </p:nvSpPr>
          <p:spPr bwMode="auto">
            <a:xfrm>
              <a:off x="4603155" y="2836888"/>
              <a:ext cx="95251" cy="147638"/>
            </a:xfrm>
            <a:custGeom>
              <a:avLst/>
              <a:gdLst>
                <a:gd name="T0" fmla="*/ 17 w 60"/>
                <a:gd name="T1" fmla="*/ 0 h 93"/>
                <a:gd name="T2" fmla="*/ 17 w 60"/>
                <a:gd name="T3" fmla="*/ 79 h 93"/>
                <a:gd name="T4" fmla="*/ 60 w 60"/>
                <a:gd name="T5" fmla="*/ 79 h 93"/>
                <a:gd name="T6" fmla="*/ 60 w 60"/>
                <a:gd name="T7" fmla="*/ 93 h 93"/>
                <a:gd name="T8" fmla="*/ 0 w 60"/>
                <a:gd name="T9" fmla="*/ 93 h 93"/>
                <a:gd name="T10" fmla="*/ 0 w 60"/>
                <a:gd name="T11" fmla="*/ 0 h 93"/>
                <a:gd name="T12" fmla="*/ 17 w 60"/>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0" h="93">
                  <a:moveTo>
                    <a:pt x="17" y="0"/>
                  </a:moveTo>
                  <a:lnTo>
                    <a:pt x="17" y="79"/>
                  </a:lnTo>
                  <a:lnTo>
                    <a:pt x="60" y="79"/>
                  </a:lnTo>
                  <a:lnTo>
                    <a:pt x="60" y="93"/>
                  </a:lnTo>
                  <a:lnTo>
                    <a:pt x="0" y="93"/>
                  </a:lnTo>
                  <a:lnTo>
                    <a:pt x="0" y="0"/>
                  </a:lnTo>
                  <a:lnTo>
                    <a:pt x="1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3" name="Freeform 34"/>
            <p:cNvSpPr>
              <a:spLocks noEditPoints="1"/>
            </p:cNvSpPr>
            <p:nvPr userDrawn="1"/>
          </p:nvSpPr>
          <p:spPr bwMode="auto">
            <a:xfrm>
              <a:off x="4701581" y="2871813"/>
              <a:ext cx="104776"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7" y="26"/>
                    <a:pt x="20" y="24"/>
                    <a:pt x="21" y="21"/>
                  </a:cubicBezTo>
                  <a:cubicBezTo>
                    <a:pt x="27" y="22"/>
                    <a:pt x="27" y="22"/>
                    <a:pt x="27" y="22"/>
                  </a:cubicBezTo>
                  <a:cubicBezTo>
                    <a:pt x="25" y="28"/>
                    <a:pt x="21" y="31"/>
                    <a:pt x="14" y="31"/>
                  </a:cubicBezTo>
                  <a:cubicBezTo>
                    <a:pt x="5"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4" name="Freeform 35"/>
            <p:cNvSpPr>
              <a:spLocks noEditPoints="1"/>
            </p:cNvSpPr>
            <p:nvPr userDrawn="1"/>
          </p:nvSpPr>
          <p:spPr bwMode="auto">
            <a:xfrm>
              <a:off x="4817469" y="2871813"/>
              <a:ext cx="101601" cy="117476"/>
            </a:xfrm>
            <a:custGeom>
              <a:avLst/>
              <a:gdLst>
                <a:gd name="T0" fmla="*/ 14 w 27"/>
                <a:gd name="T1" fmla="*/ 0 h 31"/>
                <a:gd name="T2" fmla="*/ 26 w 27"/>
                <a:gd name="T3" fmla="*/ 12 h 31"/>
                <a:gd name="T4" fmla="*/ 26 w 27"/>
                <a:gd name="T5" fmla="*/ 24 h 31"/>
                <a:gd name="T6" fmla="*/ 27 w 27"/>
                <a:gd name="T7" fmla="*/ 30 h 31"/>
                <a:gd name="T8" fmla="*/ 20 w 27"/>
                <a:gd name="T9" fmla="*/ 30 h 31"/>
                <a:gd name="T10" fmla="*/ 20 w 27"/>
                <a:gd name="T11" fmla="*/ 25 h 31"/>
                <a:gd name="T12" fmla="*/ 10 w 27"/>
                <a:gd name="T13" fmla="*/ 31 h 31"/>
                <a:gd name="T14" fmla="*/ 0 w 27"/>
                <a:gd name="T15" fmla="*/ 22 h 31"/>
                <a:gd name="T16" fmla="*/ 19 w 27"/>
                <a:gd name="T17" fmla="*/ 12 h 31"/>
                <a:gd name="T18" fmla="*/ 20 w 27"/>
                <a:gd name="T19" fmla="*/ 12 h 31"/>
                <a:gd name="T20" fmla="*/ 20 w 27"/>
                <a:gd name="T21" fmla="*/ 10 h 31"/>
                <a:gd name="T22" fmla="*/ 13 w 27"/>
                <a:gd name="T23" fmla="*/ 5 h 31"/>
                <a:gd name="T24" fmla="*/ 7 w 27"/>
                <a:gd name="T25" fmla="*/ 9 h 31"/>
                <a:gd name="T26" fmla="*/ 1 w 27"/>
                <a:gd name="T27" fmla="*/ 9 h 31"/>
                <a:gd name="T28" fmla="*/ 14 w 27"/>
                <a:gd name="T29" fmla="*/ 0 h 31"/>
                <a:gd name="T30" fmla="*/ 18 w 27"/>
                <a:gd name="T31" fmla="*/ 16 h 31"/>
                <a:gd name="T32" fmla="*/ 7 w 27"/>
                <a:gd name="T33" fmla="*/ 22 h 31"/>
                <a:gd name="T34" fmla="*/ 12 w 27"/>
                <a:gd name="T35" fmla="*/ 26 h 31"/>
                <a:gd name="T36" fmla="*/ 20 w 27"/>
                <a:gd name="T37" fmla="*/ 18 h 31"/>
                <a:gd name="T38" fmla="*/ 20 w 27"/>
                <a:gd name="T39" fmla="*/ 16 h 31"/>
                <a:gd name="T40" fmla="*/ 18 w 27"/>
                <a:gd name="T41"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31">
                  <a:moveTo>
                    <a:pt x="14" y="0"/>
                  </a:moveTo>
                  <a:cubicBezTo>
                    <a:pt x="23" y="0"/>
                    <a:pt x="26" y="4"/>
                    <a:pt x="26" y="12"/>
                  </a:cubicBezTo>
                  <a:cubicBezTo>
                    <a:pt x="26" y="24"/>
                    <a:pt x="26" y="24"/>
                    <a:pt x="26" y="24"/>
                  </a:cubicBezTo>
                  <a:cubicBezTo>
                    <a:pt x="26" y="27"/>
                    <a:pt x="26" y="29"/>
                    <a:pt x="27" y="30"/>
                  </a:cubicBezTo>
                  <a:cubicBezTo>
                    <a:pt x="20" y="30"/>
                    <a:pt x="20" y="30"/>
                    <a:pt x="20" y="30"/>
                  </a:cubicBezTo>
                  <a:cubicBezTo>
                    <a:pt x="20" y="29"/>
                    <a:pt x="20" y="27"/>
                    <a:pt x="20" y="25"/>
                  </a:cubicBezTo>
                  <a:cubicBezTo>
                    <a:pt x="18" y="29"/>
                    <a:pt x="14" y="31"/>
                    <a:pt x="10" y="31"/>
                  </a:cubicBezTo>
                  <a:cubicBezTo>
                    <a:pt x="4" y="31"/>
                    <a:pt x="0" y="27"/>
                    <a:pt x="0" y="22"/>
                  </a:cubicBezTo>
                  <a:cubicBezTo>
                    <a:pt x="0" y="15"/>
                    <a:pt x="6" y="12"/>
                    <a:pt x="19" y="12"/>
                  </a:cubicBezTo>
                  <a:cubicBezTo>
                    <a:pt x="20" y="12"/>
                    <a:pt x="20" y="12"/>
                    <a:pt x="20" y="12"/>
                  </a:cubicBezTo>
                  <a:cubicBezTo>
                    <a:pt x="20" y="10"/>
                    <a:pt x="20" y="10"/>
                    <a:pt x="20" y="10"/>
                  </a:cubicBezTo>
                  <a:cubicBezTo>
                    <a:pt x="20" y="7"/>
                    <a:pt x="18" y="5"/>
                    <a:pt x="13" y="5"/>
                  </a:cubicBezTo>
                  <a:cubicBezTo>
                    <a:pt x="10" y="5"/>
                    <a:pt x="7" y="6"/>
                    <a:pt x="7" y="9"/>
                  </a:cubicBezTo>
                  <a:cubicBezTo>
                    <a:pt x="1" y="9"/>
                    <a:pt x="1" y="9"/>
                    <a:pt x="1" y="9"/>
                  </a:cubicBezTo>
                  <a:cubicBezTo>
                    <a:pt x="2" y="3"/>
                    <a:pt x="6" y="0"/>
                    <a:pt x="14" y="0"/>
                  </a:cubicBezTo>
                  <a:moveTo>
                    <a:pt x="18" y="16"/>
                  </a:moveTo>
                  <a:cubicBezTo>
                    <a:pt x="10" y="16"/>
                    <a:pt x="7" y="18"/>
                    <a:pt x="7" y="22"/>
                  </a:cubicBezTo>
                  <a:cubicBezTo>
                    <a:pt x="7" y="24"/>
                    <a:pt x="9" y="26"/>
                    <a:pt x="12" y="26"/>
                  </a:cubicBezTo>
                  <a:cubicBezTo>
                    <a:pt x="16" y="26"/>
                    <a:pt x="20" y="22"/>
                    <a:pt x="20" y="18"/>
                  </a:cubicBezTo>
                  <a:cubicBezTo>
                    <a:pt x="20" y="16"/>
                    <a:pt x="20" y="16"/>
                    <a:pt x="20" y="16"/>
                  </a:cubicBezTo>
                  <a:lnTo>
                    <a:pt x="18"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5" name="Freeform 36"/>
            <p:cNvSpPr>
              <a:spLocks/>
            </p:cNvSpPr>
            <p:nvPr userDrawn="1"/>
          </p:nvSpPr>
          <p:spPr bwMode="auto">
            <a:xfrm>
              <a:off x="4938120" y="2871813"/>
              <a:ext cx="60325" cy="112713"/>
            </a:xfrm>
            <a:custGeom>
              <a:avLst/>
              <a:gdLst>
                <a:gd name="T0" fmla="*/ 16 w 16"/>
                <a:gd name="T1" fmla="*/ 7 h 30"/>
                <a:gd name="T2" fmla="*/ 14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7 h 30"/>
                <a:gd name="T16" fmla="*/ 14 w 16"/>
                <a:gd name="T17" fmla="*/ 0 h 30"/>
                <a:gd name="T18" fmla="*/ 16 w 16"/>
                <a:gd name="T19" fmla="*/ 0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4"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7"/>
                    <a:pt x="6" y="7"/>
                    <a:pt x="6" y="7"/>
                  </a:cubicBezTo>
                  <a:cubicBezTo>
                    <a:pt x="8" y="3"/>
                    <a:pt x="10" y="0"/>
                    <a:pt x="14" y="0"/>
                  </a:cubicBezTo>
                  <a:cubicBezTo>
                    <a:pt x="15" y="0"/>
                    <a:pt x="15" y="0"/>
                    <a:pt x="16" y="0"/>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Freeform 37"/>
            <p:cNvSpPr>
              <a:spLocks/>
            </p:cNvSpPr>
            <p:nvPr userDrawn="1"/>
          </p:nvSpPr>
          <p:spPr bwMode="auto">
            <a:xfrm>
              <a:off x="5009558" y="2871813"/>
              <a:ext cx="90488"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7" name="Freeform 38"/>
            <p:cNvSpPr>
              <a:spLocks noEditPoints="1"/>
            </p:cNvSpPr>
            <p:nvPr userDrawn="1"/>
          </p:nvSpPr>
          <p:spPr bwMode="auto">
            <a:xfrm>
              <a:off x="5127034" y="2836888"/>
              <a:ext cx="22225" cy="147638"/>
            </a:xfrm>
            <a:custGeom>
              <a:avLst/>
              <a:gdLst>
                <a:gd name="T0" fmla="*/ 14 w 14"/>
                <a:gd name="T1" fmla="*/ 12 h 93"/>
                <a:gd name="T2" fmla="*/ 0 w 14"/>
                <a:gd name="T3" fmla="*/ 12 h 93"/>
                <a:gd name="T4" fmla="*/ 0 w 14"/>
                <a:gd name="T5" fmla="*/ 0 h 93"/>
                <a:gd name="T6" fmla="*/ 14 w 14"/>
                <a:gd name="T7" fmla="*/ 0 h 93"/>
                <a:gd name="T8" fmla="*/ 14 w 14"/>
                <a:gd name="T9" fmla="*/ 12 h 93"/>
                <a:gd name="T10" fmla="*/ 14 w 14"/>
                <a:gd name="T11" fmla="*/ 93 h 93"/>
                <a:gd name="T12" fmla="*/ 0 w 14"/>
                <a:gd name="T13" fmla="*/ 93 h 93"/>
                <a:gd name="T14" fmla="*/ 0 w 14"/>
                <a:gd name="T15" fmla="*/ 24 h 93"/>
                <a:gd name="T16" fmla="*/ 14 w 14"/>
                <a:gd name="T17" fmla="*/ 24 h 93"/>
                <a:gd name="T18" fmla="*/ 14 w 14"/>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93">
                  <a:moveTo>
                    <a:pt x="14" y="12"/>
                  </a:moveTo>
                  <a:lnTo>
                    <a:pt x="0" y="12"/>
                  </a:lnTo>
                  <a:lnTo>
                    <a:pt x="0" y="0"/>
                  </a:lnTo>
                  <a:lnTo>
                    <a:pt x="14" y="0"/>
                  </a:lnTo>
                  <a:lnTo>
                    <a:pt x="14" y="12"/>
                  </a:lnTo>
                  <a:close/>
                  <a:moveTo>
                    <a:pt x="14" y="93"/>
                  </a:moveTo>
                  <a:lnTo>
                    <a:pt x="0" y="93"/>
                  </a:lnTo>
                  <a:lnTo>
                    <a:pt x="0" y="24"/>
                  </a:lnTo>
                  <a:lnTo>
                    <a:pt x="14" y="24"/>
                  </a:lnTo>
                  <a:lnTo>
                    <a:pt x="14"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39"/>
            <p:cNvSpPr>
              <a:spLocks/>
            </p:cNvSpPr>
            <p:nvPr userDrawn="1"/>
          </p:nvSpPr>
          <p:spPr bwMode="auto">
            <a:xfrm>
              <a:off x="5176247" y="2871813"/>
              <a:ext cx="88901"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9" name="Freeform 40"/>
            <p:cNvSpPr>
              <a:spLocks noEditPoints="1"/>
            </p:cNvSpPr>
            <p:nvPr userDrawn="1"/>
          </p:nvSpPr>
          <p:spPr bwMode="auto">
            <a:xfrm>
              <a:off x="5281022" y="2855938"/>
              <a:ext cx="109538" cy="169863"/>
            </a:xfrm>
            <a:custGeom>
              <a:avLst/>
              <a:gdLst>
                <a:gd name="T0" fmla="*/ 29 w 29"/>
                <a:gd name="T1" fmla="*/ 5 h 45"/>
                <a:gd name="T2" fmla="*/ 27 w 29"/>
                <a:gd name="T3" fmla="*/ 5 h 45"/>
                <a:gd name="T4" fmla="*/ 23 w 29"/>
                <a:gd name="T5" fmla="*/ 7 h 45"/>
                <a:gd name="T6" fmla="*/ 26 w 29"/>
                <a:gd name="T7" fmla="*/ 14 h 45"/>
                <a:gd name="T8" fmla="*/ 14 w 29"/>
                <a:gd name="T9" fmla="*/ 24 h 45"/>
                <a:gd name="T10" fmla="*/ 10 w 29"/>
                <a:gd name="T11" fmla="*/ 23 h 45"/>
                <a:gd name="T12" fmla="*/ 7 w 29"/>
                <a:gd name="T13" fmla="*/ 25 h 45"/>
                <a:gd name="T14" fmla="*/ 11 w 29"/>
                <a:gd name="T15" fmla="*/ 28 h 45"/>
                <a:gd name="T16" fmla="*/ 19 w 29"/>
                <a:gd name="T17" fmla="*/ 28 h 45"/>
                <a:gd name="T18" fmla="*/ 29 w 29"/>
                <a:gd name="T19" fmla="*/ 36 h 45"/>
                <a:gd name="T20" fmla="*/ 14 w 29"/>
                <a:gd name="T21" fmla="*/ 45 h 45"/>
                <a:gd name="T22" fmla="*/ 0 w 29"/>
                <a:gd name="T23" fmla="*/ 37 h 45"/>
                <a:gd name="T24" fmla="*/ 4 w 29"/>
                <a:gd name="T25" fmla="*/ 31 h 45"/>
                <a:gd name="T26" fmla="*/ 1 w 29"/>
                <a:gd name="T27" fmla="*/ 27 h 45"/>
                <a:gd name="T28" fmla="*/ 6 w 29"/>
                <a:gd name="T29" fmla="*/ 21 h 45"/>
                <a:gd name="T30" fmla="*/ 2 w 29"/>
                <a:gd name="T31" fmla="*/ 14 h 45"/>
                <a:gd name="T32" fmla="*/ 14 w 29"/>
                <a:gd name="T33" fmla="*/ 4 h 45"/>
                <a:gd name="T34" fmla="*/ 20 w 29"/>
                <a:gd name="T35" fmla="*/ 6 h 45"/>
                <a:gd name="T36" fmla="*/ 27 w 29"/>
                <a:gd name="T37" fmla="*/ 0 h 45"/>
                <a:gd name="T38" fmla="*/ 29 w 29"/>
                <a:gd name="T39" fmla="*/ 0 h 45"/>
                <a:gd name="T40" fmla="*/ 29 w 29"/>
                <a:gd name="T41" fmla="*/ 5 h 45"/>
                <a:gd name="T42" fmla="*/ 6 w 29"/>
                <a:gd name="T43" fmla="*/ 36 h 45"/>
                <a:gd name="T44" fmla="*/ 15 w 29"/>
                <a:gd name="T45" fmla="*/ 41 h 45"/>
                <a:gd name="T46" fmla="*/ 23 w 29"/>
                <a:gd name="T47" fmla="*/ 37 h 45"/>
                <a:gd name="T48" fmla="*/ 18 w 29"/>
                <a:gd name="T49" fmla="*/ 34 h 45"/>
                <a:gd name="T50" fmla="*/ 8 w 29"/>
                <a:gd name="T51" fmla="*/ 33 h 45"/>
                <a:gd name="T52" fmla="*/ 6 w 29"/>
                <a:gd name="T53" fmla="*/ 36 h 45"/>
                <a:gd name="T54" fmla="*/ 8 w 29"/>
                <a:gd name="T55" fmla="*/ 14 h 45"/>
                <a:gd name="T56" fmla="*/ 14 w 29"/>
                <a:gd name="T57" fmla="*/ 20 h 45"/>
                <a:gd name="T58" fmla="*/ 19 w 29"/>
                <a:gd name="T59" fmla="*/ 14 h 45"/>
                <a:gd name="T60" fmla="*/ 14 w 29"/>
                <a:gd name="T61" fmla="*/ 8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7"/>
                  </a:cubicBezTo>
                  <a:cubicBezTo>
                    <a:pt x="25" y="10"/>
                    <a:pt x="26" y="12"/>
                    <a:pt x="26" y="14"/>
                  </a:cubicBezTo>
                  <a:cubicBezTo>
                    <a:pt x="26" y="20"/>
                    <a:pt x="21" y="24"/>
                    <a:pt x="14" y="24"/>
                  </a:cubicBezTo>
                  <a:cubicBezTo>
                    <a:pt x="13" y="24"/>
                    <a:pt x="11" y="23"/>
                    <a:pt x="10" y="23"/>
                  </a:cubicBezTo>
                  <a:cubicBezTo>
                    <a:pt x="8" y="24"/>
                    <a:pt x="7" y="24"/>
                    <a:pt x="7" y="25"/>
                  </a:cubicBezTo>
                  <a:cubicBezTo>
                    <a:pt x="7" y="27"/>
                    <a:pt x="8" y="28"/>
                    <a:pt x="11" y="28"/>
                  </a:cubicBezTo>
                  <a:cubicBezTo>
                    <a:pt x="19" y="28"/>
                    <a:pt x="19" y="28"/>
                    <a:pt x="19" y="28"/>
                  </a:cubicBezTo>
                  <a:cubicBezTo>
                    <a:pt x="26" y="29"/>
                    <a:pt x="29" y="32"/>
                    <a:pt x="29" y="36"/>
                  </a:cubicBezTo>
                  <a:cubicBezTo>
                    <a:pt x="29" y="41"/>
                    <a:pt x="24" y="45"/>
                    <a:pt x="14" y="45"/>
                  </a:cubicBezTo>
                  <a:cubicBezTo>
                    <a:pt x="5" y="45"/>
                    <a:pt x="0" y="42"/>
                    <a:pt x="0" y="37"/>
                  </a:cubicBezTo>
                  <a:cubicBezTo>
                    <a:pt x="0" y="35"/>
                    <a:pt x="1" y="32"/>
                    <a:pt x="4" y="31"/>
                  </a:cubicBezTo>
                  <a:cubicBezTo>
                    <a:pt x="2" y="30"/>
                    <a:pt x="1" y="29"/>
                    <a:pt x="1" y="27"/>
                  </a:cubicBezTo>
                  <a:cubicBezTo>
                    <a:pt x="1" y="24"/>
                    <a:pt x="3" y="22"/>
                    <a:pt x="6" y="21"/>
                  </a:cubicBezTo>
                  <a:cubicBezTo>
                    <a:pt x="3" y="20"/>
                    <a:pt x="2" y="17"/>
                    <a:pt x="2" y="14"/>
                  </a:cubicBezTo>
                  <a:cubicBezTo>
                    <a:pt x="2" y="9"/>
                    <a:pt x="7" y="4"/>
                    <a:pt x="14" y="4"/>
                  </a:cubicBezTo>
                  <a:cubicBezTo>
                    <a:pt x="16" y="4"/>
                    <a:pt x="18" y="5"/>
                    <a:pt x="20" y="6"/>
                  </a:cubicBezTo>
                  <a:cubicBezTo>
                    <a:pt x="20" y="2"/>
                    <a:pt x="23" y="0"/>
                    <a:pt x="27" y="0"/>
                  </a:cubicBezTo>
                  <a:cubicBezTo>
                    <a:pt x="27" y="0"/>
                    <a:pt x="28" y="0"/>
                    <a:pt x="29" y="0"/>
                  </a:cubicBezTo>
                  <a:lnTo>
                    <a:pt x="29" y="5"/>
                  </a:lnTo>
                  <a:close/>
                  <a:moveTo>
                    <a:pt x="6" y="36"/>
                  </a:moveTo>
                  <a:cubicBezTo>
                    <a:pt x="6" y="39"/>
                    <a:pt x="9" y="41"/>
                    <a:pt x="15" y="41"/>
                  </a:cubicBezTo>
                  <a:cubicBezTo>
                    <a:pt x="20" y="41"/>
                    <a:pt x="23" y="39"/>
                    <a:pt x="23" y="37"/>
                  </a:cubicBezTo>
                  <a:cubicBezTo>
                    <a:pt x="23" y="35"/>
                    <a:pt x="22" y="34"/>
                    <a:pt x="18" y="34"/>
                  </a:cubicBezTo>
                  <a:cubicBezTo>
                    <a:pt x="8" y="33"/>
                    <a:pt x="8" y="33"/>
                    <a:pt x="8" y="33"/>
                  </a:cubicBezTo>
                  <a:cubicBezTo>
                    <a:pt x="6" y="34"/>
                    <a:pt x="6" y="35"/>
                    <a:pt x="6" y="36"/>
                  </a:cubicBezTo>
                  <a:moveTo>
                    <a:pt x="8" y="14"/>
                  </a:moveTo>
                  <a:cubicBezTo>
                    <a:pt x="8" y="17"/>
                    <a:pt x="11" y="20"/>
                    <a:pt x="14" y="20"/>
                  </a:cubicBezTo>
                  <a:cubicBezTo>
                    <a:pt x="17" y="20"/>
                    <a:pt x="19" y="17"/>
                    <a:pt x="19" y="14"/>
                  </a:cubicBezTo>
                  <a:cubicBezTo>
                    <a:pt x="19" y="11"/>
                    <a:pt x="17" y="8"/>
                    <a:pt x="14" y="8"/>
                  </a:cubicBezTo>
                  <a:cubicBezTo>
                    <a:pt x="11" y="8"/>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0" name="Freeform 41"/>
            <p:cNvSpPr>
              <a:spLocks/>
            </p:cNvSpPr>
            <p:nvPr userDrawn="1"/>
          </p:nvSpPr>
          <p:spPr bwMode="auto">
            <a:xfrm>
              <a:off x="5454061" y="2833713"/>
              <a:ext cx="71438" cy="150813"/>
            </a:xfrm>
            <a:custGeom>
              <a:avLst/>
              <a:gdLst>
                <a:gd name="T0" fmla="*/ 19 w 19"/>
                <a:gd name="T1" fmla="*/ 5 h 40"/>
                <a:gd name="T2" fmla="*/ 16 w 19"/>
                <a:gd name="T3" fmla="*/ 5 h 40"/>
                <a:gd name="T4" fmla="*/ 11 w 19"/>
                <a:gd name="T5" fmla="*/ 10 h 40"/>
                <a:gd name="T6" fmla="*/ 11 w 19"/>
                <a:gd name="T7" fmla="*/ 11 h 40"/>
                <a:gd name="T8" fmla="*/ 18 w 19"/>
                <a:gd name="T9" fmla="*/ 11 h 40"/>
                <a:gd name="T10" fmla="*/ 18 w 19"/>
                <a:gd name="T11" fmla="*/ 15 h 40"/>
                <a:gd name="T12" fmla="*/ 11 w 19"/>
                <a:gd name="T13" fmla="*/ 15 h 40"/>
                <a:gd name="T14" fmla="*/ 11 w 19"/>
                <a:gd name="T15" fmla="*/ 40 h 40"/>
                <a:gd name="T16" fmla="*/ 4 w 19"/>
                <a:gd name="T17" fmla="*/ 40 h 40"/>
                <a:gd name="T18" fmla="*/ 4 w 19"/>
                <a:gd name="T19" fmla="*/ 15 h 40"/>
                <a:gd name="T20" fmla="*/ 0 w 19"/>
                <a:gd name="T21" fmla="*/ 15 h 40"/>
                <a:gd name="T22" fmla="*/ 0 w 19"/>
                <a:gd name="T23" fmla="*/ 11 h 40"/>
                <a:gd name="T24" fmla="*/ 4 w 19"/>
                <a:gd name="T25" fmla="*/ 11 h 40"/>
                <a:gd name="T26" fmla="*/ 4 w 19"/>
                <a:gd name="T27" fmla="*/ 10 h 40"/>
                <a:gd name="T28" fmla="*/ 14 w 19"/>
                <a:gd name="T29" fmla="*/ 0 h 40"/>
                <a:gd name="T30" fmla="*/ 19 w 19"/>
                <a:gd name="T31" fmla="*/ 1 h 40"/>
                <a:gd name="T32" fmla="*/ 19 w 19"/>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0">
                  <a:moveTo>
                    <a:pt x="19" y="5"/>
                  </a:moveTo>
                  <a:cubicBezTo>
                    <a:pt x="18" y="5"/>
                    <a:pt x="16"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4" y="40"/>
                    <a:pt x="4" y="40"/>
                    <a:pt x="4" y="40"/>
                  </a:cubicBezTo>
                  <a:cubicBezTo>
                    <a:pt x="4" y="15"/>
                    <a:pt x="4" y="15"/>
                    <a:pt x="4" y="15"/>
                  </a:cubicBezTo>
                  <a:cubicBezTo>
                    <a:pt x="0" y="15"/>
                    <a:pt x="0" y="15"/>
                    <a:pt x="0" y="15"/>
                  </a:cubicBezTo>
                  <a:cubicBezTo>
                    <a:pt x="0" y="11"/>
                    <a:pt x="0" y="11"/>
                    <a:pt x="0" y="11"/>
                  </a:cubicBezTo>
                  <a:cubicBezTo>
                    <a:pt x="4" y="11"/>
                    <a:pt x="4" y="11"/>
                    <a:pt x="4" y="11"/>
                  </a:cubicBezTo>
                  <a:cubicBezTo>
                    <a:pt x="4" y="10"/>
                    <a:pt x="4" y="10"/>
                    <a:pt x="4" y="10"/>
                  </a:cubicBezTo>
                  <a:cubicBezTo>
                    <a:pt x="4" y="4"/>
                    <a:pt x="7" y="0"/>
                    <a:pt x="14" y="0"/>
                  </a:cubicBezTo>
                  <a:cubicBezTo>
                    <a:pt x="16" y="0"/>
                    <a:pt x="18" y="0"/>
                    <a:pt x="19" y="1"/>
                  </a:cubicBezTo>
                  <a:lnTo>
                    <a:pt x="19"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1" name="Freeform 42"/>
            <p:cNvSpPr>
              <a:spLocks noEditPoints="1"/>
            </p:cNvSpPr>
            <p:nvPr userDrawn="1"/>
          </p:nvSpPr>
          <p:spPr bwMode="auto">
            <a:xfrm>
              <a:off x="5525499" y="2871813"/>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5" y="31"/>
                    <a:pt x="0" y="25"/>
                    <a:pt x="0" y="16"/>
                  </a:cubicBezTo>
                  <a:cubicBezTo>
                    <a:pt x="0" y="6"/>
                    <a:pt x="6" y="0"/>
                    <a:pt x="14" y="0"/>
                  </a:cubicBezTo>
                  <a:cubicBezTo>
                    <a:pt x="22" y="0"/>
                    <a:pt x="28" y="6"/>
                    <a:pt x="28" y="16"/>
                  </a:cubicBezTo>
                  <a:moveTo>
                    <a:pt x="7" y="16"/>
                  </a:moveTo>
                  <a:cubicBezTo>
                    <a:pt x="7" y="22"/>
                    <a:pt x="9" y="26"/>
                    <a:pt x="14" y="26"/>
                  </a:cubicBezTo>
                  <a:cubicBezTo>
                    <a:pt x="18" y="26"/>
                    <a:pt x="21" y="22"/>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2" name="Freeform 43"/>
            <p:cNvSpPr>
              <a:spLocks/>
            </p:cNvSpPr>
            <p:nvPr userDrawn="1"/>
          </p:nvSpPr>
          <p:spPr bwMode="auto">
            <a:xfrm>
              <a:off x="5649325" y="2871813"/>
              <a:ext cx="57150" cy="112713"/>
            </a:xfrm>
            <a:custGeom>
              <a:avLst/>
              <a:gdLst>
                <a:gd name="T0" fmla="*/ 15 w 15"/>
                <a:gd name="T1" fmla="*/ 7 h 30"/>
                <a:gd name="T2" fmla="*/ 14 w 15"/>
                <a:gd name="T3" fmla="*/ 7 h 30"/>
                <a:gd name="T4" fmla="*/ 6 w 15"/>
                <a:gd name="T5" fmla="*/ 16 h 30"/>
                <a:gd name="T6" fmla="*/ 6 w 15"/>
                <a:gd name="T7" fmla="*/ 30 h 30"/>
                <a:gd name="T8" fmla="*/ 0 w 15"/>
                <a:gd name="T9" fmla="*/ 30 h 30"/>
                <a:gd name="T10" fmla="*/ 0 w 15"/>
                <a:gd name="T11" fmla="*/ 1 h 30"/>
                <a:gd name="T12" fmla="*/ 5 w 15"/>
                <a:gd name="T13" fmla="*/ 1 h 30"/>
                <a:gd name="T14" fmla="*/ 5 w 15"/>
                <a:gd name="T15" fmla="*/ 7 h 30"/>
                <a:gd name="T16" fmla="*/ 14 w 15"/>
                <a:gd name="T17" fmla="*/ 0 h 30"/>
                <a:gd name="T18" fmla="*/ 15 w 15"/>
                <a:gd name="T19" fmla="*/ 0 h 30"/>
                <a:gd name="T20" fmla="*/ 15 w 15"/>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0">
                  <a:moveTo>
                    <a:pt x="15"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5" y="1"/>
                    <a:pt x="5" y="1"/>
                    <a:pt x="5" y="1"/>
                  </a:cubicBezTo>
                  <a:cubicBezTo>
                    <a:pt x="5" y="7"/>
                    <a:pt x="5" y="7"/>
                    <a:pt x="5" y="7"/>
                  </a:cubicBezTo>
                  <a:cubicBezTo>
                    <a:pt x="7" y="3"/>
                    <a:pt x="10" y="0"/>
                    <a:pt x="14" y="0"/>
                  </a:cubicBezTo>
                  <a:cubicBezTo>
                    <a:pt x="14" y="0"/>
                    <a:pt x="15" y="0"/>
                    <a:pt x="15" y="0"/>
                  </a:cubicBezTo>
                  <a:lnTo>
                    <a:pt x="15"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3" name="Rectangle 44"/>
            <p:cNvSpPr>
              <a:spLocks noChangeArrowheads="1"/>
            </p:cNvSpPr>
            <p:nvPr userDrawn="1"/>
          </p:nvSpPr>
          <p:spPr bwMode="auto">
            <a:xfrm>
              <a:off x="5785851" y="2836888"/>
              <a:ext cx="22225" cy="14763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4" name="Freeform 45"/>
            <p:cNvSpPr>
              <a:spLocks noEditPoints="1"/>
            </p:cNvSpPr>
            <p:nvPr userDrawn="1"/>
          </p:nvSpPr>
          <p:spPr bwMode="auto">
            <a:xfrm>
              <a:off x="5833476" y="2836888"/>
              <a:ext cx="23813" cy="147638"/>
            </a:xfrm>
            <a:custGeom>
              <a:avLst/>
              <a:gdLst>
                <a:gd name="T0" fmla="*/ 15 w 15"/>
                <a:gd name="T1" fmla="*/ 12 h 93"/>
                <a:gd name="T2" fmla="*/ 0 w 15"/>
                <a:gd name="T3" fmla="*/ 12 h 93"/>
                <a:gd name="T4" fmla="*/ 0 w 15"/>
                <a:gd name="T5" fmla="*/ 0 h 93"/>
                <a:gd name="T6" fmla="*/ 15 w 15"/>
                <a:gd name="T7" fmla="*/ 0 h 93"/>
                <a:gd name="T8" fmla="*/ 15 w 15"/>
                <a:gd name="T9" fmla="*/ 12 h 93"/>
                <a:gd name="T10" fmla="*/ 15 w 15"/>
                <a:gd name="T11" fmla="*/ 93 h 93"/>
                <a:gd name="T12" fmla="*/ 0 w 15"/>
                <a:gd name="T13" fmla="*/ 93 h 93"/>
                <a:gd name="T14" fmla="*/ 0 w 15"/>
                <a:gd name="T15" fmla="*/ 24 h 93"/>
                <a:gd name="T16" fmla="*/ 15 w 15"/>
                <a:gd name="T17" fmla="*/ 24 h 93"/>
                <a:gd name="T18" fmla="*/ 15 w 15"/>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93">
                  <a:moveTo>
                    <a:pt x="15" y="12"/>
                  </a:moveTo>
                  <a:lnTo>
                    <a:pt x="0" y="12"/>
                  </a:lnTo>
                  <a:lnTo>
                    <a:pt x="0" y="0"/>
                  </a:lnTo>
                  <a:lnTo>
                    <a:pt x="15" y="0"/>
                  </a:lnTo>
                  <a:lnTo>
                    <a:pt x="15" y="12"/>
                  </a:lnTo>
                  <a:close/>
                  <a:moveTo>
                    <a:pt x="15" y="93"/>
                  </a:moveTo>
                  <a:lnTo>
                    <a:pt x="0" y="93"/>
                  </a:lnTo>
                  <a:lnTo>
                    <a:pt x="0" y="24"/>
                  </a:lnTo>
                  <a:lnTo>
                    <a:pt x="15" y="24"/>
                  </a:lnTo>
                  <a:lnTo>
                    <a:pt x="15"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5" name="Freeform 46"/>
            <p:cNvSpPr>
              <a:spLocks/>
            </p:cNvSpPr>
            <p:nvPr userDrawn="1"/>
          </p:nvSpPr>
          <p:spPr bwMode="auto">
            <a:xfrm>
              <a:off x="5871577" y="2833713"/>
              <a:ext cx="76201" cy="150813"/>
            </a:xfrm>
            <a:custGeom>
              <a:avLst/>
              <a:gdLst>
                <a:gd name="T0" fmla="*/ 20 w 20"/>
                <a:gd name="T1" fmla="*/ 5 h 40"/>
                <a:gd name="T2" fmla="*/ 16 w 20"/>
                <a:gd name="T3" fmla="*/ 5 h 40"/>
                <a:gd name="T4" fmla="*/ 11 w 20"/>
                <a:gd name="T5" fmla="*/ 10 h 40"/>
                <a:gd name="T6" fmla="*/ 11 w 20"/>
                <a:gd name="T7" fmla="*/ 11 h 40"/>
                <a:gd name="T8" fmla="*/ 18 w 20"/>
                <a:gd name="T9" fmla="*/ 11 h 40"/>
                <a:gd name="T10" fmla="*/ 18 w 20"/>
                <a:gd name="T11" fmla="*/ 15 h 40"/>
                <a:gd name="T12" fmla="*/ 11 w 20"/>
                <a:gd name="T13" fmla="*/ 15 h 40"/>
                <a:gd name="T14" fmla="*/ 11 w 20"/>
                <a:gd name="T15" fmla="*/ 40 h 40"/>
                <a:gd name="T16" fmla="*/ 5 w 20"/>
                <a:gd name="T17" fmla="*/ 40 h 40"/>
                <a:gd name="T18" fmla="*/ 5 w 20"/>
                <a:gd name="T19" fmla="*/ 15 h 40"/>
                <a:gd name="T20" fmla="*/ 0 w 20"/>
                <a:gd name="T21" fmla="*/ 15 h 40"/>
                <a:gd name="T22" fmla="*/ 0 w 20"/>
                <a:gd name="T23" fmla="*/ 11 h 40"/>
                <a:gd name="T24" fmla="*/ 5 w 20"/>
                <a:gd name="T25" fmla="*/ 11 h 40"/>
                <a:gd name="T26" fmla="*/ 5 w 20"/>
                <a:gd name="T27" fmla="*/ 10 h 40"/>
                <a:gd name="T28" fmla="*/ 14 w 20"/>
                <a:gd name="T29" fmla="*/ 0 h 40"/>
                <a:gd name="T30" fmla="*/ 20 w 20"/>
                <a:gd name="T31" fmla="*/ 1 h 40"/>
                <a:gd name="T32" fmla="*/ 20 w 20"/>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40">
                  <a:moveTo>
                    <a:pt x="20" y="5"/>
                  </a:moveTo>
                  <a:cubicBezTo>
                    <a:pt x="18" y="5"/>
                    <a:pt x="17"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5" y="40"/>
                    <a:pt x="5" y="40"/>
                    <a:pt x="5" y="40"/>
                  </a:cubicBezTo>
                  <a:cubicBezTo>
                    <a:pt x="5" y="15"/>
                    <a:pt x="5" y="15"/>
                    <a:pt x="5" y="15"/>
                  </a:cubicBezTo>
                  <a:cubicBezTo>
                    <a:pt x="0" y="15"/>
                    <a:pt x="0" y="15"/>
                    <a:pt x="0" y="15"/>
                  </a:cubicBezTo>
                  <a:cubicBezTo>
                    <a:pt x="0" y="11"/>
                    <a:pt x="0" y="11"/>
                    <a:pt x="0" y="11"/>
                  </a:cubicBezTo>
                  <a:cubicBezTo>
                    <a:pt x="5" y="11"/>
                    <a:pt x="5" y="11"/>
                    <a:pt x="5" y="11"/>
                  </a:cubicBezTo>
                  <a:cubicBezTo>
                    <a:pt x="5" y="10"/>
                    <a:pt x="5" y="10"/>
                    <a:pt x="5" y="10"/>
                  </a:cubicBezTo>
                  <a:cubicBezTo>
                    <a:pt x="5" y="4"/>
                    <a:pt x="8" y="0"/>
                    <a:pt x="14" y="0"/>
                  </a:cubicBezTo>
                  <a:cubicBezTo>
                    <a:pt x="16" y="0"/>
                    <a:pt x="18" y="0"/>
                    <a:pt x="20" y="1"/>
                  </a:cubicBezTo>
                  <a:lnTo>
                    <a:pt x="20"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6" name="Freeform 47"/>
            <p:cNvSpPr>
              <a:spLocks noEditPoints="1"/>
            </p:cNvSpPr>
            <p:nvPr userDrawn="1"/>
          </p:nvSpPr>
          <p:spPr bwMode="auto">
            <a:xfrm>
              <a:off x="5943015" y="2871813"/>
              <a:ext cx="106363"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8" y="26"/>
                    <a:pt x="20" y="24"/>
                    <a:pt x="21" y="21"/>
                  </a:cubicBezTo>
                  <a:cubicBezTo>
                    <a:pt x="27" y="22"/>
                    <a:pt x="27" y="22"/>
                    <a:pt x="27" y="22"/>
                  </a:cubicBezTo>
                  <a:cubicBezTo>
                    <a:pt x="25" y="28"/>
                    <a:pt x="21" y="31"/>
                    <a:pt x="14" y="31"/>
                  </a:cubicBezTo>
                  <a:cubicBezTo>
                    <a:pt x="6"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6950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500"/>
                                  </p:stCondLst>
                                  <p:childTnLst>
                                    <p:set>
                                      <p:cBhvr>
                                        <p:cTn id="15" dur="1" fill="hold">
                                          <p:stCondLst>
                                            <p:cond delay="0"/>
                                          </p:stCondLst>
                                        </p:cTn>
                                        <p:tgtEl>
                                          <p:spTgt spid="20">
                                            <p:txEl>
                                              <p:pRg st="0" end="0"/>
                                            </p:txEl>
                                          </p:spTgt>
                                        </p:tgtEl>
                                        <p:attrNameLst>
                                          <p:attrName>style.visibility</p:attrName>
                                        </p:attrNameLst>
                                      </p:cBhvr>
                                      <p:to>
                                        <p:strVal val="visible"/>
                                      </p:to>
                                    </p:set>
                                    <p:animEffect transition="in" filter="fade">
                                      <p:cBhvr>
                                        <p:cTn id="16" dur="1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build="p">
        <p:tmplLst>
          <p:tmpl lvl="1">
            <p:tnLst>
              <p:par>
                <p:cTn xmlns:p14="http://schemas.microsoft.com/office/powerpoint/2010/mai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showMasterPhAnim="0" preserve="1" userDrawn="1">
  <p:cSld name="Divider Slide">
    <p:bg>
      <p:bgRef idx="1001">
        <a:schemeClr val="bg1"/>
      </p:bgRef>
    </p:bg>
    <p:spTree>
      <p:nvGrpSpPr>
        <p:cNvPr id="1" name=""/>
        <p:cNvGrpSpPr/>
        <p:nvPr/>
      </p:nvGrpSpPr>
      <p:grpSpPr>
        <a:xfrm>
          <a:off x="0" y="0"/>
          <a:ext cx="0" cy="0"/>
          <a:chOff x="0" y="0"/>
          <a:chExt cx="0" cy="0"/>
        </a:xfrm>
      </p:grpSpPr>
      <p:pic>
        <p:nvPicPr>
          <p:cNvPr id="59" name="Picture 58" descr="Divider slide - yellow.emf"/>
          <p:cNvPicPr>
            <a:picLocks/>
          </p:cNvPicPr>
          <p:nvPr userDrawn="1"/>
        </p:nvPicPr>
        <p:blipFill>
          <a:blip r:embed="rId3" cstate="print"/>
          <a:stretch>
            <a:fillRect/>
          </a:stretch>
        </p:blipFill>
        <p:spPr>
          <a:xfrm>
            <a:off x="252000" y="198000"/>
            <a:ext cx="8640000" cy="4240800"/>
          </a:xfrm>
          <a:prstGeom prst="rect">
            <a:avLst/>
          </a:prstGeom>
          <a:effectLst>
            <a:outerShdw blurRad="139700" dist="25400" dir="2700000" algn="tl" rotWithShape="0">
              <a:prstClr val="black">
                <a:alpha val="51000"/>
              </a:prstClr>
            </a:outerShdw>
          </a:effectLst>
        </p:spPr>
      </p:pic>
      <p:sp>
        <p:nvSpPr>
          <p:cNvPr id="2" name="Title 1"/>
          <p:cNvSpPr>
            <a:spLocks noGrp="1"/>
          </p:cNvSpPr>
          <p:nvPr userDrawn="1">
            <p:ph type="ctrTitle" hasCustomPrompt="1"/>
          </p:nvPr>
        </p:nvSpPr>
        <p:spPr>
          <a:xfrm>
            <a:off x="299953" y="1252074"/>
            <a:ext cx="4271296" cy="919531"/>
          </a:xfrm>
        </p:spPr>
        <p:txBody>
          <a:bodyPr anchor="b">
            <a:noAutofit/>
          </a:bodyPr>
          <a:lstStyle>
            <a:lvl1pPr algn="l" defTabSz="914400" rtl="0" eaLnBrk="1" latinLnBrk="0" hangingPunct="1">
              <a:lnSpc>
                <a:spcPts val="3000"/>
              </a:lnSpc>
              <a:spcBef>
                <a:spcPct val="0"/>
              </a:spcBef>
              <a:buNone/>
              <a:defRPr lang="en-GB" sz="2800" kern="1200" cap="all" baseline="0" dirty="0">
                <a:solidFill>
                  <a:schemeClr val="accent6"/>
                </a:solidFill>
                <a:latin typeface="Montreal-DemiBold" pitchFamily="2" charset="0"/>
                <a:ea typeface="+mj-ea"/>
                <a:cs typeface="+mj-cs"/>
              </a:defRPr>
            </a:lvl1pPr>
          </a:lstStyle>
          <a:p>
            <a:r>
              <a:rPr lang="en-US" dirty="0" smtClean="0"/>
              <a:t>Click to edit Master </a:t>
            </a:r>
            <a:br>
              <a:rPr lang="en-US" dirty="0" smtClean="0"/>
            </a:br>
            <a:r>
              <a:rPr lang="en-US" dirty="0" smtClean="0"/>
              <a:t>title style</a:t>
            </a:r>
            <a:endParaRPr lang="en-GB" dirty="0"/>
          </a:p>
        </p:txBody>
      </p:sp>
      <p:sp>
        <p:nvSpPr>
          <p:cNvPr id="20" name="Text Placeholder 19"/>
          <p:cNvSpPr>
            <a:spLocks noGrp="1"/>
          </p:cNvSpPr>
          <p:nvPr userDrawn="1">
            <p:ph type="body" sz="quarter" idx="10"/>
          </p:nvPr>
        </p:nvSpPr>
        <p:spPr>
          <a:xfrm>
            <a:off x="299953" y="2230223"/>
            <a:ext cx="5208151" cy="938799"/>
          </a:xfrm>
        </p:spPr>
        <p:txBody>
          <a:bodyPr>
            <a:noAutofit/>
          </a:bodyPr>
          <a:lstStyle>
            <a:lvl1pPr>
              <a:defRPr lang="en-US" sz="1600" b="0" kern="1200" cap="all" baseline="0" dirty="0" smtClean="0">
                <a:solidFill>
                  <a:schemeClr val="accent6">
                    <a:lumMod val="60000"/>
                    <a:lumOff val="40000"/>
                  </a:schemeClr>
                </a:solidFill>
                <a:latin typeface="Montreal-DemiBold" pitchFamily="2" charset="0"/>
                <a:ea typeface="+mn-ea"/>
                <a:cs typeface="+mn-cs"/>
              </a:defRPr>
            </a:lvl1pPr>
            <a:lvl2pPr>
              <a:defRPr sz="1400">
                <a:solidFill>
                  <a:schemeClr val="bg2">
                    <a:lumMod val="60000"/>
                    <a:lumOff val="40000"/>
                  </a:schemeClr>
                </a:solidFill>
              </a:defRPr>
            </a:lvl2pPr>
            <a:lvl3pPr>
              <a:defRPr sz="1200">
                <a:solidFill>
                  <a:schemeClr val="bg2">
                    <a:lumMod val="60000"/>
                    <a:lumOff val="40000"/>
                  </a:schemeClr>
                </a:solidFill>
              </a:defRPr>
            </a:lvl3pPr>
            <a:lvl4pPr>
              <a:defRPr sz="1100">
                <a:solidFill>
                  <a:schemeClr val="bg2">
                    <a:lumMod val="60000"/>
                    <a:lumOff val="40000"/>
                  </a:schemeClr>
                </a:solidFill>
              </a:defRPr>
            </a:lvl4pPr>
            <a:lvl5pPr>
              <a:defRPr sz="1100">
                <a:solidFill>
                  <a:schemeClr val="bg2">
                    <a:lumMod val="60000"/>
                    <a:lumOff val="40000"/>
                  </a:schemeClr>
                </a:solidFill>
              </a:defRPr>
            </a:lvl5pPr>
          </a:lstStyle>
          <a:p>
            <a:pPr marL="0" lvl="0" indent="0" algn="l" defTabSz="914400" rtl="0" eaLnBrk="1" latinLnBrk="0" hangingPunct="1">
              <a:spcBef>
                <a:spcPct val="20000"/>
              </a:spcBef>
              <a:buFont typeface="Arial" pitchFamily="34" charset="0"/>
              <a:buNone/>
            </a:pPr>
            <a:r>
              <a:rPr lang="en-US" dirty="0" smtClean="0"/>
              <a:t>Click to edit Master text styles</a:t>
            </a:r>
          </a:p>
        </p:txBody>
      </p:sp>
      <p:sp>
        <p:nvSpPr>
          <p:cNvPr id="3075" name="AutoShape 3"/>
          <p:cNvSpPr>
            <a:spLocks noChangeAspect="1" noChangeArrowheads="1" noTextEdit="1"/>
          </p:cNvSpPr>
          <p:nvPr userDrawn="1"/>
        </p:nvSpPr>
        <p:spPr bwMode="auto">
          <a:xfrm>
            <a:off x="3306763" y="1598613"/>
            <a:ext cx="1912937" cy="2874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userDrawn="1"/>
        </p:nvSpPr>
        <p:spPr bwMode="auto">
          <a:xfrm>
            <a:off x="8356600" y="2922588"/>
            <a:ext cx="119063" cy="155575"/>
          </a:xfrm>
          <a:custGeom>
            <a:avLst/>
            <a:gdLst>
              <a:gd name="T0" fmla="*/ 14 w 50"/>
              <a:gd name="T1" fmla="*/ 3 h 65"/>
              <a:gd name="T2" fmla="*/ 4 w 50"/>
              <a:gd name="T3" fmla="*/ 0 h 65"/>
              <a:gd name="T4" fmla="*/ 0 w 50"/>
              <a:gd name="T5" fmla="*/ 3 h 65"/>
              <a:gd name="T6" fmla="*/ 25 w 50"/>
              <a:gd name="T7" fmla="*/ 43 h 65"/>
              <a:gd name="T8" fmla="*/ 24 w 50"/>
              <a:gd name="T9" fmla="*/ 56 h 65"/>
              <a:gd name="T10" fmla="*/ 49 w 50"/>
              <a:gd name="T11" fmla="*/ 65 h 65"/>
              <a:gd name="T12" fmla="*/ 50 w 50"/>
              <a:gd name="T13" fmla="*/ 55 h 65"/>
              <a:gd name="T14" fmla="*/ 39 w 50"/>
              <a:gd name="T15" fmla="*/ 40 h 65"/>
              <a:gd name="T16" fmla="*/ 41 w 50"/>
              <a:gd name="T17" fmla="*/ 17 h 65"/>
              <a:gd name="T18" fmla="*/ 14 w 50"/>
              <a:gd name="T19"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65">
                <a:moveTo>
                  <a:pt x="14" y="3"/>
                </a:moveTo>
                <a:cubicBezTo>
                  <a:pt x="4" y="0"/>
                  <a:pt x="4" y="0"/>
                  <a:pt x="4" y="0"/>
                </a:cubicBezTo>
                <a:cubicBezTo>
                  <a:pt x="0" y="3"/>
                  <a:pt x="0" y="3"/>
                  <a:pt x="0" y="3"/>
                </a:cubicBezTo>
                <a:cubicBezTo>
                  <a:pt x="25" y="43"/>
                  <a:pt x="25" y="43"/>
                  <a:pt x="25" y="43"/>
                </a:cubicBezTo>
                <a:cubicBezTo>
                  <a:pt x="24" y="56"/>
                  <a:pt x="24" y="56"/>
                  <a:pt x="24" y="56"/>
                </a:cubicBezTo>
                <a:cubicBezTo>
                  <a:pt x="49" y="65"/>
                  <a:pt x="49" y="65"/>
                  <a:pt x="49" y="65"/>
                </a:cubicBezTo>
                <a:cubicBezTo>
                  <a:pt x="50" y="55"/>
                  <a:pt x="50" y="55"/>
                  <a:pt x="50" y="55"/>
                </a:cubicBezTo>
                <a:cubicBezTo>
                  <a:pt x="39" y="40"/>
                  <a:pt x="39" y="40"/>
                  <a:pt x="39" y="40"/>
                </a:cubicBezTo>
                <a:cubicBezTo>
                  <a:pt x="39" y="40"/>
                  <a:pt x="39" y="31"/>
                  <a:pt x="41" y="17"/>
                </a:cubicBezTo>
                <a:lnTo>
                  <a:pt x="1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5"/>
          <p:cNvSpPr>
            <a:spLocks/>
          </p:cNvSpPr>
          <p:nvPr userDrawn="1"/>
        </p:nvSpPr>
        <p:spPr bwMode="auto">
          <a:xfrm>
            <a:off x="8661400" y="4803776"/>
            <a:ext cx="6350" cy="4763"/>
          </a:xfrm>
          <a:custGeom>
            <a:avLst/>
            <a:gdLst>
              <a:gd name="T0" fmla="*/ 0 w 4"/>
              <a:gd name="T1" fmla="*/ 3 h 3"/>
              <a:gd name="T2" fmla="*/ 4 w 4"/>
              <a:gd name="T3" fmla="*/ 3 h 3"/>
              <a:gd name="T4" fmla="*/ 4 w 4"/>
              <a:gd name="T5" fmla="*/ 0 h 3"/>
              <a:gd name="T6" fmla="*/ 0 w 4"/>
              <a:gd name="T7" fmla="*/ 3 h 3"/>
            </a:gdLst>
            <a:ahLst/>
            <a:cxnLst>
              <a:cxn ang="0">
                <a:pos x="T0" y="T1"/>
              </a:cxn>
              <a:cxn ang="0">
                <a:pos x="T2" y="T3"/>
              </a:cxn>
              <a:cxn ang="0">
                <a:pos x="T4" y="T5"/>
              </a:cxn>
              <a:cxn ang="0">
                <a:pos x="T6" y="T7"/>
              </a:cxn>
            </a:cxnLst>
            <a:rect l="0" t="0" r="r" b="b"/>
            <a:pathLst>
              <a:path w="4" h="3">
                <a:moveTo>
                  <a:pt x="0" y="3"/>
                </a:moveTo>
                <a:lnTo>
                  <a:pt x="4" y="3"/>
                </a:lnTo>
                <a:lnTo>
                  <a:pt x="4"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8"/>
          <p:cNvSpPr>
            <a:spLocks/>
          </p:cNvSpPr>
          <p:nvPr userDrawn="1"/>
        </p:nvSpPr>
        <p:spPr bwMode="auto">
          <a:xfrm>
            <a:off x="238920" y="4528946"/>
            <a:ext cx="8666161" cy="442912"/>
          </a:xfrm>
          <a:custGeom>
            <a:avLst/>
            <a:gdLst>
              <a:gd name="T0" fmla="*/ 5257 w 5313"/>
              <a:gd name="T1" fmla="*/ 0 h 269"/>
              <a:gd name="T2" fmla="*/ 3721 w 5313"/>
              <a:gd name="T3" fmla="*/ 0 h 269"/>
              <a:gd name="T4" fmla="*/ 1592 w 5313"/>
              <a:gd name="T5" fmla="*/ 0 h 269"/>
              <a:gd name="T6" fmla="*/ 87 w 5313"/>
              <a:gd name="T7" fmla="*/ 0 h 269"/>
              <a:gd name="T8" fmla="*/ 87 w 5313"/>
              <a:gd name="T9" fmla="*/ 0 h 269"/>
              <a:gd name="T10" fmla="*/ 0 w 5313"/>
              <a:gd name="T11" fmla="*/ 0 h 269"/>
              <a:gd name="T12" fmla="*/ 0 w 5313"/>
              <a:gd name="T13" fmla="*/ 56 h 269"/>
              <a:gd name="T14" fmla="*/ 0 w 5313"/>
              <a:gd name="T15" fmla="*/ 74 h 269"/>
              <a:gd name="T16" fmla="*/ 0 w 5313"/>
              <a:gd name="T17" fmla="*/ 90 h 269"/>
              <a:gd name="T18" fmla="*/ 0 w 5313"/>
              <a:gd name="T19" fmla="*/ 130 h 269"/>
              <a:gd name="T20" fmla="*/ 0 w 5313"/>
              <a:gd name="T21" fmla="*/ 139 h 269"/>
              <a:gd name="T22" fmla="*/ 0 w 5313"/>
              <a:gd name="T23" fmla="*/ 170 h 269"/>
              <a:gd name="T24" fmla="*/ 0 w 5313"/>
              <a:gd name="T25" fmla="*/ 213 h 269"/>
              <a:gd name="T26" fmla="*/ 56 w 5313"/>
              <a:gd name="T27" fmla="*/ 269 h 269"/>
              <a:gd name="T28" fmla="*/ 1592 w 5313"/>
              <a:gd name="T29" fmla="*/ 269 h 269"/>
              <a:gd name="T30" fmla="*/ 3721 w 5313"/>
              <a:gd name="T31" fmla="*/ 269 h 269"/>
              <a:gd name="T32" fmla="*/ 5257 w 5313"/>
              <a:gd name="T33" fmla="*/ 269 h 269"/>
              <a:gd name="T34" fmla="*/ 5313 w 5313"/>
              <a:gd name="T35" fmla="*/ 213 h 269"/>
              <a:gd name="T36" fmla="*/ 5313 w 5313"/>
              <a:gd name="T37" fmla="*/ 195 h 269"/>
              <a:gd name="T38" fmla="*/ 5313 w 5313"/>
              <a:gd name="T39" fmla="*/ 139 h 269"/>
              <a:gd name="T40" fmla="*/ 5313 w 5313"/>
              <a:gd name="T41" fmla="*/ 130 h 269"/>
              <a:gd name="T42" fmla="*/ 5313 w 5313"/>
              <a:gd name="T43" fmla="*/ 99 h 269"/>
              <a:gd name="T44" fmla="*/ 5313 w 5313"/>
              <a:gd name="T45" fmla="*/ 56 h 269"/>
              <a:gd name="T46" fmla="*/ 5257 w 5313"/>
              <a:gd name="T4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3" h="269">
                <a:moveTo>
                  <a:pt x="5257" y="0"/>
                </a:moveTo>
                <a:cubicBezTo>
                  <a:pt x="3721" y="0"/>
                  <a:pt x="3721" y="0"/>
                  <a:pt x="3721" y="0"/>
                </a:cubicBezTo>
                <a:cubicBezTo>
                  <a:pt x="1592" y="0"/>
                  <a:pt x="1592" y="0"/>
                  <a:pt x="1592" y="0"/>
                </a:cubicBezTo>
                <a:cubicBezTo>
                  <a:pt x="477" y="0"/>
                  <a:pt x="171" y="0"/>
                  <a:pt x="87" y="0"/>
                </a:cubicBezTo>
                <a:cubicBezTo>
                  <a:pt x="87" y="0"/>
                  <a:pt x="87" y="0"/>
                  <a:pt x="87" y="0"/>
                </a:cubicBezTo>
                <a:cubicBezTo>
                  <a:pt x="0" y="0"/>
                  <a:pt x="0" y="0"/>
                  <a:pt x="0" y="0"/>
                </a:cubicBezTo>
                <a:cubicBezTo>
                  <a:pt x="0" y="56"/>
                  <a:pt x="0" y="56"/>
                  <a:pt x="0" y="56"/>
                </a:cubicBezTo>
                <a:cubicBezTo>
                  <a:pt x="0" y="63"/>
                  <a:pt x="0" y="69"/>
                  <a:pt x="0" y="74"/>
                </a:cubicBezTo>
                <a:cubicBezTo>
                  <a:pt x="0" y="80"/>
                  <a:pt x="0" y="85"/>
                  <a:pt x="0" y="90"/>
                </a:cubicBezTo>
                <a:cubicBezTo>
                  <a:pt x="0" y="130"/>
                  <a:pt x="0" y="130"/>
                  <a:pt x="0" y="130"/>
                </a:cubicBezTo>
                <a:cubicBezTo>
                  <a:pt x="0" y="133"/>
                  <a:pt x="0" y="136"/>
                  <a:pt x="0" y="139"/>
                </a:cubicBezTo>
                <a:cubicBezTo>
                  <a:pt x="0" y="170"/>
                  <a:pt x="0" y="170"/>
                  <a:pt x="0" y="170"/>
                </a:cubicBezTo>
                <a:cubicBezTo>
                  <a:pt x="0" y="213"/>
                  <a:pt x="0" y="213"/>
                  <a:pt x="0" y="213"/>
                </a:cubicBezTo>
                <a:cubicBezTo>
                  <a:pt x="0" y="243"/>
                  <a:pt x="25" y="269"/>
                  <a:pt x="56" y="269"/>
                </a:cubicBezTo>
                <a:cubicBezTo>
                  <a:pt x="1592" y="269"/>
                  <a:pt x="1592" y="269"/>
                  <a:pt x="1592" y="269"/>
                </a:cubicBezTo>
                <a:cubicBezTo>
                  <a:pt x="3721" y="269"/>
                  <a:pt x="3721" y="269"/>
                  <a:pt x="3721" y="269"/>
                </a:cubicBezTo>
                <a:cubicBezTo>
                  <a:pt x="5257" y="269"/>
                  <a:pt x="5257" y="269"/>
                  <a:pt x="5257" y="269"/>
                </a:cubicBezTo>
                <a:cubicBezTo>
                  <a:pt x="5288" y="269"/>
                  <a:pt x="5313" y="243"/>
                  <a:pt x="5313" y="213"/>
                </a:cubicBezTo>
                <a:cubicBezTo>
                  <a:pt x="5313" y="207"/>
                  <a:pt x="5313" y="201"/>
                  <a:pt x="5313" y="195"/>
                </a:cubicBezTo>
                <a:cubicBezTo>
                  <a:pt x="5313" y="164"/>
                  <a:pt x="5313" y="148"/>
                  <a:pt x="5313" y="139"/>
                </a:cubicBezTo>
                <a:cubicBezTo>
                  <a:pt x="5313" y="130"/>
                  <a:pt x="5313" y="130"/>
                  <a:pt x="5313" y="130"/>
                </a:cubicBezTo>
                <a:cubicBezTo>
                  <a:pt x="5313" y="99"/>
                  <a:pt x="5313" y="99"/>
                  <a:pt x="5313" y="99"/>
                </a:cubicBezTo>
                <a:cubicBezTo>
                  <a:pt x="5313" y="56"/>
                  <a:pt x="5313" y="56"/>
                  <a:pt x="5313" y="56"/>
                </a:cubicBezTo>
                <a:cubicBezTo>
                  <a:pt x="5313" y="26"/>
                  <a:pt x="5288" y="0"/>
                  <a:pt x="5257" y="0"/>
                </a:cubicBezTo>
                <a:close/>
              </a:path>
            </a:pathLst>
          </a:custGeom>
          <a:gradFill>
            <a:gsLst>
              <a:gs pos="78000">
                <a:srgbClr val="FEBC11"/>
              </a:gs>
              <a:gs pos="0">
                <a:srgbClr val="F7EC2E"/>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rtl="0" eaLnBrk="1" latinLnBrk="0" hangingPunct="1"/>
            <a:endParaRPr lang="en-GB" sz="1800" kern="1200">
              <a:solidFill>
                <a:schemeClr val="lt1"/>
              </a:solidFill>
              <a:latin typeface="+mn-lt"/>
              <a:ea typeface="+mn-ea"/>
              <a:cs typeface="+mn-cs"/>
            </a:endParaRPr>
          </a:p>
        </p:txBody>
      </p:sp>
      <p:grpSp>
        <p:nvGrpSpPr>
          <p:cNvPr id="3" name="Group 50"/>
          <p:cNvGrpSpPr/>
          <p:nvPr userDrawn="1"/>
        </p:nvGrpSpPr>
        <p:grpSpPr>
          <a:xfrm>
            <a:off x="395536" y="4565787"/>
            <a:ext cx="841030" cy="362692"/>
            <a:chOff x="2639403" y="1492269"/>
            <a:chExt cx="3556026" cy="1533532"/>
          </a:xfrm>
        </p:grpSpPr>
        <p:sp>
          <p:nvSpPr>
            <p:cNvPr id="13" name="AutoShape 7"/>
            <p:cNvSpPr>
              <a:spLocks noChangeAspect="1" noChangeArrowheads="1" noTextEdit="1"/>
            </p:cNvSpPr>
            <p:nvPr userDrawn="1"/>
          </p:nvSpPr>
          <p:spPr bwMode="auto">
            <a:xfrm>
              <a:off x="2639403" y="1492269"/>
              <a:ext cx="3556026" cy="153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3109306" y="1855808"/>
              <a:ext cx="238127" cy="225426"/>
            </a:xfrm>
            <a:custGeom>
              <a:avLst/>
              <a:gdLst>
                <a:gd name="T0" fmla="*/ 76 w 150"/>
                <a:gd name="T1" fmla="*/ 109 h 142"/>
                <a:gd name="T2" fmla="*/ 29 w 150"/>
                <a:gd name="T3" fmla="*/ 142 h 142"/>
                <a:gd name="T4" fmla="*/ 45 w 150"/>
                <a:gd name="T5" fmla="*/ 88 h 142"/>
                <a:gd name="T6" fmla="*/ 0 w 150"/>
                <a:gd name="T7" fmla="*/ 54 h 142"/>
                <a:gd name="T8" fmla="*/ 57 w 150"/>
                <a:gd name="T9" fmla="*/ 54 h 142"/>
                <a:gd name="T10" fmla="*/ 76 w 150"/>
                <a:gd name="T11" fmla="*/ 0 h 142"/>
                <a:gd name="T12" fmla="*/ 93 w 150"/>
                <a:gd name="T13" fmla="*/ 54 h 142"/>
                <a:gd name="T14" fmla="*/ 150 w 150"/>
                <a:gd name="T15" fmla="*/ 54 h 142"/>
                <a:gd name="T16" fmla="*/ 105 w 150"/>
                <a:gd name="T17" fmla="*/ 88 h 142"/>
                <a:gd name="T18" fmla="*/ 121 w 150"/>
                <a:gd name="T19" fmla="*/ 142 h 142"/>
                <a:gd name="T20" fmla="*/ 76 w 150"/>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2">
                  <a:moveTo>
                    <a:pt x="76" y="109"/>
                  </a:moveTo>
                  <a:lnTo>
                    <a:pt x="29" y="142"/>
                  </a:lnTo>
                  <a:lnTo>
                    <a:pt x="45" y="88"/>
                  </a:lnTo>
                  <a:lnTo>
                    <a:pt x="0" y="54"/>
                  </a:lnTo>
                  <a:lnTo>
                    <a:pt x="57" y="54"/>
                  </a:lnTo>
                  <a:lnTo>
                    <a:pt x="76" y="0"/>
                  </a:lnTo>
                  <a:lnTo>
                    <a:pt x="93" y="54"/>
                  </a:lnTo>
                  <a:lnTo>
                    <a:pt x="150"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3383946" y="1601807"/>
              <a:ext cx="241302" cy="227014"/>
            </a:xfrm>
            <a:custGeom>
              <a:avLst/>
              <a:gdLst>
                <a:gd name="T0" fmla="*/ 76 w 152"/>
                <a:gd name="T1" fmla="*/ 110 h 143"/>
                <a:gd name="T2" fmla="*/ 29 w 152"/>
                <a:gd name="T3" fmla="*/ 143 h 143"/>
                <a:gd name="T4" fmla="*/ 48 w 152"/>
                <a:gd name="T5" fmla="*/ 88 h 143"/>
                <a:gd name="T6" fmla="*/ 0 w 152"/>
                <a:gd name="T7" fmla="*/ 55 h 143"/>
                <a:gd name="T8" fmla="*/ 57 w 152"/>
                <a:gd name="T9" fmla="*/ 55 h 143"/>
                <a:gd name="T10" fmla="*/ 76 w 152"/>
                <a:gd name="T11" fmla="*/ 0 h 143"/>
                <a:gd name="T12" fmla="*/ 95 w 152"/>
                <a:gd name="T13" fmla="*/ 55 h 143"/>
                <a:gd name="T14" fmla="*/ 152 w 152"/>
                <a:gd name="T15" fmla="*/ 55 h 143"/>
                <a:gd name="T16" fmla="*/ 105 w 152"/>
                <a:gd name="T17" fmla="*/ 88 h 143"/>
                <a:gd name="T18" fmla="*/ 124 w 152"/>
                <a:gd name="T19" fmla="*/ 143 h 143"/>
                <a:gd name="T20" fmla="*/ 76 w 152"/>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3">
                  <a:moveTo>
                    <a:pt x="76" y="110"/>
                  </a:moveTo>
                  <a:lnTo>
                    <a:pt x="29" y="143"/>
                  </a:lnTo>
                  <a:lnTo>
                    <a:pt x="48" y="88"/>
                  </a:lnTo>
                  <a:lnTo>
                    <a:pt x="0" y="55"/>
                  </a:lnTo>
                  <a:lnTo>
                    <a:pt x="57" y="55"/>
                  </a:lnTo>
                  <a:lnTo>
                    <a:pt x="76" y="0"/>
                  </a:lnTo>
                  <a:lnTo>
                    <a:pt x="95" y="55"/>
                  </a:lnTo>
                  <a:lnTo>
                    <a:pt x="152" y="55"/>
                  </a:lnTo>
                  <a:lnTo>
                    <a:pt x="105" y="88"/>
                  </a:lnTo>
                  <a:lnTo>
                    <a:pt x="124"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11"/>
            <p:cNvSpPr>
              <a:spLocks/>
            </p:cNvSpPr>
            <p:nvPr userDrawn="1"/>
          </p:nvSpPr>
          <p:spPr bwMode="auto">
            <a:xfrm>
              <a:off x="3742724" y="1495444"/>
              <a:ext cx="239714" cy="227014"/>
            </a:xfrm>
            <a:custGeom>
              <a:avLst/>
              <a:gdLst>
                <a:gd name="T0" fmla="*/ 75 w 151"/>
                <a:gd name="T1" fmla="*/ 110 h 143"/>
                <a:gd name="T2" fmla="*/ 28 w 151"/>
                <a:gd name="T3" fmla="*/ 143 h 143"/>
                <a:gd name="T4" fmla="*/ 47 w 151"/>
                <a:gd name="T5" fmla="*/ 89 h 143"/>
                <a:gd name="T6" fmla="*/ 0 w 151"/>
                <a:gd name="T7" fmla="*/ 55 h 143"/>
                <a:gd name="T8" fmla="*/ 56 w 151"/>
                <a:gd name="T9" fmla="*/ 55 h 143"/>
                <a:gd name="T10" fmla="*/ 75 w 151"/>
                <a:gd name="T11" fmla="*/ 0 h 143"/>
                <a:gd name="T12" fmla="*/ 92 w 151"/>
                <a:gd name="T13" fmla="*/ 55 h 143"/>
                <a:gd name="T14" fmla="*/ 151 w 151"/>
                <a:gd name="T15" fmla="*/ 55 h 143"/>
                <a:gd name="T16" fmla="*/ 104 w 151"/>
                <a:gd name="T17" fmla="*/ 89 h 143"/>
                <a:gd name="T18" fmla="*/ 123 w 151"/>
                <a:gd name="T19" fmla="*/ 143 h 143"/>
                <a:gd name="T20" fmla="*/ 75 w 151"/>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43">
                  <a:moveTo>
                    <a:pt x="75" y="110"/>
                  </a:moveTo>
                  <a:lnTo>
                    <a:pt x="28" y="143"/>
                  </a:lnTo>
                  <a:lnTo>
                    <a:pt x="47" y="89"/>
                  </a:lnTo>
                  <a:lnTo>
                    <a:pt x="0" y="55"/>
                  </a:lnTo>
                  <a:lnTo>
                    <a:pt x="56" y="55"/>
                  </a:lnTo>
                  <a:lnTo>
                    <a:pt x="75" y="0"/>
                  </a:lnTo>
                  <a:lnTo>
                    <a:pt x="92" y="55"/>
                  </a:lnTo>
                  <a:lnTo>
                    <a:pt x="151" y="55"/>
                  </a:lnTo>
                  <a:lnTo>
                    <a:pt x="104" y="89"/>
                  </a:lnTo>
                  <a:lnTo>
                    <a:pt x="123" y="143"/>
                  </a:lnTo>
                  <a:lnTo>
                    <a:pt x="75"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12"/>
            <p:cNvSpPr>
              <a:spLocks/>
            </p:cNvSpPr>
            <p:nvPr userDrawn="1"/>
          </p:nvSpPr>
          <p:spPr bwMode="auto">
            <a:xfrm>
              <a:off x="4111026" y="1557357"/>
              <a:ext cx="236539" cy="225426"/>
            </a:xfrm>
            <a:custGeom>
              <a:avLst/>
              <a:gdLst>
                <a:gd name="T0" fmla="*/ 76 w 149"/>
                <a:gd name="T1" fmla="*/ 109 h 142"/>
                <a:gd name="T2" fmla="*/ 28 w 149"/>
                <a:gd name="T3" fmla="*/ 142 h 142"/>
                <a:gd name="T4" fmla="*/ 45 w 149"/>
                <a:gd name="T5" fmla="*/ 88 h 142"/>
                <a:gd name="T6" fmla="*/ 0 w 149"/>
                <a:gd name="T7" fmla="*/ 54 h 142"/>
                <a:gd name="T8" fmla="*/ 57 w 149"/>
                <a:gd name="T9" fmla="*/ 54 h 142"/>
                <a:gd name="T10" fmla="*/ 76 w 149"/>
                <a:gd name="T11" fmla="*/ 0 h 142"/>
                <a:gd name="T12" fmla="*/ 92 w 149"/>
                <a:gd name="T13" fmla="*/ 54 h 142"/>
                <a:gd name="T14" fmla="*/ 149 w 149"/>
                <a:gd name="T15" fmla="*/ 54 h 142"/>
                <a:gd name="T16" fmla="*/ 104 w 149"/>
                <a:gd name="T17" fmla="*/ 88 h 142"/>
                <a:gd name="T18" fmla="*/ 121 w 149"/>
                <a:gd name="T19" fmla="*/ 142 h 142"/>
                <a:gd name="T20" fmla="*/ 76 w 149"/>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2">
                  <a:moveTo>
                    <a:pt x="76" y="109"/>
                  </a:moveTo>
                  <a:lnTo>
                    <a:pt x="28" y="142"/>
                  </a:lnTo>
                  <a:lnTo>
                    <a:pt x="45" y="88"/>
                  </a:lnTo>
                  <a:lnTo>
                    <a:pt x="0" y="54"/>
                  </a:lnTo>
                  <a:lnTo>
                    <a:pt x="57" y="54"/>
                  </a:lnTo>
                  <a:lnTo>
                    <a:pt x="76" y="0"/>
                  </a:lnTo>
                  <a:lnTo>
                    <a:pt x="92" y="54"/>
                  </a:lnTo>
                  <a:lnTo>
                    <a:pt x="149" y="54"/>
                  </a:lnTo>
                  <a:lnTo>
                    <a:pt x="104"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13"/>
            <p:cNvSpPr>
              <a:spLocks/>
            </p:cNvSpPr>
            <p:nvPr userDrawn="1"/>
          </p:nvSpPr>
          <p:spPr bwMode="auto">
            <a:xfrm>
              <a:off x="4415828" y="1763733"/>
              <a:ext cx="236539" cy="227014"/>
            </a:xfrm>
            <a:custGeom>
              <a:avLst/>
              <a:gdLst>
                <a:gd name="T0" fmla="*/ 76 w 149"/>
                <a:gd name="T1" fmla="*/ 110 h 143"/>
                <a:gd name="T2" fmla="*/ 28 w 149"/>
                <a:gd name="T3" fmla="*/ 143 h 143"/>
                <a:gd name="T4" fmla="*/ 45 w 149"/>
                <a:gd name="T5" fmla="*/ 89 h 143"/>
                <a:gd name="T6" fmla="*/ 0 w 149"/>
                <a:gd name="T7" fmla="*/ 55 h 143"/>
                <a:gd name="T8" fmla="*/ 57 w 149"/>
                <a:gd name="T9" fmla="*/ 55 h 143"/>
                <a:gd name="T10" fmla="*/ 76 w 149"/>
                <a:gd name="T11" fmla="*/ 0 h 143"/>
                <a:gd name="T12" fmla="*/ 92 w 149"/>
                <a:gd name="T13" fmla="*/ 55 h 143"/>
                <a:gd name="T14" fmla="*/ 149 w 149"/>
                <a:gd name="T15" fmla="*/ 55 h 143"/>
                <a:gd name="T16" fmla="*/ 104 w 149"/>
                <a:gd name="T17" fmla="*/ 89 h 143"/>
                <a:gd name="T18" fmla="*/ 121 w 149"/>
                <a:gd name="T19" fmla="*/ 143 h 143"/>
                <a:gd name="T20" fmla="*/ 76 w 149"/>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3">
                  <a:moveTo>
                    <a:pt x="76" y="110"/>
                  </a:moveTo>
                  <a:lnTo>
                    <a:pt x="28" y="143"/>
                  </a:lnTo>
                  <a:lnTo>
                    <a:pt x="45" y="89"/>
                  </a:lnTo>
                  <a:lnTo>
                    <a:pt x="0" y="55"/>
                  </a:lnTo>
                  <a:lnTo>
                    <a:pt x="57" y="55"/>
                  </a:lnTo>
                  <a:lnTo>
                    <a:pt x="76" y="0"/>
                  </a:lnTo>
                  <a:lnTo>
                    <a:pt x="92" y="55"/>
                  </a:lnTo>
                  <a:lnTo>
                    <a:pt x="149" y="55"/>
                  </a:lnTo>
                  <a:lnTo>
                    <a:pt x="104" y="89"/>
                  </a:lnTo>
                  <a:lnTo>
                    <a:pt x="121"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14"/>
            <p:cNvSpPr>
              <a:spLocks/>
            </p:cNvSpPr>
            <p:nvPr userDrawn="1"/>
          </p:nvSpPr>
          <p:spPr bwMode="auto">
            <a:xfrm>
              <a:off x="4561880" y="2105047"/>
              <a:ext cx="241302" cy="225426"/>
            </a:xfrm>
            <a:custGeom>
              <a:avLst/>
              <a:gdLst>
                <a:gd name="T0" fmla="*/ 76 w 152"/>
                <a:gd name="T1" fmla="*/ 109 h 142"/>
                <a:gd name="T2" fmla="*/ 29 w 152"/>
                <a:gd name="T3" fmla="*/ 142 h 142"/>
                <a:gd name="T4" fmla="*/ 45 w 152"/>
                <a:gd name="T5" fmla="*/ 88 h 142"/>
                <a:gd name="T6" fmla="*/ 0 w 152"/>
                <a:gd name="T7" fmla="*/ 54 h 142"/>
                <a:gd name="T8" fmla="*/ 57 w 152"/>
                <a:gd name="T9" fmla="*/ 54 h 142"/>
                <a:gd name="T10" fmla="*/ 76 w 152"/>
                <a:gd name="T11" fmla="*/ 0 h 142"/>
                <a:gd name="T12" fmla="*/ 93 w 152"/>
                <a:gd name="T13" fmla="*/ 54 h 142"/>
                <a:gd name="T14" fmla="*/ 152 w 152"/>
                <a:gd name="T15" fmla="*/ 54 h 142"/>
                <a:gd name="T16" fmla="*/ 105 w 152"/>
                <a:gd name="T17" fmla="*/ 88 h 142"/>
                <a:gd name="T18" fmla="*/ 121 w 152"/>
                <a:gd name="T19" fmla="*/ 142 h 142"/>
                <a:gd name="T20" fmla="*/ 76 w 152"/>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2">
                  <a:moveTo>
                    <a:pt x="76" y="109"/>
                  </a:moveTo>
                  <a:lnTo>
                    <a:pt x="29" y="142"/>
                  </a:lnTo>
                  <a:lnTo>
                    <a:pt x="45" y="88"/>
                  </a:lnTo>
                  <a:lnTo>
                    <a:pt x="0" y="54"/>
                  </a:lnTo>
                  <a:lnTo>
                    <a:pt x="57" y="54"/>
                  </a:lnTo>
                  <a:lnTo>
                    <a:pt x="76" y="0"/>
                  </a:lnTo>
                  <a:lnTo>
                    <a:pt x="93" y="54"/>
                  </a:lnTo>
                  <a:lnTo>
                    <a:pt x="152"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15"/>
            <p:cNvSpPr>
              <a:spLocks/>
            </p:cNvSpPr>
            <p:nvPr userDrawn="1"/>
          </p:nvSpPr>
          <p:spPr bwMode="auto">
            <a:xfrm>
              <a:off x="3937987" y="2190772"/>
              <a:ext cx="544516" cy="798516"/>
            </a:xfrm>
            <a:custGeom>
              <a:avLst/>
              <a:gdLst>
                <a:gd name="T0" fmla="*/ 0 w 343"/>
                <a:gd name="T1" fmla="*/ 0 h 503"/>
                <a:gd name="T2" fmla="*/ 0 w 343"/>
                <a:gd name="T3" fmla="*/ 503 h 503"/>
                <a:gd name="T4" fmla="*/ 142 w 343"/>
                <a:gd name="T5" fmla="*/ 503 h 503"/>
                <a:gd name="T6" fmla="*/ 142 w 343"/>
                <a:gd name="T7" fmla="*/ 310 h 503"/>
                <a:gd name="T8" fmla="*/ 324 w 343"/>
                <a:gd name="T9" fmla="*/ 310 h 503"/>
                <a:gd name="T10" fmla="*/ 324 w 343"/>
                <a:gd name="T11" fmla="*/ 196 h 503"/>
                <a:gd name="T12" fmla="*/ 142 w 343"/>
                <a:gd name="T13" fmla="*/ 196 h 503"/>
                <a:gd name="T14" fmla="*/ 142 w 343"/>
                <a:gd name="T15" fmla="*/ 115 h 503"/>
                <a:gd name="T16" fmla="*/ 343 w 343"/>
                <a:gd name="T17" fmla="*/ 115 h 503"/>
                <a:gd name="T18" fmla="*/ 343 w 343"/>
                <a:gd name="T19" fmla="*/ 0 h 503"/>
                <a:gd name="T20" fmla="*/ 0 w 343"/>
                <a:gd name="T21"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503">
                  <a:moveTo>
                    <a:pt x="0" y="0"/>
                  </a:moveTo>
                  <a:lnTo>
                    <a:pt x="0" y="503"/>
                  </a:lnTo>
                  <a:lnTo>
                    <a:pt x="142" y="503"/>
                  </a:lnTo>
                  <a:lnTo>
                    <a:pt x="142" y="310"/>
                  </a:lnTo>
                  <a:lnTo>
                    <a:pt x="324" y="310"/>
                  </a:lnTo>
                  <a:lnTo>
                    <a:pt x="324" y="196"/>
                  </a:lnTo>
                  <a:lnTo>
                    <a:pt x="142" y="196"/>
                  </a:lnTo>
                  <a:lnTo>
                    <a:pt x="142" y="115"/>
                  </a:lnTo>
                  <a:lnTo>
                    <a:pt x="343" y="115"/>
                  </a:lnTo>
                  <a:lnTo>
                    <a:pt x="343"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16"/>
            <p:cNvSpPr>
              <a:spLocks/>
            </p:cNvSpPr>
            <p:nvPr userDrawn="1"/>
          </p:nvSpPr>
          <p:spPr bwMode="auto">
            <a:xfrm>
              <a:off x="3268058" y="2190772"/>
              <a:ext cx="598492" cy="798516"/>
            </a:xfrm>
            <a:custGeom>
              <a:avLst/>
              <a:gdLst>
                <a:gd name="T0" fmla="*/ 377 w 377"/>
                <a:gd name="T1" fmla="*/ 0 h 503"/>
                <a:gd name="T2" fmla="*/ 0 w 377"/>
                <a:gd name="T3" fmla="*/ 0 h 503"/>
                <a:gd name="T4" fmla="*/ 0 w 377"/>
                <a:gd name="T5" fmla="*/ 115 h 503"/>
                <a:gd name="T6" fmla="*/ 118 w 377"/>
                <a:gd name="T7" fmla="*/ 115 h 503"/>
                <a:gd name="T8" fmla="*/ 118 w 377"/>
                <a:gd name="T9" fmla="*/ 503 h 503"/>
                <a:gd name="T10" fmla="*/ 261 w 377"/>
                <a:gd name="T11" fmla="*/ 503 h 503"/>
                <a:gd name="T12" fmla="*/ 261 w 377"/>
                <a:gd name="T13" fmla="*/ 115 h 503"/>
                <a:gd name="T14" fmla="*/ 377 w 377"/>
                <a:gd name="T15" fmla="*/ 115 h 503"/>
                <a:gd name="T16" fmla="*/ 377 w 377"/>
                <a:gd name="T17"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503">
                  <a:moveTo>
                    <a:pt x="377" y="0"/>
                  </a:moveTo>
                  <a:lnTo>
                    <a:pt x="0" y="0"/>
                  </a:lnTo>
                  <a:lnTo>
                    <a:pt x="0" y="115"/>
                  </a:lnTo>
                  <a:lnTo>
                    <a:pt x="118" y="115"/>
                  </a:lnTo>
                  <a:lnTo>
                    <a:pt x="118" y="503"/>
                  </a:lnTo>
                  <a:lnTo>
                    <a:pt x="261" y="503"/>
                  </a:lnTo>
                  <a:lnTo>
                    <a:pt x="261" y="115"/>
                  </a:lnTo>
                  <a:lnTo>
                    <a:pt x="377" y="115"/>
                  </a:lnTo>
                  <a:lnTo>
                    <a:pt x="37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17"/>
            <p:cNvSpPr>
              <a:spLocks/>
            </p:cNvSpPr>
            <p:nvPr userDrawn="1"/>
          </p:nvSpPr>
          <p:spPr bwMode="auto">
            <a:xfrm>
              <a:off x="2642578" y="2190772"/>
              <a:ext cx="546104" cy="798516"/>
            </a:xfrm>
            <a:custGeom>
              <a:avLst/>
              <a:gdLst>
                <a:gd name="T0" fmla="*/ 344 w 344"/>
                <a:gd name="T1" fmla="*/ 115 h 503"/>
                <a:gd name="T2" fmla="*/ 344 w 344"/>
                <a:gd name="T3" fmla="*/ 0 h 503"/>
                <a:gd name="T4" fmla="*/ 0 w 344"/>
                <a:gd name="T5" fmla="*/ 0 h 503"/>
                <a:gd name="T6" fmla="*/ 0 w 344"/>
                <a:gd name="T7" fmla="*/ 503 h 503"/>
                <a:gd name="T8" fmla="*/ 344 w 344"/>
                <a:gd name="T9" fmla="*/ 503 h 503"/>
                <a:gd name="T10" fmla="*/ 344 w 344"/>
                <a:gd name="T11" fmla="*/ 388 h 503"/>
                <a:gd name="T12" fmla="*/ 143 w 344"/>
                <a:gd name="T13" fmla="*/ 388 h 503"/>
                <a:gd name="T14" fmla="*/ 143 w 344"/>
                <a:gd name="T15" fmla="*/ 310 h 503"/>
                <a:gd name="T16" fmla="*/ 325 w 344"/>
                <a:gd name="T17" fmla="*/ 310 h 503"/>
                <a:gd name="T18" fmla="*/ 325 w 344"/>
                <a:gd name="T19" fmla="*/ 196 h 503"/>
                <a:gd name="T20" fmla="*/ 143 w 344"/>
                <a:gd name="T21" fmla="*/ 196 h 503"/>
                <a:gd name="T22" fmla="*/ 143 w 344"/>
                <a:gd name="T23" fmla="*/ 115 h 503"/>
                <a:gd name="T24" fmla="*/ 344 w 344"/>
                <a:gd name="T25" fmla="*/ 11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503">
                  <a:moveTo>
                    <a:pt x="344" y="115"/>
                  </a:moveTo>
                  <a:lnTo>
                    <a:pt x="344" y="0"/>
                  </a:lnTo>
                  <a:lnTo>
                    <a:pt x="0" y="0"/>
                  </a:lnTo>
                  <a:lnTo>
                    <a:pt x="0" y="503"/>
                  </a:lnTo>
                  <a:lnTo>
                    <a:pt x="344" y="503"/>
                  </a:lnTo>
                  <a:lnTo>
                    <a:pt x="344" y="388"/>
                  </a:lnTo>
                  <a:lnTo>
                    <a:pt x="143" y="388"/>
                  </a:lnTo>
                  <a:lnTo>
                    <a:pt x="143" y="310"/>
                  </a:lnTo>
                  <a:lnTo>
                    <a:pt x="325" y="310"/>
                  </a:lnTo>
                  <a:lnTo>
                    <a:pt x="325" y="196"/>
                  </a:lnTo>
                  <a:lnTo>
                    <a:pt x="143" y="196"/>
                  </a:lnTo>
                  <a:lnTo>
                    <a:pt x="143" y="115"/>
                  </a:lnTo>
                  <a:lnTo>
                    <a:pt x="344" y="1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18"/>
            <p:cNvSpPr>
              <a:spLocks/>
            </p:cNvSpPr>
            <p:nvPr userDrawn="1"/>
          </p:nvSpPr>
          <p:spPr bwMode="auto">
            <a:xfrm>
              <a:off x="4596805" y="2581299"/>
              <a:ext cx="179389" cy="146051"/>
            </a:xfrm>
            <a:custGeom>
              <a:avLst/>
              <a:gdLst>
                <a:gd name="T0" fmla="*/ 0 w 113"/>
                <a:gd name="T1" fmla="*/ 0 h 92"/>
                <a:gd name="T2" fmla="*/ 16 w 113"/>
                <a:gd name="T3" fmla="*/ 0 h 92"/>
                <a:gd name="T4" fmla="*/ 33 w 113"/>
                <a:gd name="T5" fmla="*/ 71 h 92"/>
                <a:gd name="T6" fmla="*/ 52 w 113"/>
                <a:gd name="T7" fmla="*/ 0 h 92"/>
                <a:gd name="T8" fmla="*/ 66 w 113"/>
                <a:gd name="T9" fmla="*/ 0 h 92"/>
                <a:gd name="T10" fmla="*/ 83 w 113"/>
                <a:gd name="T11" fmla="*/ 71 h 92"/>
                <a:gd name="T12" fmla="*/ 101 w 113"/>
                <a:gd name="T13" fmla="*/ 0 h 92"/>
                <a:gd name="T14" fmla="*/ 113 w 113"/>
                <a:gd name="T15" fmla="*/ 0 h 92"/>
                <a:gd name="T16" fmla="*/ 90 w 113"/>
                <a:gd name="T17" fmla="*/ 92 h 92"/>
                <a:gd name="T18" fmla="*/ 75 w 113"/>
                <a:gd name="T19" fmla="*/ 92 h 92"/>
                <a:gd name="T20" fmla="*/ 56 w 113"/>
                <a:gd name="T21" fmla="*/ 26 h 92"/>
                <a:gd name="T22" fmla="*/ 40 w 113"/>
                <a:gd name="T23" fmla="*/ 92 h 92"/>
                <a:gd name="T24" fmla="*/ 23 w 113"/>
                <a:gd name="T25" fmla="*/ 92 h 92"/>
                <a:gd name="T26" fmla="*/ 0 w 113"/>
                <a:gd name="T2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92">
                  <a:moveTo>
                    <a:pt x="0" y="0"/>
                  </a:moveTo>
                  <a:lnTo>
                    <a:pt x="16" y="0"/>
                  </a:lnTo>
                  <a:lnTo>
                    <a:pt x="33" y="71"/>
                  </a:lnTo>
                  <a:lnTo>
                    <a:pt x="52" y="0"/>
                  </a:lnTo>
                  <a:lnTo>
                    <a:pt x="66" y="0"/>
                  </a:lnTo>
                  <a:lnTo>
                    <a:pt x="83" y="71"/>
                  </a:lnTo>
                  <a:lnTo>
                    <a:pt x="101" y="0"/>
                  </a:lnTo>
                  <a:lnTo>
                    <a:pt x="113" y="0"/>
                  </a:lnTo>
                  <a:lnTo>
                    <a:pt x="90" y="92"/>
                  </a:lnTo>
                  <a:lnTo>
                    <a:pt x="75" y="92"/>
                  </a:lnTo>
                  <a:lnTo>
                    <a:pt x="56" y="26"/>
                  </a:lnTo>
                  <a:lnTo>
                    <a:pt x="40" y="92"/>
                  </a:lnTo>
                  <a:lnTo>
                    <a:pt x="23" y="9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9"/>
            <p:cNvSpPr>
              <a:spLocks noEditPoints="1"/>
            </p:cNvSpPr>
            <p:nvPr userDrawn="1"/>
          </p:nvSpPr>
          <p:spPr bwMode="auto">
            <a:xfrm>
              <a:off x="4776194" y="2614637"/>
              <a:ext cx="106363"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10" y="26"/>
                    <a:pt x="14" y="26"/>
                  </a:cubicBezTo>
                  <a:cubicBezTo>
                    <a:pt x="18" y="26"/>
                    <a:pt x="21" y="23"/>
                    <a:pt x="21" y="16"/>
                  </a:cubicBezTo>
                  <a:cubicBezTo>
                    <a:pt x="21" y="9"/>
                    <a:pt x="18" y="5"/>
                    <a:pt x="14" y="5"/>
                  </a:cubicBezTo>
                  <a:cubicBezTo>
                    <a:pt x="10"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8" name="Freeform 20"/>
            <p:cNvSpPr>
              <a:spLocks/>
            </p:cNvSpPr>
            <p:nvPr userDrawn="1"/>
          </p:nvSpPr>
          <p:spPr bwMode="auto">
            <a:xfrm>
              <a:off x="4901607" y="2614637"/>
              <a:ext cx="58738" cy="112713"/>
            </a:xfrm>
            <a:custGeom>
              <a:avLst/>
              <a:gdLst>
                <a:gd name="T0" fmla="*/ 16 w 16"/>
                <a:gd name="T1" fmla="*/ 7 h 30"/>
                <a:gd name="T2" fmla="*/ 14 w 16"/>
                <a:gd name="T3" fmla="*/ 7 h 30"/>
                <a:gd name="T4" fmla="*/ 6 w 16"/>
                <a:gd name="T5" fmla="*/ 16 h 30"/>
                <a:gd name="T6" fmla="*/ 6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6" y="1"/>
                    <a:pt x="6" y="1"/>
                    <a:pt x="6" y="1"/>
                  </a:cubicBezTo>
                  <a:cubicBezTo>
                    <a:pt x="6" y="8"/>
                    <a:pt x="6" y="8"/>
                    <a:pt x="6" y="8"/>
                  </a:cubicBezTo>
                  <a:cubicBezTo>
                    <a:pt x="7" y="3"/>
                    <a:pt x="10" y="0"/>
                    <a:pt x="14" y="0"/>
                  </a:cubicBezTo>
                  <a:cubicBezTo>
                    <a:pt x="14"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0" name="Freeform 21"/>
            <p:cNvSpPr>
              <a:spLocks/>
            </p:cNvSpPr>
            <p:nvPr userDrawn="1"/>
          </p:nvSpPr>
          <p:spPr bwMode="auto">
            <a:xfrm>
              <a:off x="4973045" y="2581299"/>
              <a:ext cx="96838" cy="146051"/>
            </a:xfrm>
            <a:custGeom>
              <a:avLst/>
              <a:gdLst>
                <a:gd name="T0" fmla="*/ 14 w 61"/>
                <a:gd name="T1" fmla="*/ 0 h 92"/>
                <a:gd name="T2" fmla="*/ 14 w 61"/>
                <a:gd name="T3" fmla="*/ 57 h 92"/>
                <a:gd name="T4" fmla="*/ 42 w 61"/>
                <a:gd name="T5" fmla="*/ 23 h 92"/>
                <a:gd name="T6" fmla="*/ 59 w 61"/>
                <a:gd name="T7" fmla="*/ 23 h 92"/>
                <a:gd name="T8" fmla="*/ 38 w 61"/>
                <a:gd name="T9" fmla="*/ 47 h 92"/>
                <a:gd name="T10" fmla="*/ 61 w 61"/>
                <a:gd name="T11" fmla="*/ 92 h 92"/>
                <a:gd name="T12" fmla="*/ 45 w 61"/>
                <a:gd name="T13" fmla="*/ 92 h 92"/>
                <a:gd name="T14" fmla="*/ 26 w 61"/>
                <a:gd name="T15" fmla="*/ 57 h 92"/>
                <a:gd name="T16" fmla="*/ 14 w 61"/>
                <a:gd name="T17" fmla="*/ 71 h 92"/>
                <a:gd name="T18" fmla="*/ 14 w 61"/>
                <a:gd name="T19" fmla="*/ 92 h 92"/>
                <a:gd name="T20" fmla="*/ 0 w 61"/>
                <a:gd name="T21" fmla="*/ 92 h 92"/>
                <a:gd name="T22" fmla="*/ 0 w 61"/>
                <a:gd name="T23" fmla="*/ 0 h 92"/>
                <a:gd name="T24" fmla="*/ 14 w 61"/>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92">
                  <a:moveTo>
                    <a:pt x="14" y="0"/>
                  </a:moveTo>
                  <a:lnTo>
                    <a:pt x="14" y="57"/>
                  </a:lnTo>
                  <a:lnTo>
                    <a:pt x="42" y="23"/>
                  </a:lnTo>
                  <a:lnTo>
                    <a:pt x="59" y="23"/>
                  </a:lnTo>
                  <a:lnTo>
                    <a:pt x="38" y="47"/>
                  </a:lnTo>
                  <a:lnTo>
                    <a:pt x="61" y="92"/>
                  </a:lnTo>
                  <a:lnTo>
                    <a:pt x="45" y="92"/>
                  </a:lnTo>
                  <a:lnTo>
                    <a:pt x="26" y="57"/>
                  </a:lnTo>
                  <a:lnTo>
                    <a:pt x="14" y="71"/>
                  </a:lnTo>
                  <a:lnTo>
                    <a:pt x="14" y="92"/>
                  </a:lnTo>
                  <a:lnTo>
                    <a:pt x="0" y="92"/>
                  </a:lnTo>
                  <a:lnTo>
                    <a:pt x="0" y="0"/>
                  </a:lnTo>
                  <a:lnTo>
                    <a:pt x="1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1" name="Freeform 22"/>
            <p:cNvSpPr>
              <a:spLocks noEditPoints="1"/>
            </p:cNvSpPr>
            <p:nvPr userDrawn="1"/>
          </p:nvSpPr>
          <p:spPr bwMode="auto">
            <a:xfrm>
              <a:off x="5080996" y="2581299"/>
              <a:ext cx="26988" cy="146051"/>
            </a:xfrm>
            <a:custGeom>
              <a:avLst/>
              <a:gdLst>
                <a:gd name="T0" fmla="*/ 17 w 17"/>
                <a:gd name="T1" fmla="*/ 14 h 92"/>
                <a:gd name="T2" fmla="*/ 0 w 17"/>
                <a:gd name="T3" fmla="*/ 14 h 92"/>
                <a:gd name="T4" fmla="*/ 0 w 17"/>
                <a:gd name="T5" fmla="*/ 0 h 92"/>
                <a:gd name="T6" fmla="*/ 17 w 17"/>
                <a:gd name="T7" fmla="*/ 0 h 92"/>
                <a:gd name="T8" fmla="*/ 17 w 17"/>
                <a:gd name="T9" fmla="*/ 14 h 92"/>
                <a:gd name="T10" fmla="*/ 17 w 17"/>
                <a:gd name="T11" fmla="*/ 92 h 92"/>
                <a:gd name="T12" fmla="*/ 0 w 17"/>
                <a:gd name="T13" fmla="*/ 92 h 92"/>
                <a:gd name="T14" fmla="*/ 0 w 17"/>
                <a:gd name="T15" fmla="*/ 23 h 92"/>
                <a:gd name="T16" fmla="*/ 17 w 17"/>
                <a:gd name="T17" fmla="*/ 23 h 92"/>
                <a:gd name="T18" fmla="*/ 17 w 17"/>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2">
                  <a:moveTo>
                    <a:pt x="17" y="14"/>
                  </a:moveTo>
                  <a:lnTo>
                    <a:pt x="0" y="14"/>
                  </a:lnTo>
                  <a:lnTo>
                    <a:pt x="0" y="0"/>
                  </a:lnTo>
                  <a:lnTo>
                    <a:pt x="17" y="0"/>
                  </a:lnTo>
                  <a:lnTo>
                    <a:pt x="17" y="14"/>
                  </a:lnTo>
                  <a:close/>
                  <a:moveTo>
                    <a:pt x="17" y="92"/>
                  </a:moveTo>
                  <a:lnTo>
                    <a:pt x="0" y="92"/>
                  </a:lnTo>
                  <a:lnTo>
                    <a:pt x="0" y="23"/>
                  </a:lnTo>
                  <a:lnTo>
                    <a:pt x="17" y="23"/>
                  </a:lnTo>
                  <a:lnTo>
                    <a:pt x="17" y="9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2" name="Freeform 23"/>
            <p:cNvSpPr>
              <a:spLocks/>
            </p:cNvSpPr>
            <p:nvPr userDrawn="1"/>
          </p:nvSpPr>
          <p:spPr bwMode="auto">
            <a:xfrm>
              <a:off x="5130209" y="2614637"/>
              <a:ext cx="90488" cy="112713"/>
            </a:xfrm>
            <a:custGeom>
              <a:avLst/>
              <a:gdLst>
                <a:gd name="T0" fmla="*/ 6 w 24"/>
                <a:gd name="T1" fmla="*/ 1 h 30"/>
                <a:gd name="T2" fmla="*/ 6 w 24"/>
                <a:gd name="T3" fmla="*/ 6 h 30"/>
                <a:gd name="T4" fmla="*/ 15 w 24"/>
                <a:gd name="T5" fmla="*/ 0 h 30"/>
                <a:gd name="T6" fmla="*/ 24 w 24"/>
                <a:gd name="T7" fmla="*/ 12 h 30"/>
                <a:gd name="T8" fmla="*/ 24 w 24"/>
                <a:gd name="T9" fmla="*/ 30 h 30"/>
                <a:gd name="T10" fmla="*/ 18 w 24"/>
                <a:gd name="T11" fmla="*/ 30 h 30"/>
                <a:gd name="T12" fmla="*/ 18 w 24"/>
                <a:gd name="T13" fmla="*/ 12 h 30"/>
                <a:gd name="T14" fmla="*/ 13 w 24"/>
                <a:gd name="T15" fmla="*/ 5 h 30"/>
                <a:gd name="T16" fmla="*/ 6 w 24"/>
                <a:gd name="T17" fmla="*/ 14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2"/>
                  </a:cubicBezTo>
                  <a:cubicBezTo>
                    <a:pt x="24" y="30"/>
                    <a:pt x="24" y="30"/>
                    <a:pt x="24" y="30"/>
                  </a:cubicBezTo>
                  <a:cubicBezTo>
                    <a:pt x="18" y="30"/>
                    <a:pt x="18" y="30"/>
                    <a:pt x="18" y="30"/>
                  </a:cubicBezTo>
                  <a:cubicBezTo>
                    <a:pt x="18" y="12"/>
                    <a:pt x="18" y="12"/>
                    <a:pt x="18" y="12"/>
                  </a:cubicBezTo>
                  <a:cubicBezTo>
                    <a:pt x="18" y="8"/>
                    <a:pt x="16" y="5"/>
                    <a:pt x="13" y="5"/>
                  </a:cubicBezTo>
                  <a:cubicBezTo>
                    <a:pt x="9" y="5"/>
                    <a:pt x="6" y="9"/>
                    <a:pt x="6" y="14"/>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3" name="Freeform 24"/>
            <p:cNvSpPr>
              <a:spLocks noEditPoints="1"/>
            </p:cNvSpPr>
            <p:nvPr userDrawn="1"/>
          </p:nvSpPr>
          <p:spPr bwMode="auto">
            <a:xfrm>
              <a:off x="5236572" y="2598762"/>
              <a:ext cx="107951"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20 w 29"/>
                <a:gd name="T17" fmla="*/ 29 h 45"/>
                <a:gd name="T18" fmla="*/ 29 w 29"/>
                <a:gd name="T19" fmla="*/ 36 h 45"/>
                <a:gd name="T20" fmla="*/ 15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7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9 w 29"/>
                <a:gd name="T55" fmla="*/ 14 h 45"/>
                <a:gd name="T56" fmla="*/ 14 w 29"/>
                <a:gd name="T57" fmla="*/ 20 h 45"/>
                <a:gd name="T58" fmla="*/ 20 w 29"/>
                <a:gd name="T59" fmla="*/ 14 h 45"/>
                <a:gd name="T60" fmla="*/ 14 w 29"/>
                <a:gd name="T61" fmla="*/ 9 h 45"/>
                <a:gd name="T62" fmla="*/ 9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8"/>
                  </a:cubicBezTo>
                  <a:cubicBezTo>
                    <a:pt x="25" y="10"/>
                    <a:pt x="26" y="12"/>
                    <a:pt x="26" y="14"/>
                  </a:cubicBezTo>
                  <a:cubicBezTo>
                    <a:pt x="26" y="20"/>
                    <a:pt x="22" y="24"/>
                    <a:pt x="14" y="24"/>
                  </a:cubicBezTo>
                  <a:cubicBezTo>
                    <a:pt x="13" y="24"/>
                    <a:pt x="11" y="24"/>
                    <a:pt x="10" y="23"/>
                  </a:cubicBezTo>
                  <a:cubicBezTo>
                    <a:pt x="8" y="24"/>
                    <a:pt x="7" y="25"/>
                    <a:pt x="7" y="26"/>
                  </a:cubicBezTo>
                  <a:cubicBezTo>
                    <a:pt x="7" y="27"/>
                    <a:pt x="8" y="28"/>
                    <a:pt x="11" y="28"/>
                  </a:cubicBezTo>
                  <a:cubicBezTo>
                    <a:pt x="20" y="29"/>
                    <a:pt x="20" y="29"/>
                    <a:pt x="20" y="29"/>
                  </a:cubicBezTo>
                  <a:cubicBezTo>
                    <a:pt x="26" y="29"/>
                    <a:pt x="29" y="32"/>
                    <a:pt x="29" y="36"/>
                  </a:cubicBezTo>
                  <a:cubicBezTo>
                    <a:pt x="29" y="42"/>
                    <a:pt x="24" y="45"/>
                    <a:pt x="15" y="45"/>
                  </a:cubicBezTo>
                  <a:cubicBezTo>
                    <a:pt x="5" y="45"/>
                    <a:pt x="0" y="42"/>
                    <a:pt x="0" y="37"/>
                  </a:cubicBezTo>
                  <a:cubicBezTo>
                    <a:pt x="0" y="35"/>
                    <a:pt x="2" y="33"/>
                    <a:pt x="4" y="32"/>
                  </a:cubicBezTo>
                  <a:cubicBezTo>
                    <a:pt x="2" y="31"/>
                    <a:pt x="1" y="29"/>
                    <a:pt x="1" y="27"/>
                  </a:cubicBezTo>
                  <a:cubicBezTo>
                    <a:pt x="1" y="25"/>
                    <a:pt x="3" y="23"/>
                    <a:pt x="6" y="22"/>
                  </a:cubicBezTo>
                  <a:cubicBezTo>
                    <a:pt x="4" y="20"/>
                    <a:pt x="2" y="17"/>
                    <a:pt x="2" y="14"/>
                  </a:cubicBezTo>
                  <a:cubicBezTo>
                    <a:pt x="2" y="9"/>
                    <a:pt x="7" y="5"/>
                    <a:pt x="14" y="5"/>
                  </a:cubicBezTo>
                  <a:cubicBezTo>
                    <a:pt x="16" y="5"/>
                    <a:pt x="18" y="5"/>
                    <a:pt x="20" y="6"/>
                  </a:cubicBezTo>
                  <a:cubicBezTo>
                    <a:pt x="21" y="2"/>
                    <a:pt x="23" y="0"/>
                    <a:pt x="27" y="0"/>
                  </a:cubicBezTo>
                  <a:cubicBezTo>
                    <a:pt x="27" y="0"/>
                    <a:pt x="28" y="0"/>
                    <a:pt x="29" y="0"/>
                  </a:cubicBezTo>
                  <a:lnTo>
                    <a:pt x="29" y="5"/>
                  </a:lnTo>
                  <a:close/>
                  <a:moveTo>
                    <a:pt x="6" y="37"/>
                  </a:moveTo>
                  <a:cubicBezTo>
                    <a:pt x="6" y="40"/>
                    <a:pt x="9" y="41"/>
                    <a:pt x="15" y="41"/>
                  </a:cubicBezTo>
                  <a:cubicBezTo>
                    <a:pt x="21" y="41"/>
                    <a:pt x="23" y="40"/>
                    <a:pt x="23" y="37"/>
                  </a:cubicBezTo>
                  <a:cubicBezTo>
                    <a:pt x="23" y="35"/>
                    <a:pt x="22" y="34"/>
                    <a:pt x="18" y="34"/>
                  </a:cubicBezTo>
                  <a:cubicBezTo>
                    <a:pt x="8" y="33"/>
                    <a:pt x="8" y="33"/>
                    <a:pt x="8" y="33"/>
                  </a:cubicBezTo>
                  <a:cubicBezTo>
                    <a:pt x="7" y="34"/>
                    <a:pt x="6" y="35"/>
                    <a:pt x="6" y="37"/>
                  </a:cubicBezTo>
                  <a:moveTo>
                    <a:pt x="9" y="14"/>
                  </a:moveTo>
                  <a:cubicBezTo>
                    <a:pt x="9" y="18"/>
                    <a:pt x="11" y="20"/>
                    <a:pt x="14" y="20"/>
                  </a:cubicBezTo>
                  <a:cubicBezTo>
                    <a:pt x="18" y="20"/>
                    <a:pt x="20" y="18"/>
                    <a:pt x="20" y="14"/>
                  </a:cubicBezTo>
                  <a:cubicBezTo>
                    <a:pt x="20" y="11"/>
                    <a:pt x="17" y="9"/>
                    <a:pt x="14" y="9"/>
                  </a:cubicBezTo>
                  <a:cubicBezTo>
                    <a:pt x="11" y="9"/>
                    <a:pt x="9" y="11"/>
                    <a:pt x="9"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4" name="Freeform 25"/>
            <p:cNvSpPr>
              <a:spLocks/>
            </p:cNvSpPr>
            <p:nvPr userDrawn="1"/>
          </p:nvSpPr>
          <p:spPr bwMode="auto">
            <a:xfrm>
              <a:off x="5409611" y="2587649"/>
              <a:ext cx="66675" cy="144463"/>
            </a:xfrm>
            <a:custGeom>
              <a:avLst/>
              <a:gdLst>
                <a:gd name="T0" fmla="*/ 11 w 18"/>
                <a:gd name="T1" fmla="*/ 8 h 38"/>
                <a:gd name="T2" fmla="*/ 18 w 18"/>
                <a:gd name="T3" fmla="*/ 8 h 38"/>
                <a:gd name="T4" fmla="*/ 18 w 18"/>
                <a:gd name="T5" fmla="*/ 13 h 38"/>
                <a:gd name="T6" fmla="*/ 11 w 18"/>
                <a:gd name="T7" fmla="*/ 13 h 38"/>
                <a:gd name="T8" fmla="*/ 11 w 18"/>
                <a:gd name="T9" fmla="*/ 27 h 38"/>
                <a:gd name="T10" fmla="*/ 15 w 18"/>
                <a:gd name="T11" fmla="*/ 33 h 38"/>
                <a:gd name="T12" fmla="*/ 18 w 18"/>
                <a:gd name="T13" fmla="*/ 33 h 38"/>
                <a:gd name="T14" fmla="*/ 18 w 18"/>
                <a:gd name="T15" fmla="*/ 38 h 38"/>
                <a:gd name="T16" fmla="*/ 14 w 18"/>
                <a:gd name="T17" fmla="*/ 38 h 38"/>
                <a:gd name="T18" fmla="*/ 5 w 18"/>
                <a:gd name="T19" fmla="*/ 27 h 38"/>
                <a:gd name="T20" fmla="*/ 5 w 18"/>
                <a:gd name="T21" fmla="*/ 13 h 38"/>
                <a:gd name="T22" fmla="*/ 0 w 18"/>
                <a:gd name="T23" fmla="*/ 13 h 38"/>
                <a:gd name="T24" fmla="*/ 0 w 18"/>
                <a:gd name="T25" fmla="*/ 8 h 38"/>
                <a:gd name="T26" fmla="*/ 5 w 18"/>
                <a:gd name="T27" fmla="*/ 8 h 38"/>
                <a:gd name="T28" fmla="*/ 5 w 18"/>
                <a:gd name="T29" fmla="*/ 1 h 38"/>
                <a:gd name="T30" fmla="*/ 11 w 18"/>
                <a:gd name="T31" fmla="*/ 0 h 38"/>
                <a:gd name="T32" fmla="*/ 11 w 18"/>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8">
                  <a:moveTo>
                    <a:pt x="11" y="8"/>
                  </a:moveTo>
                  <a:cubicBezTo>
                    <a:pt x="18" y="8"/>
                    <a:pt x="18" y="8"/>
                    <a:pt x="18" y="8"/>
                  </a:cubicBezTo>
                  <a:cubicBezTo>
                    <a:pt x="18" y="13"/>
                    <a:pt x="18" y="13"/>
                    <a:pt x="18" y="13"/>
                  </a:cubicBezTo>
                  <a:cubicBezTo>
                    <a:pt x="11" y="13"/>
                    <a:pt x="11" y="13"/>
                    <a:pt x="11" y="13"/>
                  </a:cubicBezTo>
                  <a:cubicBezTo>
                    <a:pt x="11" y="27"/>
                    <a:pt x="11" y="27"/>
                    <a:pt x="11" y="27"/>
                  </a:cubicBezTo>
                  <a:cubicBezTo>
                    <a:pt x="11" y="31"/>
                    <a:pt x="12" y="33"/>
                    <a:pt x="15" y="33"/>
                  </a:cubicBezTo>
                  <a:cubicBezTo>
                    <a:pt x="16" y="33"/>
                    <a:pt x="17" y="33"/>
                    <a:pt x="18" y="33"/>
                  </a:cubicBezTo>
                  <a:cubicBezTo>
                    <a:pt x="18" y="38"/>
                    <a:pt x="18" y="38"/>
                    <a:pt x="18" y="38"/>
                  </a:cubicBezTo>
                  <a:cubicBezTo>
                    <a:pt x="17" y="38"/>
                    <a:pt x="15" y="38"/>
                    <a:pt x="14" y="38"/>
                  </a:cubicBezTo>
                  <a:cubicBezTo>
                    <a:pt x="7" y="38"/>
                    <a:pt x="5" y="35"/>
                    <a:pt x="5" y="27"/>
                  </a:cubicBezTo>
                  <a:cubicBezTo>
                    <a:pt x="5" y="13"/>
                    <a:pt x="5" y="13"/>
                    <a:pt x="5" y="13"/>
                  </a:cubicBezTo>
                  <a:cubicBezTo>
                    <a:pt x="0" y="13"/>
                    <a:pt x="0" y="13"/>
                    <a:pt x="0" y="13"/>
                  </a:cubicBezTo>
                  <a:cubicBezTo>
                    <a:pt x="0" y="8"/>
                    <a:pt x="0" y="8"/>
                    <a:pt x="0" y="8"/>
                  </a:cubicBezTo>
                  <a:cubicBezTo>
                    <a:pt x="5" y="8"/>
                    <a:pt x="5" y="8"/>
                    <a:pt x="5" y="8"/>
                  </a:cubicBezTo>
                  <a:cubicBezTo>
                    <a:pt x="5" y="1"/>
                    <a:pt x="5" y="1"/>
                    <a:pt x="5" y="1"/>
                  </a:cubicBezTo>
                  <a:cubicBezTo>
                    <a:pt x="11" y="0"/>
                    <a:pt x="11" y="0"/>
                    <a:pt x="11" y="0"/>
                  </a:cubicBezTo>
                  <a:lnTo>
                    <a:pt x="1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5" name="Freeform 26"/>
            <p:cNvSpPr>
              <a:spLocks noEditPoints="1"/>
            </p:cNvSpPr>
            <p:nvPr userDrawn="1"/>
          </p:nvSpPr>
          <p:spPr bwMode="auto">
            <a:xfrm>
              <a:off x="5484224" y="2614637"/>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9" y="26"/>
                    <a:pt x="14" y="26"/>
                  </a:cubicBezTo>
                  <a:cubicBezTo>
                    <a:pt x="18" y="26"/>
                    <a:pt x="21" y="23"/>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6" name="Freeform 27"/>
            <p:cNvSpPr>
              <a:spLocks noEditPoints="1"/>
            </p:cNvSpPr>
            <p:nvPr userDrawn="1"/>
          </p:nvSpPr>
          <p:spPr bwMode="auto">
            <a:xfrm>
              <a:off x="5596937" y="2598762"/>
              <a:ext cx="109538"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19 w 29"/>
                <a:gd name="T17" fmla="*/ 29 h 45"/>
                <a:gd name="T18" fmla="*/ 29 w 29"/>
                <a:gd name="T19" fmla="*/ 36 h 45"/>
                <a:gd name="T20" fmla="*/ 14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6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8 w 29"/>
                <a:gd name="T55" fmla="*/ 14 h 45"/>
                <a:gd name="T56" fmla="*/ 14 w 29"/>
                <a:gd name="T57" fmla="*/ 20 h 45"/>
                <a:gd name="T58" fmla="*/ 19 w 29"/>
                <a:gd name="T59" fmla="*/ 14 h 45"/>
                <a:gd name="T60" fmla="*/ 14 w 29"/>
                <a:gd name="T61" fmla="*/ 9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7" y="5"/>
                    <a:pt x="27" y="5"/>
                  </a:cubicBezTo>
                  <a:cubicBezTo>
                    <a:pt x="25" y="5"/>
                    <a:pt x="23" y="6"/>
                    <a:pt x="23" y="8"/>
                  </a:cubicBezTo>
                  <a:cubicBezTo>
                    <a:pt x="25" y="10"/>
                    <a:pt x="26" y="12"/>
                    <a:pt x="26" y="14"/>
                  </a:cubicBezTo>
                  <a:cubicBezTo>
                    <a:pt x="26" y="20"/>
                    <a:pt x="21" y="24"/>
                    <a:pt x="14" y="24"/>
                  </a:cubicBezTo>
                  <a:cubicBezTo>
                    <a:pt x="13" y="24"/>
                    <a:pt x="11" y="24"/>
                    <a:pt x="10" y="23"/>
                  </a:cubicBezTo>
                  <a:cubicBezTo>
                    <a:pt x="8" y="24"/>
                    <a:pt x="7" y="25"/>
                    <a:pt x="7" y="26"/>
                  </a:cubicBezTo>
                  <a:cubicBezTo>
                    <a:pt x="7" y="27"/>
                    <a:pt x="8" y="28"/>
                    <a:pt x="11" y="28"/>
                  </a:cubicBezTo>
                  <a:cubicBezTo>
                    <a:pt x="19" y="29"/>
                    <a:pt x="19" y="29"/>
                    <a:pt x="19" y="29"/>
                  </a:cubicBezTo>
                  <a:cubicBezTo>
                    <a:pt x="26" y="29"/>
                    <a:pt x="29" y="32"/>
                    <a:pt x="29" y="36"/>
                  </a:cubicBezTo>
                  <a:cubicBezTo>
                    <a:pt x="29" y="42"/>
                    <a:pt x="24" y="45"/>
                    <a:pt x="14" y="45"/>
                  </a:cubicBezTo>
                  <a:cubicBezTo>
                    <a:pt x="5" y="45"/>
                    <a:pt x="0" y="42"/>
                    <a:pt x="0" y="37"/>
                  </a:cubicBezTo>
                  <a:cubicBezTo>
                    <a:pt x="0" y="35"/>
                    <a:pt x="1" y="33"/>
                    <a:pt x="4" y="32"/>
                  </a:cubicBezTo>
                  <a:cubicBezTo>
                    <a:pt x="2" y="31"/>
                    <a:pt x="1" y="29"/>
                    <a:pt x="1" y="27"/>
                  </a:cubicBezTo>
                  <a:cubicBezTo>
                    <a:pt x="1" y="25"/>
                    <a:pt x="3" y="23"/>
                    <a:pt x="6" y="22"/>
                  </a:cubicBezTo>
                  <a:cubicBezTo>
                    <a:pt x="3" y="20"/>
                    <a:pt x="2" y="17"/>
                    <a:pt x="2" y="14"/>
                  </a:cubicBezTo>
                  <a:cubicBezTo>
                    <a:pt x="2" y="9"/>
                    <a:pt x="7" y="5"/>
                    <a:pt x="14" y="5"/>
                  </a:cubicBezTo>
                  <a:cubicBezTo>
                    <a:pt x="16" y="5"/>
                    <a:pt x="18" y="5"/>
                    <a:pt x="20" y="6"/>
                  </a:cubicBezTo>
                  <a:cubicBezTo>
                    <a:pt x="20" y="2"/>
                    <a:pt x="23" y="0"/>
                    <a:pt x="26" y="0"/>
                  </a:cubicBezTo>
                  <a:cubicBezTo>
                    <a:pt x="27" y="0"/>
                    <a:pt x="28" y="0"/>
                    <a:pt x="29" y="0"/>
                  </a:cubicBezTo>
                  <a:lnTo>
                    <a:pt x="29" y="5"/>
                  </a:lnTo>
                  <a:close/>
                  <a:moveTo>
                    <a:pt x="6" y="37"/>
                  </a:moveTo>
                  <a:cubicBezTo>
                    <a:pt x="6" y="40"/>
                    <a:pt x="9" y="41"/>
                    <a:pt x="15" y="41"/>
                  </a:cubicBezTo>
                  <a:cubicBezTo>
                    <a:pt x="20" y="41"/>
                    <a:pt x="23" y="40"/>
                    <a:pt x="23" y="37"/>
                  </a:cubicBezTo>
                  <a:cubicBezTo>
                    <a:pt x="23" y="35"/>
                    <a:pt x="21" y="34"/>
                    <a:pt x="18" y="34"/>
                  </a:cubicBezTo>
                  <a:cubicBezTo>
                    <a:pt x="8" y="33"/>
                    <a:pt x="8" y="33"/>
                    <a:pt x="8" y="33"/>
                  </a:cubicBezTo>
                  <a:cubicBezTo>
                    <a:pt x="6" y="34"/>
                    <a:pt x="6" y="35"/>
                    <a:pt x="6" y="37"/>
                  </a:cubicBezTo>
                  <a:moveTo>
                    <a:pt x="8" y="14"/>
                  </a:moveTo>
                  <a:cubicBezTo>
                    <a:pt x="8" y="18"/>
                    <a:pt x="11" y="20"/>
                    <a:pt x="14" y="20"/>
                  </a:cubicBezTo>
                  <a:cubicBezTo>
                    <a:pt x="17" y="20"/>
                    <a:pt x="19" y="18"/>
                    <a:pt x="19" y="14"/>
                  </a:cubicBezTo>
                  <a:cubicBezTo>
                    <a:pt x="19" y="11"/>
                    <a:pt x="17" y="9"/>
                    <a:pt x="14" y="9"/>
                  </a:cubicBezTo>
                  <a:cubicBezTo>
                    <a:pt x="11" y="9"/>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7" name="Freeform 28"/>
            <p:cNvSpPr>
              <a:spLocks noEditPoints="1"/>
            </p:cNvSpPr>
            <p:nvPr userDrawn="1"/>
          </p:nvSpPr>
          <p:spPr bwMode="auto">
            <a:xfrm>
              <a:off x="5706475" y="2614637"/>
              <a:ext cx="104776" cy="117476"/>
            </a:xfrm>
            <a:custGeom>
              <a:avLst/>
              <a:gdLst>
                <a:gd name="T0" fmla="*/ 7 w 28"/>
                <a:gd name="T1" fmla="*/ 17 h 31"/>
                <a:gd name="T2" fmla="*/ 15 w 28"/>
                <a:gd name="T3" fmla="*/ 26 h 31"/>
                <a:gd name="T4" fmla="*/ 22 w 28"/>
                <a:gd name="T5" fmla="*/ 21 h 31"/>
                <a:gd name="T6" fmla="*/ 28 w 28"/>
                <a:gd name="T7" fmla="*/ 22 h 31"/>
                <a:gd name="T8" fmla="*/ 14 w 28"/>
                <a:gd name="T9" fmla="*/ 31 h 31"/>
                <a:gd name="T10" fmla="*/ 0 w 28"/>
                <a:gd name="T11" fmla="*/ 16 h 31"/>
                <a:gd name="T12" fmla="*/ 14 w 28"/>
                <a:gd name="T13" fmla="*/ 0 h 31"/>
                <a:gd name="T14" fmla="*/ 28 w 28"/>
                <a:gd name="T15" fmla="*/ 16 h 31"/>
                <a:gd name="T16" fmla="*/ 28 w 28"/>
                <a:gd name="T17" fmla="*/ 17 h 31"/>
                <a:gd name="T18" fmla="*/ 7 w 28"/>
                <a:gd name="T19" fmla="*/ 17 h 31"/>
                <a:gd name="T20" fmla="*/ 21 w 28"/>
                <a:gd name="T21" fmla="*/ 13 h 31"/>
                <a:gd name="T22" fmla="*/ 14 w 28"/>
                <a:gd name="T23" fmla="*/ 5 h 31"/>
                <a:gd name="T24" fmla="*/ 7 w 28"/>
                <a:gd name="T25" fmla="*/ 13 h 31"/>
                <a:gd name="T26" fmla="*/ 21 w 28"/>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5" y="26"/>
                  </a:cubicBezTo>
                  <a:cubicBezTo>
                    <a:pt x="18" y="26"/>
                    <a:pt x="20" y="24"/>
                    <a:pt x="22" y="21"/>
                  </a:cubicBezTo>
                  <a:cubicBezTo>
                    <a:pt x="28" y="22"/>
                    <a:pt x="28" y="22"/>
                    <a:pt x="28" y="22"/>
                  </a:cubicBezTo>
                  <a:cubicBezTo>
                    <a:pt x="26" y="28"/>
                    <a:pt x="21" y="31"/>
                    <a:pt x="14" y="31"/>
                  </a:cubicBezTo>
                  <a:cubicBezTo>
                    <a:pt x="6" y="31"/>
                    <a:pt x="0" y="25"/>
                    <a:pt x="0" y="16"/>
                  </a:cubicBezTo>
                  <a:cubicBezTo>
                    <a:pt x="0" y="7"/>
                    <a:pt x="6" y="0"/>
                    <a:pt x="14" y="0"/>
                  </a:cubicBezTo>
                  <a:cubicBezTo>
                    <a:pt x="23" y="0"/>
                    <a:pt x="28" y="6"/>
                    <a:pt x="28" y="16"/>
                  </a:cubicBezTo>
                  <a:cubicBezTo>
                    <a:pt x="28" y="17"/>
                    <a:pt x="28" y="17"/>
                    <a:pt x="28" y="17"/>
                  </a:cubicBezTo>
                  <a:cubicBezTo>
                    <a:pt x="7" y="17"/>
                    <a:pt x="7" y="17"/>
                    <a:pt x="7" y="17"/>
                  </a:cubicBezTo>
                  <a:close/>
                  <a:moveTo>
                    <a:pt x="21" y="13"/>
                  </a:moveTo>
                  <a:cubicBezTo>
                    <a:pt x="21" y="8"/>
                    <a:pt x="19" y="5"/>
                    <a:pt x="14" y="5"/>
                  </a:cubicBezTo>
                  <a:cubicBezTo>
                    <a:pt x="10" y="5"/>
                    <a:pt x="8"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8" name="Freeform 29"/>
            <p:cNvSpPr>
              <a:spLocks/>
            </p:cNvSpPr>
            <p:nvPr userDrawn="1"/>
          </p:nvSpPr>
          <p:spPr bwMode="auto">
            <a:xfrm>
              <a:off x="5816014" y="2587649"/>
              <a:ext cx="71438" cy="144463"/>
            </a:xfrm>
            <a:custGeom>
              <a:avLst/>
              <a:gdLst>
                <a:gd name="T0" fmla="*/ 12 w 19"/>
                <a:gd name="T1" fmla="*/ 8 h 38"/>
                <a:gd name="T2" fmla="*/ 18 w 19"/>
                <a:gd name="T3" fmla="*/ 8 h 38"/>
                <a:gd name="T4" fmla="*/ 18 w 19"/>
                <a:gd name="T5" fmla="*/ 13 h 38"/>
                <a:gd name="T6" fmla="*/ 12 w 19"/>
                <a:gd name="T7" fmla="*/ 13 h 38"/>
                <a:gd name="T8" fmla="*/ 12 w 19"/>
                <a:gd name="T9" fmla="*/ 27 h 38"/>
                <a:gd name="T10" fmla="*/ 16 w 19"/>
                <a:gd name="T11" fmla="*/ 33 h 38"/>
                <a:gd name="T12" fmla="*/ 19 w 19"/>
                <a:gd name="T13" fmla="*/ 33 h 38"/>
                <a:gd name="T14" fmla="*/ 19 w 19"/>
                <a:gd name="T15" fmla="*/ 38 h 38"/>
                <a:gd name="T16" fmla="*/ 14 w 19"/>
                <a:gd name="T17" fmla="*/ 38 h 38"/>
                <a:gd name="T18" fmla="*/ 5 w 19"/>
                <a:gd name="T19" fmla="*/ 27 h 38"/>
                <a:gd name="T20" fmla="*/ 5 w 19"/>
                <a:gd name="T21" fmla="*/ 13 h 38"/>
                <a:gd name="T22" fmla="*/ 0 w 19"/>
                <a:gd name="T23" fmla="*/ 13 h 38"/>
                <a:gd name="T24" fmla="*/ 0 w 19"/>
                <a:gd name="T25" fmla="*/ 8 h 38"/>
                <a:gd name="T26" fmla="*/ 5 w 19"/>
                <a:gd name="T27" fmla="*/ 8 h 38"/>
                <a:gd name="T28" fmla="*/ 6 w 19"/>
                <a:gd name="T29" fmla="*/ 1 h 38"/>
                <a:gd name="T30" fmla="*/ 12 w 19"/>
                <a:gd name="T31" fmla="*/ 0 h 38"/>
                <a:gd name="T32" fmla="*/ 12 w 19"/>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38">
                  <a:moveTo>
                    <a:pt x="12" y="8"/>
                  </a:moveTo>
                  <a:cubicBezTo>
                    <a:pt x="18" y="8"/>
                    <a:pt x="18" y="8"/>
                    <a:pt x="18" y="8"/>
                  </a:cubicBezTo>
                  <a:cubicBezTo>
                    <a:pt x="18" y="13"/>
                    <a:pt x="18" y="13"/>
                    <a:pt x="18" y="13"/>
                  </a:cubicBezTo>
                  <a:cubicBezTo>
                    <a:pt x="12" y="13"/>
                    <a:pt x="12" y="13"/>
                    <a:pt x="12" y="13"/>
                  </a:cubicBezTo>
                  <a:cubicBezTo>
                    <a:pt x="12" y="27"/>
                    <a:pt x="12" y="27"/>
                    <a:pt x="12" y="27"/>
                  </a:cubicBezTo>
                  <a:cubicBezTo>
                    <a:pt x="12" y="31"/>
                    <a:pt x="12" y="33"/>
                    <a:pt x="16" y="33"/>
                  </a:cubicBezTo>
                  <a:cubicBezTo>
                    <a:pt x="17" y="33"/>
                    <a:pt x="18" y="33"/>
                    <a:pt x="19" y="33"/>
                  </a:cubicBezTo>
                  <a:cubicBezTo>
                    <a:pt x="19" y="38"/>
                    <a:pt x="19" y="38"/>
                    <a:pt x="19" y="38"/>
                  </a:cubicBezTo>
                  <a:cubicBezTo>
                    <a:pt x="18" y="38"/>
                    <a:pt x="16" y="38"/>
                    <a:pt x="14" y="38"/>
                  </a:cubicBezTo>
                  <a:cubicBezTo>
                    <a:pt x="8" y="38"/>
                    <a:pt x="5" y="35"/>
                    <a:pt x="5" y="27"/>
                  </a:cubicBezTo>
                  <a:cubicBezTo>
                    <a:pt x="5" y="13"/>
                    <a:pt x="5" y="13"/>
                    <a:pt x="5" y="13"/>
                  </a:cubicBezTo>
                  <a:cubicBezTo>
                    <a:pt x="0" y="13"/>
                    <a:pt x="0" y="13"/>
                    <a:pt x="0" y="13"/>
                  </a:cubicBezTo>
                  <a:cubicBezTo>
                    <a:pt x="0" y="8"/>
                    <a:pt x="0" y="8"/>
                    <a:pt x="0" y="8"/>
                  </a:cubicBezTo>
                  <a:cubicBezTo>
                    <a:pt x="5" y="8"/>
                    <a:pt x="5" y="8"/>
                    <a:pt x="5" y="8"/>
                  </a:cubicBezTo>
                  <a:cubicBezTo>
                    <a:pt x="6" y="1"/>
                    <a:pt x="6" y="1"/>
                    <a:pt x="6" y="1"/>
                  </a:cubicBezTo>
                  <a:cubicBezTo>
                    <a:pt x="12" y="0"/>
                    <a:pt x="12" y="0"/>
                    <a:pt x="12" y="0"/>
                  </a:cubicBezTo>
                  <a:lnTo>
                    <a:pt x="12"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9" name="Freeform 30"/>
            <p:cNvSpPr>
              <a:spLocks/>
            </p:cNvSpPr>
            <p:nvPr userDrawn="1"/>
          </p:nvSpPr>
          <p:spPr bwMode="auto">
            <a:xfrm>
              <a:off x="5901739" y="2581299"/>
              <a:ext cx="90488" cy="146051"/>
            </a:xfrm>
            <a:custGeom>
              <a:avLst/>
              <a:gdLst>
                <a:gd name="T0" fmla="*/ 6 w 24"/>
                <a:gd name="T1" fmla="*/ 0 h 39"/>
                <a:gd name="T2" fmla="*/ 6 w 24"/>
                <a:gd name="T3" fmla="*/ 15 h 39"/>
                <a:gd name="T4" fmla="*/ 15 w 24"/>
                <a:gd name="T5" fmla="*/ 9 h 39"/>
                <a:gd name="T6" fmla="*/ 24 w 24"/>
                <a:gd name="T7" fmla="*/ 21 h 39"/>
                <a:gd name="T8" fmla="*/ 24 w 24"/>
                <a:gd name="T9" fmla="*/ 39 h 39"/>
                <a:gd name="T10" fmla="*/ 18 w 24"/>
                <a:gd name="T11" fmla="*/ 39 h 39"/>
                <a:gd name="T12" fmla="*/ 18 w 24"/>
                <a:gd name="T13" fmla="*/ 21 h 39"/>
                <a:gd name="T14" fmla="*/ 13 w 24"/>
                <a:gd name="T15" fmla="*/ 14 h 39"/>
                <a:gd name="T16" fmla="*/ 6 w 24"/>
                <a:gd name="T17" fmla="*/ 23 h 39"/>
                <a:gd name="T18" fmla="*/ 6 w 24"/>
                <a:gd name="T19" fmla="*/ 39 h 39"/>
                <a:gd name="T20" fmla="*/ 0 w 24"/>
                <a:gd name="T21" fmla="*/ 39 h 39"/>
                <a:gd name="T22" fmla="*/ 0 w 24"/>
                <a:gd name="T23" fmla="*/ 0 h 39"/>
                <a:gd name="T24" fmla="*/ 6 w 24"/>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9">
                  <a:moveTo>
                    <a:pt x="6" y="0"/>
                  </a:moveTo>
                  <a:cubicBezTo>
                    <a:pt x="6" y="15"/>
                    <a:pt x="6" y="15"/>
                    <a:pt x="6" y="15"/>
                  </a:cubicBezTo>
                  <a:cubicBezTo>
                    <a:pt x="8" y="11"/>
                    <a:pt x="11" y="9"/>
                    <a:pt x="15" y="9"/>
                  </a:cubicBezTo>
                  <a:cubicBezTo>
                    <a:pt x="21" y="9"/>
                    <a:pt x="24" y="13"/>
                    <a:pt x="24" y="21"/>
                  </a:cubicBezTo>
                  <a:cubicBezTo>
                    <a:pt x="24" y="39"/>
                    <a:pt x="24" y="39"/>
                    <a:pt x="24" y="39"/>
                  </a:cubicBezTo>
                  <a:cubicBezTo>
                    <a:pt x="18" y="39"/>
                    <a:pt x="18" y="39"/>
                    <a:pt x="18" y="39"/>
                  </a:cubicBezTo>
                  <a:cubicBezTo>
                    <a:pt x="18" y="21"/>
                    <a:pt x="18" y="21"/>
                    <a:pt x="18" y="21"/>
                  </a:cubicBezTo>
                  <a:cubicBezTo>
                    <a:pt x="18" y="17"/>
                    <a:pt x="16" y="14"/>
                    <a:pt x="13" y="14"/>
                  </a:cubicBezTo>
                  <a:cubicBezTo>
                    <a:pt x="9" y="14"/>
                    <a:pt x="6" y="18"/>
                    <a:pt x="6" y="23"/>
                  </a:cubicBezTo>
                  <a:cubicBezTo>
                    <a:pt x="6" y="39"/>
                    <a:pt x="6" y="39"/>
                    <a:pt x="6" y="39"/>
                  </a:cubicBezTo>
                  <a:cubicBezTo>
                    <a:pt x="0" y="39"/>
                    <a:pt x="0" y="39"/>
                    <a:pt x="0" y="39"/>
                  </a:cubicBezTo>
                  <a:cubicBezTo>
                    <a:pt x="0" y="0"/>
                    <a:pt x="0" y="0"/>
                    <a:pt x="0" y="0"/>
                  </a:cubicBez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0" name="Freeform 31"/>
            <p:cNvSpPr>
              <a:spLocks noEditPoints="1"/>
            </p:cNvSpPr>
            <p:nvPr userDrawn="1"/>
          </p:nvSpPr>
          <p:spPr bwMode="auto">
            <a:xfrm>
              <a:off x="6011278" y="2614637"/>
              <a:ext cx="101601" cy="117476"/>
            </a:xfrm>
            <a:custGeom>
              <a:avLst/>
              <a:gdLst>
                <a:gd name="T0" fmla="*/ 7 w 27"/>
                <a:gd name="T1" fmla="*/ 17 h 31"/>
                <a:gd name="T2" fmla="*/ 14 w 27"/>
                <a:gd name="T3" fmla="*/ 26 h 31"/>
                <a:gd name="T4" fmla="*/ 21 w 27"/>
                <a:gd name="T5" fmla="*/ 21 h 31"/>
                <a:gd name="T6" fmla="*/ 27 w 27"/>
                <a:gd name="T7" fmla="*/ 22 h 31"/>
                <a:gd name="T8" fmla="*/ 14 w 27"/>
                <a:gd name="T9" fmla="*/ 31 h 31"/>
                <a:gd name="T10" fmla="*/ 0 w 27"/>
                <a:gd name="T11" fmla="*/ 16 h 31"/>
                <a:gd name="T12" fmla="*/ 14 w 27"/>
                <a:gd name="T13" fmla="*/ 0 h 31"/>
                <a:gd name="T14" fmla="*/ 27 w 27"/>
                <a:gd name="T15" fmla="*/ 16 h 31"/>
                <a:gd name="T16" fmla="*/ 27 w 27"/>
                <a:gd name="T17" fmla="*/ 17 h 31"/>
                <a:gd name="T18" fmla="*/ 7 w 27"/>
                <a:gd name="T19" fmla="*/ 17 h 31"/>
                <a:gd name="T20" fmla="*/ 21 w 27"/>
                <a:gd name="T21" fmla="*/ 13 h 31"/>
                <a:gd name="T22" fmla="*/ 14 w 27"/>
                <a:gd name="T23" fmla="*/ 5 h 31"/>
                <a:gd name="T24" fmla="*/ 7 w 27"/>
                <a:gd name="T25" fmla="*/ 13 h 31"/>
                <a:gd name="T26" fmla="*/ 21 w 27"/>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1">
                  <a:moveTo>
                    <a:pt x="7" y="17"/>
                  </a:moveTo>
                  <a:cubicBezTo>
                    <a:pt x="7" y="23"/>
                    <a:pt x="10" y="26"/>
                    <a:pt x="14" y="26"/>
                  </a:cubicBezTo>
                  <a:cubicBezTo>
                    <a:pt x="17" y="26"/>
                    <a:pt x="20" y="24"/>
                    <a:pt x="21" y="21"/>
                  </a:cubicBezTo>
                  <a:cubicBezTo>
                    <a:pt x="27" y="22"/>
                    <a:pt x="27" y="22"/>
                    <a:pt x="27" y="22"/>
                  </a:cubicBezTo>
                  <a:cubicBezTo>
                    <a:pt x="25" y="28"/>
                    <a:pt x="20" y="31"/>
                    <a:pt x="14" y="31"/>
                  </a:cubicBezTo>
                  <a:cubicBezTo>
                    <a:pt x="5" y="31"/>
                    <a:pt x="0" y="25"/>
                    <a:pt x="0" y="16"/>
                  </a:cubicBezTo>
                  <a:cubicBezTo>
                    <a:pt x="0" y="7"/>
                    <a:pt x="5" y="0"/>
                    <a:pt x="14" y="0"/>
                  </a:cubicBezTo>
                  <a:cubicBezTo>
                    <a:pt x="22" y="0"/>
                    <a:pt x="27" y="6"/>
                    <a:pt x="27" y="16"/>
                  </a:cubicBezTo>
                  <a:cubicBezTo>
                    <a:pt x="27" y="17"/>
                    <a:pt x="27" y="17"/>
                    <a:pt x="27" y="17"/>
                  </a:cubicBezTo>
                  <a:cubicBezTo>
                    <a:pt x="7" y="17"/>
                    <a:pt x="7" y="17"/>
                    <a:pt x="7" y="17"/>
                  </a:cubicBezTo>
                  <a:close/>
                  <a:moveTo>
                    <a:pt x="21" y="13"/>
                  </a:moveTo>
                  <a:cubicBezTo>
                    <a:pt x="20" y="8"/>
                    <a:pt x="18" y="5"/>
                    <a:pt x="14" y="5"/>
                  </a:cubicBezTo>
                  <a:cubicBezTo>
                    <a:pt x="10" y="5"/>
                    <a:pt x="7"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2" name="Freeform 32"/>
            <p:cNvSpPr>
              <a:spLocks/>
            </p:cNvSpPr>
            <p:nvPr userDrawn="1"/>
          </p:nvSpPr>
          <p:spPr bwMode="auto">
            <a:xfrm>
              <a:off x="6131929" y="2614637"/>
              <a:ext cx="60325" cy="112713"/>
            </a:xfrm>
            <a:custGeom>
              <a:avLst/>
              <a:gdLst>
                <a:gd name="T0" fmla="*/ 16 w 16"/>
                <a:gd name="T1" fmla="*/ 7 h 30"/>
                <a:gd name="T2" fmla="*/ 15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5"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8"/>
                    <a:pt x="6" y="8"/>
                    <a:pt x="6" y="8"/>
                  </a:cubicBezTo>
                  <a:cubicBezTo>
                    <a:pt x="8" y="3"/>
                    <a:pt x="10" y="0"/>
                    <a:pt x="14" y="0"/>
                  </a:cubicBezTo>
                  <a:cubicBezTo>
                    <a:pt x="15"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3" name="Freeform 33"/>
            <p:cNvSpPr>
              <a:spLocks/>
            </p:cNvSpPr>
            <p:nvPr userDrawn="1"/>
          </p:nvSpPr>
          <p:spPr bwMode="auto">
            <a:xfrm>
              <a:off x="4603155" y="2836888"/>
              <a:ext cx="95251" cy="147638"/>
            </a:xfrm>
            <a:custGeom>
              <a:avLst/>
              <a:gdLst>
                <a:gd name="T0" fmla="*/ 17 w 60"/>
                <a:gd name="T1" fmla="*/ 0 h 93"/>
                <a:gd name="T2" fmla="*/ 17 w 60"/>
                <a:gd name="T3" fmla="*/ 79 h 93"/>
                <a:gd name="T4" fmla="*/ 60 w 60"/>
                <a:gd name="T5" fmla="*/ 79 h 93"/>
                <a:gd name="T6" fmla="*/ 60 w 60"/>
                <a:gd name="T7" fmla="*/ 93 h 93"/>
                <a:gd name="T8" fmla="*/ 0 w 60"/>
                <a:gd name="T9" fmla="*/ 93 h 93"/>
                <a:gd name="T10" fmla="*/ 0 w 60"/>
                <a:gd name="T11" fmla="*/ 0 h 93"/>
                <a:gd name="T12" fmla="*/ 17 w 60"/>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0" h="93">
                  <a:moveTo>
                    <a:pt x="17" y="0"/>
                  </a:moveTo>
                  <a:lnTo>
                    <a:pt x="17" y="79"/>
                  </a:lnTo>
                  <a:lnTo>
                    <a:pt x="60" y="79"/>
                  </a:lnTo>
                  <a:lnTo>
                    <a:pt x="60" y="93"/>
                  </a:lnTo>
                  <a:lnTo>
                    <a:pt x="0" y="93"/>
                  </a:lnTo>
                  <a:lnTo>
                    <a:pt x="0" y="0"/>
                  </a:lnTo>
                  <a:lnTo>
                    <a:pt x="1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4" name="Freeform 34"/>
            <p:cNvSpPr>
              <a:spLocks noEditPoints="1"/>
            </p:cNvSpPr>
            <p:nvPr userDrawn="1"/>
          </p:nvSpPr>
          <p:spPr bwMode="auto">
            <a:xfrm>
              <a:off x="4701581" y="2871813"/>
              <a:ext cx="104776"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7" y="26"/>
                    <a:pt x="20" y="24"/>
                    <a:pt x="21" y="21"/>
                  </a:cubicBezTo>
                  <a:cubicBezTo>
                    <a:pt x="27" y="22"/>
                    <a:pt x="27" y="22"/>
                    <a:pt x="27" y="22"/>
                  </a:cubicBezTo>
                  <a:cubicBezTo>
                    <a:pt x="25" y="28"/>
                    <a:pt x="21" y="31"/>
                    <a:pt x="14" y="31"/>
                  </a:cubicBezTo>
                  <a:cubicBezTo>
                    <a:pt x="5"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5" name="Freeform 35"/>
            <p:cNvSpPr>
              <a:spLocks noEditPoints="1"/>
            </p:cNvSpPr>
            <p:nvPr userDrawn="1"/>
          </p:nvSpPr>
          <p:spPr bwMode="auto">
            <a:xfrm>
              <a:off x="4817469" y="2871813"/>
              <a:ext cx="101601" cy="117476"/>
            </a:xfrm>
            <a:custGeom>
              <a:avLst/>
              <a:gdLst>
                <a:gd name="T0" fmla="*/ 14 w 27"/>
                <a:gd name="T1" fmla="*/ 0 h 31"/>
                <a:gd name="T2" fmla="*/ 26 w 27"/>
                <a:gd name="T3" fmla="*/ 12 h 31"/>
                <a:gd name="T4" fmla="*/ 26 w 27"/>
                <a:gd name="T5" fmla="*/ 24 h 31"/>
                <a:gd name="T6" fmla="*/ 27 w 27"/>
                <a:gd name="T7" fmla="*/ 30 h 31"/>
                <a:gd name="T8" fmla="*/ 20 w 27"/>
                <a:gd name="T9" fmla="*/ 30 h 31"/>
                <a:gd name="T10" fmla="*/ 20 w 27"/>
                <a:gd name="T11" fmla="*/ 25 h 31"/>
                <a:gd name="T12" fmla="*/ 10 w 27"/>
                <a:gd name="T13" fmla="*/ 31 h 31"/>
                <a:gd name="T14" fmla="*/ 0 w 27"/>
                <a:gd name="T15" fmla="*/ 22 h 31"/>
                <a:gd name="T16" fmla="*/ 19 w 27"/>
                <a:gd name="T17" fmla="*/ 12 h 31"/>
                <a:gd name="T18" fmla="*/ 20 w 27"/>
                <a:gd name="T19" fmla="*/ 12 h 31"/>
                <a:gd name="T20" fmla="*/ 20 w 27"/>
                <a:gd name="T21" fmla="*/ 10 h 31"/>
                <a:gd name="T22" fmla="*/ 13 w 27"/>
                <a:gd name="T23" fmla="*/ 5 h 31"/>
                <a:gd name="T24" fmla="*/ 7 w 27"/>
                <a:gd name="T25" fmla="*/ 9 h 31"/>
                <a:gd name="T26" fmla="*/ 1 w 27"/>
                <a:gd name="T27" fmla="*/ 9 h 31"/>
                <a:gd name="T28" fmla="*/ 14 w 27"/>
                <a:gd name="T29" fmla="*/ 0 h 31"/>
                <a:gd name="T30" fmla="*/ 18 w 27"/>
                <a:gd name="T31" fmla="*/ 16 h 31"/>
                <a:gd name="T32" fmla="*/ 7 w 27"/>
                <a:gd name="T33" fmla="*/ 22 h 31"/>
                <a:gd name="T34" fmla="*/ 12 w 27"/>
                <a:gd name="T35" fmla="*/ 26 h 31"/>
                <a:gd name="T36" fmla="*/ 20 w 27"/>
                <a:gd name="T37" fmla="*/ 18 h 31"/>
                <a:gd name="T38" fmla="*/ 20 w 27"/>
                <a:gd name="T39" fmla="*/ 16 h 31"/>
                <a:gd name="T40" fmla="*/ 18 w 27"/>
                <a:gd name="T41"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31">
                  <a:moveTo>
                    <a:pt x="14" y="0"/>
                  </a:moveTo>
                  <a:cubicBezTo>
                    <a:pt x="23" y="0"/>
                    <a:pt x="26" y="4"/>
                    <a:pt x="26" y="12"/>
                  </a:cubicBezTo>
                  <a:cubicBezTo>
                    <a:pt x="26" y="24"/>
                    <a:pt x="26" y="24"/>
                    <a:pt x="26" y="24"/>
                  </a:cubicBezTo>
                  <a:cubicBezTo>
                    <a:pt x="26" y="27"/>
                    <a:pt x="26" y="29"/>
                    <a:pt x="27" y="30"/>
                  </a:cubicBezTo>
                  <a:cubicBezTo>
                    <a:pt x="20" y="30"/>
                    <a:pt x="20" y="30"/>
                    <a:pt x="20" y="30"/>
                  </a:cubicBezTo>
                  <a:cubicBezTo>
                    <a:pt x="20" y="29"/>
                    <a:pt x="20" y="27"/>
                    <a:pt x="20" y="25"/>
                  </a:cubicBezTo>
                  <a:cubicBezTo>
                    <a:pt x="18" y="29"/>
                    <a:pt x="14" y="31"/>
                    <a:pt x="10" y="31"/>
                  </a:cubicBezTo>
                  <a:cubicBezTo>
                    <a:pt x="4" y="31"/>
                    <a:pt x="0" y="27"/>
                    <a:pt x="0" y="22"/>
                  </a:cubicBezTo>
                  <a:cubicBezTo>
                    <a:pt x="0" y="15"/>
                    <a:pt x="6" y="12"/>
                    <a:pt x="19" y="12"/>
                  </a:cubicBezTo>
                  <a:cubicBezTo>
                    <a:pt x="20" y="12"/>
                    <a:pt x="20" y="12"/>
                    <a:pt x="20" y="12"/>
                  </a:cubicBezTo>
                  <a:cubicBezTo>
                    <a:pt x="20" y="10"/>
                    <a:pt x="20" y="10"/>
                    <a:pt x="20" y="10"/>
                  </a:cubicBezTo>
                  <a:cubicBezTo>
                    <a:pt x="20" y="7"/>
                    <a:pt x="18" y="5"/>
                    <a:pt x="13" y="5"/>
                  </a:cubicBezTo>
                  <a:cubicBezTo>
                    <a:pt x="10" y="5"/>
                    <a:pt x="7" y="6"/>
                    <a:pt x="7" y="9"/>
                  </a:cubicBezTo>
                  <a:cubicBezTo>
                    <a:pt x="1" y="9"/>
                    <a:pt x="1" y="9"/>
                    <a:pt x="1" y="9"/>
                  </a:cubicBezTo>
                  <a:cubicBezTo>
                    <a:pt x="2" y="3"/>
                    <a:pt x="6" y="0"/>
                    <a:pt x="14" y="0"/>
                  </a:cubicBezTo>
                  <a:moveTo>
                    <a:pt x="18" y="16"/>
                  </a:moveTo>
                  <a:cubicBezTo>
                    <a:pt x="10" y="16"/>
                    <a:pt x="7" y="18"/>
                    <a:pt x="7" y="22"/>
                  </a:cubicBezTo>
                  <a:cubicBezTo>
                    <a:pt x="7" y="24"/>
                    <a:pt x="9" y="26"/>
                    <a:pt x="12" y="26"/>
                  </a:cubicBezTo>
                  <a:cubicBezTo>
                    <a:pt x="16" y="26"/>
                    <a:pt x="20" y="22"/>
                    <a:pt x="20" y="18"/>
                  </a:cubicBezTo>
                  <a:cubicBezTo>
                    <a:pt x="20" y="16"/>
                    <a:pt x="20" y="16"/>
                    <a:pt x="20" y="16"/>
                  </a:cubicBezTo>
                  <a:lnTo>
                    <a:pt x="18"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6" name="Freeform 36"/>
            <p:cNvSpPr>
              <a:spLocks/>
            </p:cNvSpPr>
            <p:nvPr userDrawn="1"/>
          </p:nvSpPr>
          <p:spPr bwMode="auto">
            <a:xfrm>
              <a:off x="4938120" y="2871813"/>
              <a:ext cx="60325" cy="112713"/>
            </a:xfrm>
            <a:custGeom>
              <a:avLst/>
              <a:gdLst>
                <a:gd name="T0" fmla="*/ 16 w 16"/>
                <a:gd name="T1" fmla="*/ 7 h 30"/>
                <a:gd name="T2" fmla="*/ 14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7 h 30"/>
                <a:gd name="T16" fmla="*/ 14 w 16"/>
                <a:gd name="T17" fmla="*/ 0 h 30"/>
                <a:gd name="T18" fmla="*/ 16 w 16"/>
                <a:gd name="T19" fmla="*/ 0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4"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7"/>
                    <a:pt x="6" y="7"/>
                    <a:pt x="6" y="7"/>
                  </a:cubicBezTo>
                  <a:cubicBezTo>
                    <a:pt x="8" y="3"/>
                    <a:pt x="10" y="0"/>
                    <a:pt x="14" y="0"/>
                  </a:cubicBezTo>
                  <a:cubicBezTo>
                    <a:pt x="15" y="0"/>
                    <a:pt x="15" y="0"/>
                    <a:pt x="16" y="0"/>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7" name="Freeform 37"/>
            <p:cNvSpPr>
              <a:spLocks/>
            </p:cNvSpPr>
            <p:nvPr userDrawn="1"/>
          </p:nvSpPr>
          <p:spPr bwMode="auto">
            <a:xfrm>
              <a:off x="5009558" y="2871813"/>
              <a:ext cx="90488"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8" name="Freeform 38"/>
            <p:cNvSpPr>
              <a:spLocks noEditPoints="1"/>
            </p:cNvSpPr>
            <p:nvPr userDrawn="1"/>
          </p:nvSpPr>
          <p:spPr bwMode="auto">
            <a:xfrm>
              <a:off x="5127034" y="2836888"/>
              <a:ext cx="22225" cy="147638"/>
            </a:xfrm>
            <a:custGeom>
              <a:avLst/>
              <a:gdLst>
                <a:gd name="T0" fmla="*/ 14 w 14"/>
                <a:gd name="T1" fmla="*/ 12 h 93"/>
                <a:gd name="T2" fmla="*/ 0 w 14"/>
                <a:gd name="T3" fmla="*/ 12 h 93"/>
                <a:gd name="T4" fmla="*/ 0 w 14"/>
                <a:gd name="T5" fmla="*/ 0 h 93"/>
                <a:gd name="T6" fmla="*/ 14 w 14"/>
                <a:gd name="T7" fmla="*/ 0 h 93"/>
                <a:gd name="T8" fmla="*/ 14 w 14"/>
                <a:gd name="T9" fmla="*/ 12 h 93"/>
                <a:gd name="T10" fmla="*/ 14 w 14"/>
                <a:gd name="T11" fmla="*/ 93 h 93"/>
                <a:gd name="T12" fmla="*/ 0 w 14"/>
                <a:gd name="T13" fmla="*/ 93 h 93"/>
                <a:gd name="T14" fmla="*/ 0 w 14"/>
                <a:gd name="T15" fmla="*/ 24 h 93"/>
                <a:gd name="T16" fmla="*/ 14 w 14"/>
                <a:gd name="T17" fmla="*/ 24 h 93"/>
                <a:gd name="T18" fmla="*/ 14 w 14"/>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93">
                  <a:moveTo>
                    <a:pt x="14" y="12"/>
                  </a:moveTo>
                  <a:lnTo>
                    <a:pt x="0" y="12"/>
                  </a:lnTo>
                  <a:lnTo>
                    <a:pt x="0" y="0"/>
                  </a:lnTo>
                  <a:lnTo>
                    <a:pt x="14" y="0"/>
                  </a:lnTo>
                  <a:lnTo>
                    <a:pt x="14" y="12"/>
                  </a:lnTo>
                  <a:close/>
                  <a:moveTo>
                    <a:pt x="14" y="93"/>
                  </a:moveTo>
                  <a:lnTo>
                    <a:pt x="0" y="93"/>
                  </a:lnTo>
                  <a:lnTo>
                    <a:pt x="0" y="24"/>
                  </a:lnTo>
                  <a:lnTo>
                    <a:pt x="14" y="24"/>
                  </a:lnTo>
                  <a:lnTo>
                    <a:pt x="14"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9" name="Freeform 39"/>
            <p:cNvSpPr>
              <a:spLocks/>
            </p:cNvSpPr>
            <p:nvPr userDrawn="1"/>
          </p:nvSpPr>
          <p:spPr bwMode="auto">
            <a:xfrm>
              <a:off x="5176247" y="2871813"/>
              <a:ext cx="88901"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0" name="Freeform 40"/>
            <p:cNvSpPr>
              <a:spLocks noEditPoints="1"/>
            </p:cNvSpPr>
            <p:nvPr userDrawn="1"/>
          </p:nvSpPr>
          <p:spPr bwMode="auto">
            <a:xfrm>
              <a:off x="5281022" y="2855938"/>
              <a:ext cx="109538" cy="169863"/>
            </a:xfrm>
            <a:custGeom>
              <a:avLst/>
              <a:gdLst>
                <a:gd name="T0" fmla="*/ 29 w 29"/>
                <a:gd name="T1" fmla="*/ 5 h 45"/>
                <a:gd name="T2" fmla="*/ 27 w 29"/>
                <a:gd name="T3" fmla="*/ 5 h 45"/>
                <a:gd name="T4" fmla="*/ 23 w 29"/>
                <a:gd name="T5" fmla="*/ 7 h 45"/>
                <a:gd name="T6" fmla="*/ 26 w 29"/>
                <a:gd name="T7" fmla="*/ 14 h 45"/>
                <a:gd name="T8" fmla="*/ 14 w 29"/>
                <a:gd name="T9" fmla="*/ 24 h 45"/>
                <a:gd name="T10" fmla="*/ 10 w 29"/>
                <a:gd name="T11" fmla="*/ 23 h 45"/>
                <a:gd name="T12" fmla="*/ 7 w 29"/>
                <a:gd name="T13" fmla="*/ 25 h 45"/>
                <a:gd name="T14" fmla="*/ 11 w 29"/>
                <a:gd name="T15" fmla="*/ 28 h 45"/>
                <a:gd name="T16" fmla="*/ 19 w 29"/>
                <a:gd name="T17" fmla="*/ 28 h 45"/>
                <a:gd name="T18" fmla="*/ 29 w 29"/>
                <a:gd name="T19" fmla="*/ 36 h 45"/>
                <a:gd name="T20" fmla="*/ 14 w 29"/>
                <a:gd name="T21" fmla="*/ 45 h 45"/>
                <a:gd name="T22" fmla="*/ 0 w 29"/>
                <a:gd name="T23" fmla="*/ 37 h 45"/>
                <a:gd name="T24" fmla="*/ 4 w 29"/>
                <a:gd name="T25" fmla="*/ 31 h 45"/>
                <a:gd name="T26" fmla="*/ 1 w 29"/>
                <a:gd name="T27" fmla="*/ 27 h 45"/>
                <a:gd name="T28" fmla="*/ 6 w 29"/>
                <a:gd name="T29" fmla="*/ 21 h 45"/>
                <a:gd name="T30" fmla="*/ 2 w 29"/>
                <a:gd name="T31" fmla="*/ 14 h 45"/>
                <a:gd name="T32" fmla="*/ 14 w 29"/>
                <a:gd name="T33" fmla="*/ 4 h 45"/>
                <a:gd name="T34" fmla="*/ 20 w 29"/>
                <a:gd name="T35" fmla="*/ 6 h 45"/>
                <a:gd name="T36" fmla="*/ 27 w 29"/>
                <a:gd name="T37" fmla="*/ 0 h 45"/>
                <a:gd name="T38" fmla="*/ 29 w 29"/>
                <a:gd name="T39" fmla="*/ 0 h 45"/>
                <a:gd name="T40" fmla="*/ 29 w 29"/>
                <a:gd name="T41" fmla="*/ 5 h 45"/>
                <a:gd name="T42" fmla="*/ 6 w 29"/>
                <a:gd name="T43" fmla="*/ 36 h 45"/>
                <a:gd name="T44" fmla="*/ 15 w 29"/>
                <a:gd name="T45" fmla="*/ 41 h 45"/>
                <a:gd name="T46" fmla="*/ 23 w 29"/>
                <a:gd name="T47" fmla="*/ 37 h 45"/>
                <a:gd name="T48" fmla="*/ 18 w 29"/>
                <a:gd name="T49" fmla="*/ 34 h 45"/>
                <a:gd name="T50" fmla="*/ 8 w 29"/>
                <a:gd name="T51" fmla="*/ 33 h 45"/>
                <a:gd name="T52" fmla="*/ 6 w 29"/>
                <a:gd name="T53" fmla="*/ 36 h 45"/>
                <a:gd name="T54" fmla="*/ 8 w 29"/>
                <a:gd name="T55" fmla="*/ 14 h 45"/>
                <a:gd name="T56" fmla="*/ 14 w 29"/>
                <a:gd name="T57" fmla="*/ 20 h 45"/>
                <a:gd name="T58" fmla="*/ 19 w 29"/>
                <a:gd name="T59" fmla="*/ 14 h 45"/>
                <a:gd name="T60" fmla="*/ 14 w 29"/>
                <a:gd name="T61" fmla="*/ 8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7"/>
                  </a:cubicBezTo>
                  <a:cubicBezTo>
                    <a:pt x="25" y="10"/>
                    <a:pt x="26" y="12"/>
                    <a:pt x="26" y="14"/>
                  </a:cubicBezTo>
                  <a:cubicBezTo>
                    <a:pt x="26" y="20"/>
                    <a:pt x="21" y="24"/>
                    <a:pt x="14" y="24"/>
                  </a:cubicBezTo>
                  <a:cubicBezTo>
                    <a:pt x="13" y="24"/>
                    <a:pt x="11" y="23"/>
                    <a:pt x="10" y="23"/>
                  </a:cubicBezTo>
                  <a:cubicBezTo>
                    <a:pt x="8" y="24"/>
                    <a:pt x="7" y="24"/>
                    <a:pt x="7" y="25"/>
                  </a:cubicBezTo>
                  <a:cubicBezTo>
                    <a:pt x="7" y="27"/>
                    <a:pt x="8" y="28"/>
                    <a:pt x="11" y="28"/>
                  </a:cubicBezTo>
                  <a:cubicBezTo>
                    <a:pt x="19" y="28"/>
                    <a:pt x="19" y="28"/>
                    <a:pt x="19" y="28"/>
                  </a:cubicBezTo>
                  <a:cubicBezTo>
                    <a:pt x="26" y="29"/>
                    <a:pt x="29" y="32"/>
                    <a:pt x="29" y="36"/>
                  </a:cubicBezTo>
                  <a:cubicBezTo>
                    <a:pt x="29" y="41"/>
                    <a:pt x="24" y="45"/>
                    <a:pt x="14" y="45"/>
                  </a:cubicBezTo>
                  <a:cubicBezTo>
                    <a:pt x="5" y="45"/>
                    <a:pt x="0" y="42"/>
                    <a:pt x="0" y="37"/>
                  </a:cubicBezTo>
                  <a:cubicBezTo>
                    <a:pt x="0" y="35"/>
                    <a:pt x="1" y="32"/>
                    <a:pt x="4" y="31"/>
                  </a:cubicBezTo>
                  <a:cubicBezTo>
                    <a:pt x="2" y="30"/>
                    <a:pt x="1" y="29"/>
                    <a:pt x="1" y="27"/>
                  </a:cubicBezTo>
                  <a:cubicBezTo>
                    <a:pt x="1" y="24"/>
                    <a:pt x="3" y="22"/>
                    <a:pt x="6" y="21"/>
                  </a:cubicBezTo>
                  <a:cubicBezTo>
                    <a:pt x="3" y="20"/>
                    <a:pt x="2" y="17"/>
                    <a:pt x="2" y="14"/>
                  </a:cubicBezTo>
                  <a:cubicBezTo>
                    <a:pt x="2" y="9"/>
                    <a:pt x="7" y="4"/>
                    <a:pt x="14" y="4"/>
                  </a:cubicBezTo>
                  <a:cubicBezTo>
                    <a:pt x="16" y="4"/>
                    <a:pt x="18" y="5"/>
                    <a:pt x="20" y="6"/>
                  </a:cubicBezTo>
                  <a:cubicBezTo>
                    <a:pt x="20" y="2"/>
                    <a:pt x="23" y="0"/>
                    <a:pt x="27" y="0"/>
                  </a:cubicBezTo>
                  <a:cubicBezTo>
                    <a:pt x="27" y="0"/>
                    <a:pt x="28" y="0"/>
                    <a:pt x="29" y="0"/>
                  </a:cubicBezTo>
                  <a:lnTo>
                    <a:pt x="29" y="5"/>
                  </a:lnTo>
                  <a:close/>
                  <a:moveTo>
                    <a:pt x="6" y="36"/>
                  </a:moveTo>
                  <a:cubicBezTo>
                    <a:pt x="6" y="39"/>
                    <a:pt x="9" y="41"/>
                    <a:pt x="15" y="41"/>
                  </a:cubicBezTo>
                  <a:cubicBezTo>
                    <a:pt x="20" y="41"/>
                    <a:pt x="23" y="39"/>
                    <a:pt x="23" y="37"/>
                  </a:cubicBezTo>
                  <a:cubicBezTo>
                    <a:pt x="23" y="35"/>
                    <a:pt x="22" y="34"/>
                    <a:pt x="18" y="34"/>
                  </a:cubicBezTo>
                  <a:cubicBezTo>
                    <a:pt x="8" y="33"/>
                    <a:pt x="8" y="33"/>
                    <a:pt x="8" y="33"/>
                  </a:cubicBezTo>
                  <a:cubicBezTo>
                    <a:pt x="6" y="34"/>
                    <a:pt x="6" y="35"/>
                    <a:pt x="6" y="36"/>
                  </a:cubicBezTo>
                  <a:moveTo>
                    <a:pt x="8" y="14"/>
                  </a:moveTo>
                  <a:cubicBezTo>
                    <a:pt x="8" y="17"/>
                    <a:pt x="11" y="20"/>
                    <a:pt x="14" y="20"/>
                  </a:cubicBezTo>
                  <a:cubicBezTo>
                    <a:pt x="17" y="20"/>
                    <a:pt x="19" y="17"/>
                    <a:pt x="19" y="14"/>
                  </a:cubicBezTo>
                  <a:cubicBezTo>
                    <a:pt x="19" y="11"/>
                    <a:pt x="17" y="8"/>
                    <a:pt x="14" y="8"/>
                  </a:cubicBezTo>
                  <a:cubicBezTo>
                    <a:pt x="11" y="8"/>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1" name="Freeform 41"/>
            <p:cNvSpPr>
              <a:spLocks/>
            </p:cNvSpPr>
            <p:nvPr userDrawn="1"/>
          </p:nvSpPr>
          <p:spPr bwMode="auto">
            <a:xfrm>
              <a:off x="5454061" y="2833713"/>
              <a:ext cx="71438" cy="150813"/>
            </a:xfrm>
            <a:custGeom>
              <a:avLst/>
              <a:gdLst>
                <a:gd name="T0" fmla="*/ 19 w 19"/>
                <a:gd name="T1" fmla="*/ 5 h 40"/>
                <a:gd name="T2" fmla="*/ 16 w 19"/>
                <a:gd name="T3" fmla="*/ 5 h 40"/>
                <a:gd name="T4" fmla="*/ 11 w 19"/>
                <a:gd name="T5" fmla="*/ 10 h 40"/>
                <a:gd name="T6" fmla="*/ 11 w 19"/>
                <a:gd name="T7" fmla="*/ 11 h 40"/>
                <a:gd name="T8" fmla="*/ 18 w 19"/>
                <a:gd name="T9" fmla="*/ 11 h 40"/>
                <a:gd name="T10" fmla="*/ 18 w 19"/>
                <a:gd name="T11" fmla="*/ 15 h 40"/>
                <a:gd name="T12" fmla="*/ 11 w 19"/>
                <a:gd name="T13" fmla="*/ 15 h 40"/>
                <a:gd name="T14" fmla="*/ 11 w 19"/>
                <a:gd name="T15" fmla="*/ 40 h 40"/>
                <a:gd name="T16" fmla="*/ 4 w 19"/>
                <a:gd name="T17" fmla="*/ 40 h 40"/>
                <a:gd name="T18" fmla="*/ 4 w 19"/>
                <a:gd name="T19" fmla="*/ 15 h 40"/>
                <a:gd name="T20" fmla="*/ 0 w 19"/>
                <a:gd name="T21" fmla="*/ 15 h 40"/>
                <a:gd name="T22" fmla="*/ 0 w 19"/>
                <a:gd name="T23" fmla="*/ 11 h 40"/>
                <a:gd name="T24" fmla="*/ 4 w 19"/>
                <a:gd name="T25" fmla="*/ 11 h 40"/>
                <a:gd name="T26" fmla="*/ 4 w 19"/>
                <a:gd name="T27" fmla="*/ 10 h 40"/>
                <a:gd name="T28" fmla="*/ 14 w 19"/>
                <a:gd name="T29" fmla="*/ 0 h 40"/>
                <a:gd name="T30" fmla="*/ 19 w 19"/>
                <a:gd name="T31" fmla="*/ 1 h 40"/>
                <a:gd name="T32" fmla="*/ 19 w 19"/>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0">
                  <a:moveTo>
                    <a:pt x="19" y="5"/>
                  </a:moveTo>
                  <a:cubicBezTo>
                    <a:pt x="18" y="5"/>
                    <a:pt x="16"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4" y="40"/>
                    <a:pt x="4" y="40"/>
                    <a:pt x="4" y="40"/>
                  </a:cubicBezTo>
                  <a:cubicBezTo>
                    <a:pt x="4" y="15"/>
                    <a:pt x="4" y="15"/>
                    <a:pt x="4" y="15"/>
                  </a:cubicBezTo>
                  <a:cubicBezTo>
                    <a:pt x="0" y="15"/>
                    <a:pt x="0" y="15"/>
                    <a:pt x="0" y="15"/>
                  </a:cubicBezTo>
                  <a:cubicBezTo>
                    <a:pt x="0" y="11"/>
                    <a:pt x="0" y="11"/>
                    <a:pt x="0" y="11"/>
                  </a:cubicBezTo>
                  <a:cubicBezTo>
                    <a:pt x="4" y="11"/>
                    <a:pt x="4" y="11"/>
                    <a:pt x="4" y="11"/>
                  </a:cubicBezTo>
                  <a:cubicBezTo>
                    <a:pt x="4" y="10"/>
                    <a:pt x="4" y="10"/>
                    <a:pt x="4" y="10"/>
                  </a:cubicBezTo>
                  <a:cubicBezTo>
                    <a:pt x="4" y="4"/>
                    <a:pt x="7" y="0"/>
                    <a:pt x="14" y="0"/>
                  </a:cubicBezTo>
                  <a:cubicBezTo>
                    <a:pt x="16" y="0"/>
                    <a:pt x="18" y="0"/>
                    <a:pt x="19" y="1"/>
                  </a:cubicBezTo>
                  <a:lnTo>
                    <a:pt x="19"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2" name="Freeform 42"/>
            <p:cNvSpPr>
              <a:spLocks noEditPoints="1"/>
            </p:cNvSpPr>
            <p:nvPr userDrawn="1"/>
          </p:nvSpPr>
          <p:spPr bwMode="auto">
            <a:xfrm>
              <a:off x="5525499" y="2871813"/>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5" y="31"/>
                    <a:pt x="0" y="25"/>
                    <a:pt x="0" y="16"/>
                  </a:cubicBezTo>
                  <a:cubicBezTo>
                    <a:pt x="0" y="6"/>
                    <a:pt x="6" y="0"/>
                    <a:pt x="14" y="0"/>
                  </a:cubicBezTo>
                  <a:cubicBezTo>
                    <a:pt x="22" y="0"/>
                    <a:pt x="28" y="6"/>
                    <a:pt x="28" y="16"/>
                  </a:cubicBezTo>
                  <a:moveTo>
                    <a:pt x="7" y="16"/>
                  </a:moveTo>
                  <a:cubicBezTo>
                    <a:pt x="7" y="22"/>
                    <a:pt x="9" y="26"/>
                    <a:pt x="14" y="26"/>
                  </a:cubicBezTo>
                  <a:cubicBezTo>
                    <a:pt x="18" y="26"/>
                    <a:pt x="21" y="22"/>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3" name="Freeform 43"/>
            <p:cNvSpPr>
              <a:spLocks/>
            </p:cNvSpPr>
            <p:nvPr userDrawn="1"/>
          </p:nvSpPr>
          <p:spPr bwMode="auto">
            <a:xfrm>
              <a:off x="5649325" y="2871813"/>
              <a:ext cx="57150" cy="112713"/>
            </a:xfrm>
            <a:custGeom>
              <a:avLst/>
              <a:gdLst>
                <a:gd name="T0" fmla="*/ 15 w 15"/>
                <a:gd name="T1" fmla="*/ 7 h 30"/>
                <a:gd name="T2" fmla="*/ 14 w 15"/>
                <a:gd name="T3" fmla="*/ 7 h 30"/>
                <a:gd name="T4" fmla="*/ 6 w 15"/>
                <a:gd name="T5" fmla="*/ 16 h 30"/>
                <a:gd name="T6" fmla="*/ 6 w 15"/>
                <a:gd name="T7" fmla="*/ 30 h 30"/>
                <a:gd name="T8" fmla="*/ 0 w 15"/>
                <a:gd name="T9" fmla="*/ 30 h 30"/>
                <a:gd name="T10" fmla="*/ 0 w 15"/>
                <a:gd name="T11" fmla="*/ 1 h 30"/>
                <a:gd name="T12" fmla="*/ 5 w 15"/>
                <a:gd name="T13" fmla="*/ 1 h 30"/>
                <a:gd name="T14" fmla="*/ 5 w 15"/>
                <a:gd name="T15" fmla="*/ 7 h 30"/>
                <a:gd name="T16" fmla="*/ 14 w 15"/>
                <a:gd name="T17" fmla="*/ 0 h 30"/>
                <a:gd name="T18" fmla="*/ 15 w 15"/>
                <a:gd name="T19" fmla="*/ 0 h 30"/>
                <a:gd name="T20" fmla="*/ 15 w 15"/>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0">
                  <a:moveTo>
                    <a:pt x="15"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5" y="1"/>
                    <a:pt x="5" y="1"/>
                    <a:pt x="5" y="1"/>
                  </a:cubicBezTo>
                  <a:cubicBezTo>
                    <a:pt x="5" y="7"/>
                    <a:pt x="5" y="7"/>
                    <a:pt x="5" y="7"/>
                  </a:cubicBezTo>
                  <a:cubicBezTo>
                    <a:pt x="7" y="3"/>
                    <a:pt x="10" y="0"/>
                    <a:pt x="14" y="0"/>
                  </a:cubicBezTo>
                  <a:cubicBezTo>
                    <a:pt x="14" y="0"/>
                    <a:pt x="15" y="0"/>
                    <a:pt x="15" y="0"/>
                  </a:cubicBezTo>
                  <a:lnTo>
                    <a:pt x="15"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4" name="Rectangle 44"/>
            <p:cNvSpPr>
              <a:spLocks noChangeArrowheads="1"/>
            </p:cNvSpPr>
            <p:nvPr userDrawn="1"/>
          </p:nvSpPr>
          <p:spPr bwMode="auto">
            <a:xfrm>
              <a:off x="5785851" y="2836888"/>
              <a:ext cx="22225" cy="14763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5" name="Freeform 45"/>
            <p:cNvSpPr>
              <a:spLocks noEditPoints="1"/>
            </p:cNvSpPr>
            <p:nvPr userDrawn="1"/>
          </p:nvSpPr>
          <p:spPr bwMode="auto">
            <a:xfrm>
              <a:off x="5833476" y="2836888"/>
              <a:ext cx="23813" cy="147638"/>
            </a:xfrm>
            <a:custGeom>
              <a:avLst/>
              <a:gdLst>
                <a:gd name="T0" fmla="*/ 15 w 15"/>
                <a:gd name="T1" fmla="*/ 12 h 93"/>
                <a:gd name="T2" fmla="*/ 0 w 15"/>
                <a:gd name="T3" fmla="*/ 12 h 93"/>
                <a:gd name="T4" fmla="*/ 0 w 15"/>
                <a:gd name="T5" fmla="*/ 0 h 93"/>
                <a:gd name="T6" fmla="*/ 15 w 15"/>
                <a:gd name="T7" fmla="*/ 0 h 93"/>
                <a:gd name="T8" fmla="*/ 15 w 15"/>
                <a:gd name="T9" fmla="*/ 12 h 93"/>
                <a:gd name="T10" fmla="*/ 15 w 15"/>
                <a:gd name="T11" fmla="*/ 93 h 93"/>
                <a:gd name="T12" fmla="*/ 0 w 15"/>
                <a:gd name="T13" fmla="*/ 93 h 93"/>
                <a:gd name="T14" fmla="*/ 0 w 15"/>
                <a:gd name="T15" fmla="*/ 24 h 93"/>
                <a:gd name="T16" fmla="*/ 15 w 15"/>
                <a:gd name="T17" fmla="*/ 24 h 93"/>
                <a:gd name="T18" fmla="*/ 15 w 15"/>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93">
                  <a:moveTo>
                    <a:pt x="15" y="12"/>
                  </a:moveTo>
                  <a:lnTo>
                    <a:pt x="0" y="12"/>
                  </a:lnTo>
                  <a:lnTo>
                    <a:pt x="0" y="0"/>
                  </a:lnTo>
                  <a:lnTo>
                    <a:pt x="15" y="0"/>
                  </a:lnTo>
                  <a:lnTo>
                    <a:pt x="15" y="12"/>
                  </a:lnTo>
                  <a:close/>
                  <a:moveTo>
                    <a:pt x="15" y="93"/>
                  </a:moveTo>
                  <a:lnTo>
                    <a:pt x="0" y="93"/>
                  </a:lnTo>
                  <a:lnTo>
                    <a:pt x="0" y="24"/>
                  </a:lnTo>
                  <a:lnTo>
                    <a:pt x="15" y="24"/>
                  </a:lnTo>
                  <a:lnTo>
                    <a:pt x="15"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Freeform 46"/>
            <p:cNvSpPr>
              <a:spLocks/>
            </p:cNvSpPr>
            <p:nvPr userDrawn="1"/>
          </p:nvSpPr>
          <p:spPr bwMode="auto">
            <a:xfrm>
              <a:off x="5871577" y="2833713"/>
              <a:ext cx="76201" cy="150813"/>
            </a:xfrm>
            <a:custGeom>
              <a:avLst/>
              <a:gdLst>
                <a:gd name="T0" fmla="*/ 20 w 20"/>
                <a:gd name="T1" fmla="*/ 5 h 40"/>
                <a:gd name="T2" fmla="*/ 16 w 20"/>
                <a:gd name="T3" fmla="*/ 5 h 40"/>
                <a:gd name="T4" fmla="*/ 11 w 20"/>
                <a:gd name="T5" fmla="*/ 10 h 40"/>
                <a:gd name="T6" fmla="*/ 11 w 20"/>
                <a:gd name="T7" fmla="*/ 11 h 40"/>
                <a:gd name="T8" fmla="*/ 18 w 20"/>
                <a:gd name="T9" fmla="*/ 11 h 40"/>
                <a:gd name="T10" fmla="*/ 18 w 20"/>
                <a:gd name="T11" fmla="*/ 15 h 40"/>
                <a:gd name="T12" fmla="*/ 11 w 20"/>
                <a:gd name="T13" fmla="*/ 15 h 40"/>
                <a:gd name="T14" fmla="*/ 11 w 20"/>
                <a:gd name="T15" fmla="*/ 40 h 40"/>
                <a:gd name="T16" fmla="*/ 5 w 20"/>
                <a:gd name="T17" fmla="*/ 40 h 40"/>
                <a:gd name="T18" fmla="*/ 5 w 20"/>
                <a:gd name="T19" fmla="*/ 15 h 40"/>
                <a:gd name="T20" fmla="*/ 0 w 20"/>
                <a:gd name="T21" fmla="*/ 15 h 40"/>
                <a:gd name="T22" fmla="*/ 0 w 20"/>
                <a:gd name="T23" fmla="*/ 11 h 40"/>
                <a:gd name="T24" fmla="*/ 5 w 20"/>
                <a:gd name="T25" fmla="*/ 11 h 40"/>
                <a:gd name="T26" fmla="*/ 5 w 20"/>
                <a:gd name="T27" fmla="*/ 10 h 40"/>
                <a:gd name="T28" fmla="*/ 14 w 20"/>
                <a:gd name="T29" fmla="*/ 0 h 40"/>
                <a:gd name="T30" fmla="*/ 20 w 20"/>
                <a:gd name="T31" fmla="*/ 1 h 40"/>
                <a:gd name="T32" fmla="*/ 20 w 20"/>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40">
                  <a:moveTo>
                    <a:pt x="20" y="5"/>
                  </a:moveTo>
                  <a:cubicBezTo>
                    <a:pt x="18" y="5"/>
                    <a:pt x="17"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5" y="40"/>
                    <a:pt x="5" y="40"/>
                    <a:pt x="5" y="40"/>
                  </a:cubicBezTo>
                  <a:cubicBezTo>
                    <a:pt x="5" y="15"/>
                    <a:pt x="5" y="15"/>
                    <a:pt x="5" y="15"/>
                  </a:cubicBezTo>
                  <a:cubicBezTo>
                    <a:pt x="0" y="15"/>
                    <a:pt x="0" y="15"/>
                    <a:pt x="0" y="15"/>
                  </a:cubicBezTo>
                  <a:cubicBezTo>
                    <a:pt x="0" y="11"/>
                    <a:pt x="0" y="11"/>
                    <a:pt x="0" y="11"/>
                  </a:cubicBezTo>
                  <a:cubicBezTo>
                    <a:pt x="5" y="11"/>
                    <a:pt x="5" y="11"/>
                    <a:pt x="5" y="11"/>
                  </a:cubicBezTo>
                  <a:cubicBezTo>
                    <a:pt x="5" y="10"/>
                    <a:pt x="5" y="10"/>
                    <a:pt x="5" y="10"/>
                  </a:cubicBezTo>
                  <a:cubicBezTo>
                    <a:pt x="5" y="4"/>
                    <a:pt x="8" y="0"/>
                    <a:pt x="14" y="0"/>
                  </a:cubicBezTo>
                  <a:cubicBezTo>
                    <a:pt x="16" y="0"/>
                    <a:pt x="18" y="0"/>
                    <a:pt x="20" y="1"/>
                  </a:cubicBezTo>
                  <a:lnTo>
                    <a:pt x="20"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7" name="Freeform 47"/>
            <p:cNvSpPr>
              <a:spLocks noEditPoints="1"/>
            </p:cNvSpPr>
            <p:nvPr userDrawn="1"/>
          </p:nvSpPr>
          <p:spPr bwMode="auto">
            <a:xfrm>
              <a:off x="5943015" y="2871813"/>
              <a:ext cx="106363"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8" y="26"/>
                    <a:pt x="20" y="24"/>
                    <a:pt x="21" y="21"/>
                  </a:cubicBezTo>
                  <a:cubicBezTo>
                    <a:pt x="27" y="22"/>
                    <a:pt x="27" y="22"/>
                    <a:pt x="27" y="22"/>
                  </a:cubicBezTo>
                  <a:cubicBezTo>
                    <a:pt x="25" y="28"/>
                    <a:pt x="21" y="31"/>
                    <a:pt x="14" y="31"/>
                  </a:cubicBezTo>
                  <a:cubicBezTo>
                    <a:pt x="6"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695048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500"/>
                                  </p:stCondLst>
                                  <p:childTnLst>
                                    <p:set>
                                      <p:cBhvr>
                                        <p:cTn id="15" dur="1" fill="hold">
                                          <p:stCondLst>
                                            <p:cond delay="0"/>
                                          </p:stCondLst>
                                        </p:cTn>
                                        <p:tgtEl>
                                          <p:spTgt spid="20">
                                            <p:txEl>
                                              <p:pRg st="0" end="0"/>
                                            </p:txEl>
                                          </p:spTgt>
                                        </p:tgtEl>
                                        <p:attrNameLst>
                                          <p:attrName>style.visibility</p:attrName>
                                        </p:attrNameLst>
                                      </p:cBhvr>
                                      <p:to>
                                        <p:strVal val="visible"/>
                                      </p:to>
                                    </p:set>
                                    <p:animEffect transition="in" filter="fade">
                                      <p:cBhvr>
                                        <p:cTn id="16" dur="1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build="p">
        <p:tmplLst>
          <p:tmpl lvl="1">
            <p:tnLst>
              <p:par>
                <p:cTn xmlns:p14="http://schemas.microsoft.com/office/powerpoint/2010/mai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10" name="Text Placeholder 9"/>
          <p:cNvSpPr>
            <a:spLocks noGrp="1"/>
          </p:cNvSpPr>
          <p:nvPr>
            <p:ph type="body" sz="quarter" idx="10"/>
          </p:nvPr>
        </p:nvSpPr>
        <p:spPr>
          <a:xfrm>
            <a:off x="319087" y="1274400"/>
            <a:ext cx="8424863" cy="2965450"/>
          </a:xfrm>
        </p:spPr>
        <p:txBody>
          <a:bodyPr/>
          <a:lstStyle>
            <a:lvl1pPr>
              <a:spcAft>
                <a:spcPts val="600"/>
              </a:spcAf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91437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500"/>
                                        <p:tgtEl>
                                          <p:spTgt spid="10">
                                            <p:txEl>
                                              <p:pRg st="2" end="2"/>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500"/>
                                        <p:tgtEl>
                                          <p:spTgt spid="10">
                                            <p:txEl>
                                              <p:pRg st="3" end="3"/>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animEffect transition="in" filter="fade">
                                      <p:cBhvr>
                                        <p:cTn id="29"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uiExpand="1"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9" name="Text Placeholder 9"/>
          <p:cNvSpPr>
            <a:spLocks noGrp="1"/>
          </p:cNvSpPr>
          <p:nvPr>
            <p:ph type="body" sz="quarter" idx="10"/>
          </p:nvPr>
        </p:nvSpPr>
        <p:spPr>
          <a:xfrm>
            <a:off x="319087" y="1274400"/>
            <a:ext cx="4108897" cy="2965450"/>
          </a:xfrm>
        </p:spPr>
        <p:txBody>
          <a:bodyPr/>
          <a:lstStyle>
            <a:lvl1pPr>
              <a:spcAft>
                <a:spcPts val="600"/>
              </a:spcAf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9"/>
          <p:cNvSpPr>
            <a:spLocks noGrp="1"/>
          </p:cNvSpPr>
          <p:nvPr>
            <p:ph type="body" sz="quarter" idx="11"/>
          </p:nvPr>
        </p:nvSpPr>
        <p:spPr>
          <a:xfrm>
            <a:off x="4639816" y="1274400"/>
            <a:ext cx="4108897" cy="2965450"/>
          </a:xfrm>
        </p:spPr>
        <p:txBody>
          <a:bodyPr/>
          <a:lstStyle>
            <a:lvl1pPr>
              <a:spcAft>
                <a:spcPts val="600"/>
              </a:spcAf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6254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500"/>
                                        <p:tgtEl>
                                          <p:spTgt spid="9">
                                            <p:txEl>
                                              <p:pRg st="2" end="2"/>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fade">
                                      <p:cBhvr>
                                        <p:cTn id="25" dur="500"/>
                                        <p:tgtEl>
                                          <p:spTgt spid="9">
                                            <p:txEl>
                                              <p:pRg st="3" end="3"/>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fade">
                                      <p:cBhvr>
                                        <p:cTn id="29" dur="500"/>
                                        <p:tgtEl>
                                          <p:spTgt spid="9">
                                            <p:txEl>
                                              <p:pRg st="4" end="4"/>
                                            </p:txEl>
                                          </p:spTgt>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500"/>
                                        <p:tgtEl>
                                          <p:spTgt spid="10">
                                            <p:txEl>
                                              <p:pRg st="0" end="0"/>
                                            </p:txEl>
                                          </p:spTgt>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fade">
                                      <p:cBhvr>
                                        <p:cTn id="37" dur="500"/>
                                        <p:tgtEl>
                                          <p:spTgt spid="10">
                                            <p:txEl>
                                              <p:pRg st="1" end="1"/>
                                            </p:txEl>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animEffect transition="in" filter="fade">
                                      <p:cBhvr>
                                        <p:cTn id="41" dur="500"/>
                                        <p:tgtEl>
                                          <p:spTgt spid="10">
                                            <p:txEl>
                                              <p:pRg st="2" end="2"/>
                                            </p:txEl>
                                          </p:spTgt>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10">
                                            <p:txEl>
                                              <p:pRg st="3" end="3"/>
                                            </p:txEl>
                                          </p:spTgt>
                                        </p:tgtEl>
                                        <p:attrNameLst>
                                          <p:attrName>style.visibility</p:attrName>
                                        </p:attrNameLst>
                                      </p:cBhvr>
                                      <p:to>
                                        <p:strVal val="visible"/>
                                      </p:to>
                                    </p:set>
                                    <p:animEffect transition="in" filter="fade">
                                      <p:cBhvr>
                                        <p:cTn id="45" dur="500"/>
                                        <p:tgtEl>
                                          <p:spTgt spid="10">
                                            <p:txEl>
                                              <p:pRg st="3" end="3"/>
                                            </p:txEl>
                                          </p:spTgt>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10">
                                            <p:txEl>
                                              <p:pRg st="4" end="4"/>
                                            </p:txEl>
                                          </p:spTgt>
                                        </p:tgtEl>
                                        <p:attrNameLst>
                                          <p:attrName>style.visibility</p:attrName>
                                        </p:attrNameLst>
                                      </p:cBhvr>
                                      <p:to>
                                        <p:strVal val="visible"/>
                                      </p:to>
                                    </p:set>
                                    <p:animEffect transition="in" filter="fade">
                                      <p:cBhvr>
                                        <p:cTn id="49"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uiExpand="1"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5">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uiExpand="1"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347356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345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10" name="Text Placeholder 9"/>
          <p:cNvSpPr>
            <a:spLocks noGrp="1"/>
          </p:cNvSpPr>
          <p:nvPr>
            <p:ph type="body" sz="quarter" idx="10"/>
          </p:nvPr>
        </p:nvSpPr>
        <p:spPr>
          <a:xfrm>
            <a:off x="319087" y="1274400"/>
            <a:ext cx="8424863" cy="2965450"/>
          </a:xfrm>
        </p:spPr>
        <p:txBody>
          <a:bodyPr/>
          <a:lstStyle>
            <a:lvl1pPr>
              <a:spcAft>
                <a:spcPts val="600"/>
              </a:spcAft>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91437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500"/>
                                        <p:tgtEl>
                                          <p:spTgt spid="10">
                                            <p:txEl>
                                              <p:pRg st="2" end="2"/>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500"/>
                                        <p:tgtEl>
                                          <p:spTgt spid="10">
                                            <p:txEl>
                                              <p:pRg st="3" end="3"/>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animEffect transition="in" filter="fade">
                                      <p:cBhvr>
                                        <p:cTn id="29"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uiExpand="1"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9" name="Text Placeholder 9"/>
          <p:cNvSpPr>
            <a:spLocks noGrp="1"/>
          </p:cNvSpPr>
          <p:nvPr>
            <p:ph type="body" sz="quarter" idx="10"/>
          </p:nvPr>
        </p:nvSpPr>
        <p:spPr>
          <a:xfrm>
            <a:off x="319087" y="1274400"/>
            <a:ext cx="4108897" cy="2965450"/>
          </a:xfrm>
        </p:spPr>
        <p:txBody>
          <a:bodyPr/>
          <a:lstStyle>
            <a:lvl1pPr>
              <a:spcAft>
                <a:spcPts val="600"/>
              </a:spcAft>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ext Placeholder 9"/>
          <p:cNvSpPr>
            <a:spLocks noGrp="1"/>
          </p:cNvSpPr>
          <p:nvPr>
            <p:ph type="body" sz="quarter" idx="11"/>
          </p:nvPr>
        </p:nvSpPr>
        <p:spPr>
          <a:xfrm>
            <a:off x="4639816" y="1274400"/>
            <a:ext cx="4108897" cy="2965450"/>
          </a:xfrm>
        </p:spPr>
        <p:txBody>
          <a:bodyPr/>
          <a:lstStyle>
            <a:lvl1pPr>
              <a:spcAft>
                <a:spcPts val="600"/>
              </a:spcAft>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46254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500"/>
                                        <p:tgtEl>
                                          <p:spTgt spid="9">
                                            <p:txEl>
                                              <p:pRg st="2" end="2"/>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fade">
                                      <p:cBhvr>
                                        <p:cTn id="25" dur="500"/>
                                        <p:tgtEl>
                                          <p:spTgt spid="9">
                                            <p:txEl>
                                              <p:pRg st="3" end="3"/>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fade">
                                      <p:cBhvr>
                                        <p:cTn id="29" dur="500"/>
                                        <p:tgtEl>
                                          <p:spTgt spid="9">
                                            <p:txEl>
                                              <p:pRg st="4" end="4"/>
                                            </p:txEl>
                                          </p:spTgt>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500"/>
                                        <p:tgtEl>
                                          <p:spTgt spid="10">
                                            <p:txEl>
                                              <p:pRg st="0" end="0"/>
                                            </p:txEl>
                                          </p:spTgt>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fade">
                                      <p:cBhvr>
                                        <p:cTn id="37" dur="500"/>
                                        <p:tgtEl>
                                          <p:spTgt spid="10">
                                            <p:txEl>
                                              <p:pRg st="1" end="1"/>
                                            </p:txEl>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animEffect transition="in" filter="fade">
                                      <p:cBhvr>
                                        <p:cTn id="41" dur="500"/>
                                        <p:tgtEl>
                                          <p:spTgt spid="10">
                                            <p:txEl>
                                              <p:pRg st="2" end="2"/>
                                            </p:txEl>
                                          </p:spTgt>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10">
                                            <p:txEl>
                                              <p:pRg st="3" end="3"/>
                                            </p:txEl>
                                          </p:spTgt>
                                        </p:tgtEl>
                                        <p:attrNameLst>
                                          <p:attrName>style.visibility</p:attrName>
                                        </p:attrNameLst>
                                      </p:cBhvr>
                                      <p:to>
                                        <p:strVal val="visible"/>
                                      </p:to>
                                    </p:set>
                                    <p:animEffect transition="in" filter="fade">
                                      <p:cBhvr>
                                        <p:cTn id="45" dur="500"/>
                                        <p:tgtEl>
                                          <p:spTgt spid="10">
                                            <p:txEl>
                                              <p:pRg st="3" end="3"/>
                                            </p:txEl>
                                          </p:spTgt>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10">
                                            <p:txEl>
                                              <p:pRg st="4" end="4"/>
                                            </p:txEl>
                                          </p:spTgt>
                                        </p:tgtEl>
                                        <p:attrNameLst>
                                          <p:attrName>style.visibility</p:attrName>
                                        </p:attrNameLst>
                                      </p:cBhvr>
                                      <p:to>
                                        <p:strVal val="visible"/>
                                      </p:to>
                                    </p:set>
                                    <p:animEffect transition="in" filter="fade">
                                      <p:cBhvr>
                                        <p:cTn id="49"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uiExpand="1"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5">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uiExpand="1"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347356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345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pic>
        <p:nvPicPr>
          <p:cNvPr id="25" name="Picture 24" descr="Green Title Slide.emf"/>
          <p:cNvPicPr>
            <a:picLocks/>
          </p:cNvPicPr>
          <p:nvPr userDrawn="1"/>
        </p:nvPicPr>
        <p:blipFill>
          <a:blip r:embed="rId2" cstate="print"/>
          <a:stretch>
            <a:fillRect/>
          </a:stretch>
        </p:blipFill>
        <p:spPr>
          <a:xfrm>
            <a:off x="252000" y="198000"/>
            <a:ext cx="8640000" cy="4240800"/>
          </a:xfrm>
          <a:prstGeom prst="rect">
            <a:avLst/>
          </a:prstGeom>
          <a:effectLst>
            <a:outerShdw blurRad="139700" dist="25400" dir="2700000" algn="tl" rotWithShape="0">
              <a:prstClr val="black">
                <a:alpha val="51000"/>
              </a:prstClr>
            </a:outerShdw>
          </a:effectLst>
        </p:spPr>
      </p:pic>
      <p:sp>
        <p:nvSpPr>
          <p:cNvPr id="12" name="Freeform 8"/>
          <p:cNvSpPr>
            <a:spLocks/>
          </p:cNvSpPr>
          <p:nvPr userDrawn="1"/>
        </p:nvSpPr>
        <p:spPr bwMode="auto">
          <a:xfrm>
            <a:off x="6052235" y="4432346"/>
            <a:ext cx="79615" cy="90130"/>
          </a:xfrm>
          <a:custGeom>
            <a:avLst/>
            <a:gdLst>
              <a:gd name="T0" fmla="*/ 5 w 35"/>
              <a:gd name="T1" fmla="*/ 0 h 40"/>
              <a:gd name="T2" fmla="*/ 2 w 35"/>
              <a:gd name="T3" fmla="*/ 16 h 40"/>
              <a:gd name="T4" fmla="*/ 1 w 35"/>
              <a:gd name="T5" fmla="*/ 38 h 40"/>
              <a:gd name="T6" fmla="*/ 0 w 35"/>
              <a:gd name="T7" fmla="*/ 40 h 40"/>
              <a:gd name="T8" fmla="*/ 35 w 35"/>
              <a:gd name="T9" fmla="*/ 40 h 40"/>
              <a:gd name="T10" fmla="*/ 19 w 35"/>
              <a:gd name="T11" fmla="*/ 13 h 40"/>
              <a:gd name="T12" fmla="*/ 5 w 35"/>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5" h="40">
                <a:moveTo>
                  <a:pt x="5" y="0"/>
                </a:moveTo>
                <a:cubicBezTo>
                  <a:pt x="5" y="0"/>
                  <a:pt x="3" y="13"/>
                  <a:pt x="2" y="16"/>
                </a:cubicBezTo>
                <a:cubicBezTo>
                  <a:pt x="2" y="19"/>
                  <a:pt x="1" y="38"/>
                  <a:pt x="1" y="38"/>
                </a:cubicBezTo>
                <a:cubicBezTo>
                  <a:pt x="0" y="40"/>
                  <a:pt x="0" y="40"/>
                  <a:pt x="0" y="40"/>
                </a:cubicBezTo>
                <a:cubicBezTo>
                  <a:pt x="35" y="40"/>
                  <a:pt x="35" y="40"/>
                  <a:pt x="35" y="40"/>
                </a:cubicBezTo>
                <a:cubicBezTo>
                  <a:pt x="30" y="31"/>
                  <a:pt x="23" y="18"/>
                  <a:pt x="19" y="13"/>
                </a:cubicBezTo>
                <a:cubicBezTo>
                  <a:pt x="15" y="8"/>
                  <a:pt x="5"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p:cNvSpPr>
          <p:nvPr userDrawn="1"/>
        </p:nvSpPr>
        <p:spPr bwMode="auto">
          <a:xfrm>
            <a:off x="6052235" y="4432346"/>
            <a:ext cx="79615" cy="90130"/>
          </a:xfrm>
          <a:custGeom>
            <a:avLst/>
            <a:gdLst>
              <a:gd name="T0" fmla="*/ 5 w 35"/>
              <a:gd name="T1" fmla="*/ 0 h 40"/>
              <a:gd name="T2" fmla="*/ 2 w 35"/>
              <a:gd name="T3" fmla="*/ 16 h 40"/>
              <a:gd name="T4" fmla="*/ 1 w 35"/>
              <a:gd name="T5" fmla="*/ 38 h 40"/>
              <a:gd name="T6" fmla="*/ 0 w 35"/>
              <a:gd name="T7" fmla="*/ 40 h 40"/>
              <a:gd name="T8" fmla="*/ 35 w 35"/>
              <a:gd name="T9" fmla="*/ 40 h 40"/>
              <a:gd name="T10" fmla="*/ 19 w 35"/>
              <a:gd name="T11" fmla="*/ 13 h 40"/>
              <a:gd name="T12" fmla="*/ 5 w 35"/>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5" h="40">
                <a:moveTo>
                  <a:pt x="5" y="0"/>
                </a:moveTo>
                <a:cubicBezTo>
                  <a:pt x="5" y="0"/>
                  <a:pt x="3" y="13"/>
                  <a:pt x="2" y="16"/>
                </a:cubicBezTo>
                <a:cubicBezTo>
                  <a:pt x="2" y="19"/>
                  <a:pt x="1" y="38"/>
                  <a:pt x="1" y="38"/>
                </a:cubicBezTo>
                <a:cubicBezTo>
                  <a:pt x="0" y="40"/>
                  <a:pt x="0" y="40"/>
                  <a:pt x="0" y="40"/>
                </a:cubicBezTo>
                <a:cubicBezTo>
                  <a:pt x="35" y="40"/>
                  <a:pt x="35" y="40"/>
                  <a:pt x="35" y="40"/>
                </a:cubicBezTo>
                <a:cubicBezTo>
                  <a:pt x="30" y="31"/>
                  <a:pt x="23" y="18"/>
                  <a:pt x="19" y="13"/>
                </a:cubicBezTo>
                <a:cubicBezTo>
                  <a:pt x="15" y="8"/>
                  <a:pt x="5"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0"/>
          <p:cNvSpPr>
            <a:spLocks/>
          </p:cNvSpPr>
          <p:nvPr userDrawn="1"/>
        </p:nvSpPr>
        <p:spPr bwMode="auto">
          <a:xfrm>
            <a:off x="243205" y="1289174"/>
            <a:ext cx="4321175" cy="850528"/>
          </a:xfrm>
          <a:custGeom>
            <a:avLst/>
            <a:gdLst>
              <a:gd name="T0" fmla="*/ 2031 w 2079"/>
              <a:gd name="T1" fmla="*/ 0 h 407"/>
              <a:gd name="T2" fmla="*/ 439 w 2079"/>
              <a:gd name="T3" fmla="*/ 0 h 407"/>
              <a:gd name="T4" fmla="*/ 48 w 2079"/>
              <a:gd name="T5" fmla="*/ 0 h 407"/>
              <a:gd name="T6" fmla="*/ 0 w 2079"/>
              <a:gd name="T7" fmla="*/ 0 h 407"/>
              <a:gd name="T8" fmla="*/ 0 w 2079"/>
              <a:gd name="T9" fmla="*/ 48 h 407"/>
              <a:gd name="T10" fmla="*/ 0 w 2079"/>
              <a:gd name="T11" fmla="*/ 25 h 407"/>
              <a:gd name="T12" fmla="*/ 0 w 2079"/>
              <a:gd name="T13" fmla="*/ 359 h 407"/>
              <a:gd name="T14" fmla="*/ 48 w 2079"/>
              <a:gd name="T15" fmla="*/ 407 h 407"/>
              <a:gd name="T16" fmla="*/ 2031 w 2079"/>
              <a:gd name="T17" fmla="*/ 407 h 407"/>
              <a:gd name="T18" fmla="*/ 2079 w 2079"/>
              <a:gd name="T19" fmla="*/ 359 h 407"/>
              <a:gd name="T20" fmla="*/ 2079 w 2079"/>
              <a:gd name="T21" fmla="*/ 48 h 407"/>
              <a:gd name="T22" fmla="*/ 2031 w 2079"/>
              <a:gd name="T23"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9" h="407">
                <a:moveTo>
                  <a:pt x="2031" y="0"/>
                </a:moveTo>
                <a:cubicBezTo>
                  <a:pt x="439" y="0"/>
                  <a:pt x="439" y="0"/>
                  <a:pt x="439" y="0"/>
                </a:cubicBezTo>
                <a:cubicBezTo>
                  <a:pt x="48" y="0"/>
                  <a:pt x="48" y="0"/>
                  <a:pt x="48" y="0"/>
                </a:cubicBezTo>
                <a:cubicBezTo>
                  <a:pt x="0" y="0"/>
                  <a:pt x="0" y="0"/>
                  <a:pt x="0" y="0"/>
                </a:cubicBezTo>
                <a:cubicBezTo>
                  <a:pt x="0" y="48"/>
                  <a:pt x="0" y="48"/>
                  <a:pt x="0" y="48"/>
                </a:cubicBezTo>
                <a:cubicBezTo>
                  <a:pt x="0" y="25"/>
                  <a:pt x="0" y="25"/>
                  <a:pt x="0" y="25"/>
                </a:cubicBezTo>
                <a:cubicBezTo>
                  <a:pt x="0" y="359"/>
                  <a:pt x="0" y="359"/>
                  <a:pt x="0" y="359"/>
                </a:cubicBezTo>
                <a:cubicBezTo>
                  <a:pt x="0" y="385"/>
                  <a:pt x="22" y="407"/>
                  <a:pt x="48" y="407"/>
                </a:cubicBezTo>
                <a:cubicBezTo>
                  <a:pt x="2031" y="407"/>
                  <a:pt x="2031" y="407"/>
                  <a:pt x="2031" y="407"/>
                </a:cubicBezTo>
                <a:cubicBezTo>
                  <a:pt x="2057" y="407"/>
                  <a:pt x="2079" y="385"/>
                  <a:pt x="2079" y="359"/>
                </a:cubicBezTo>
                <a:cubicBezTo>
                  <a:pt x="2079" y="48"/>
                  <a:pt x="2079" y="48"/>
                  <a:pt x="2079" y="48"/>
                </a:cubicBezTo>
                <a:cubicBezTo>
                  <a:pt x="2079" y="22"/>
                  <a:pt x="2057" y="0"/>
                  <a:pt x="2031" y="0"/>
                </a:cubicBezTo>
                <a:close/>
              </a:path>
            </a:pathLst>
          </a:custGeom>
          <a:gradFill>
            <a:gsLst>
              <a:gs pos="78000">
                <a:srgbClr val="96BF3D"/>
              </a:gs>
              <a:gs pos="0">
                <a:srgbClr val="C9D22C"/>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2" name="Title 1"/>
          <p:cNvSpPr>
            <a:spLocks noGrp="1"/>
          </p:cNvSpPr>
          <p:nvPr userDrawn="1">
            <p:ph type="ctrTitle" hasCustomPrompt="1"/>
          </p:nvPr>
        </p:nvSpPr>
        <p:spPr>
          <a:xfrm>
            <a:off x="299953" y="1252074"/>
            <a:ext cx="4271296" cy="919531"/>
          </a:xfrm>
        </p:spPr>
        <p:txBody>
          <a:bodyPr anchor="ctr">
            <a:noAutofit/>
          </a:bodyPr>
          <a:lstStyle>
            <a:lvl1pPr algn="l">
              <a:lnSpc>
                <a:spcPts val="3000"/>
              </a:lnSpc>
              <a:defRPr sz="2800" cap="all"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sp>
        <p:nvSpPr>
          <p:cNvPr id="20" name="Text Placeholder 19"/>
          <p:cNvSpPr>
            <a:spLocks noGrp="1"/>
          </p:cNvSpPr>
          <p:nvPr userDrawn="1">
            <p:ph type="body" sz="quarter" idx="10"/>
          </p:nvPr>
        </p:nvSpPr>
        <p:spPr>
          <a:xfrm>
            <a:off x="299953" y="2281023"/>
            <a:ext cx="4751721" cy="650767"/>
          </a:xfrm>
        </p:spPr>
        <p:txBody>
          <a:bodyPr>
            <a:noAutofit/>
          </a:bodyPr>
          <a:lstStyle>
            <a:lvl1pPr>
              <a:defRPr sz="1600" b="0" cap="all" baseline="0">
                <a:solidFill>
                  <a:schemeClr val="accent2"/>
                </a:solidFill>
                <a:latin typeface="Montreal-DemiBold" pitchFamily="2" charset="0"/>
              </a:defRPr>
            </a:lvl1pPr>
            <a:lvl2pPr>
              <a:defRPr sz="1400">
                <a:solidFill>
                  <a:schemeClr val="bg2">
                    <a:lumMod val="60000"/>
                    <a:lumOff val="40000"/>
                  </a:schemeClr>
                </a:solidFill>
              </a:defRPr>
            </a:lvl2pPr>
            <a:lvl3pPr>
              <a:defRPr sz="1200">
                <a:solidFill>
                  <a:schemeClr val="bg2">
                    <a:lumMod val="60000"/>
                    <a:lumOff val="40000"/>
                  </a:schemeClr>
                </a:solidFill>
              </a:defRPr>
            </a:lvl3pPr>
            <a:lvl4pPr>
              <a:defRPr sz="1100">
                <a:solidFill>
                  <a:schemeClr val="bg2">
                    <a:lumMod val="60000"/>
                    <a:lumOff val="40000"/>
                  </a:schemeClr>
                </a:solidFill>
              </a:defRPr>
            </a:lvl4pPr>
            <a:lvl5pPr>
              <a:defRPr sz="1100">
                <a:solidFill>
                  <a:schemeClr val="bg2">
                    <a:lumMod val="60000"/>
                    <a:lumOff val="40000"/>
                  </a:schemeClr>
                </a:solidFill>
              </a:defRPr>
            </a:lvl5pPr>
          </a:lstStyle>
          <a:p>
            <a:pPr lvl="0"/>
            <a:r>
              <a:rPr lang="en-US" dirty="0" smtClean="0"/>
              <a:t>Click to edit Master text styles</a:t>
            </a:r>
          </a:p>
        </p:txBody>
      </p:sp>
      <p:sp>
        <p:nvSpPr>
          <p:cNvPr id="22" name="Text Placeholder 21"/>
          <p:cNvSpPr>
            <a:spLocks noGrp="1"/>
          </p:cNvSpPr>
          <p:nvPr userDrawn="1">
            <p:ph type="body" sz="quarter" idx="11"/>
          </p:nvPr>
        </p:nvSpPr>
        <p:spPr>
          <a:xfrm>
            <a:off x="299953" y="2958463"/>
            <a:ext cx="4751721" cy="360362"/>
          </a:xfrm>
        </p:spPr>
        <p:txBody>
          <a:bodyPr>
            <a:noAutofit/>
          </a:bodyPr>
          <a:lstStyle>
            <a:lvl1pPr>
              <a:defRPr sz="1600" b="1" cap="all" baseline="0">
                <a:solidFill>
                  <a:srgbClr val="732368"/>
                </a:solidFill>
                <a:latin typeface="Montreal-DemiBold" pitchFamily="2" charset="0"/>
              </a:defRPr>
            </a:lvl1pPr>
            <a:lvl2pPr>
              <a:defRPr sz="1600">
                <a:solidFill>
                  <a:schemeClr val="accent2"/>
                </a:solidFill>
              </a:defRPr>
            </a:lvl2pPr>
            <a:lvl3pPr>
              <a:defRPr sz="1600">
                <a:solidFill>
                  <a:schemeClr val="accent2"/>
                </a:solidFill>
              </a:defRPr>
            </a:lvl3pPr>
            <a:lvl4pPr>
              <a:defRPr sz="1600">
                <a:solidFill>
                  <a:schemeClr val="accent2"/>
                </a:solidFill>
              </a:defRPr>
            </a:lvl4pPr>
            <a:lvl5pPr>
              <a:defRPr sz="1600">
                <a:solidFill>
                  <a:schemeClr val="accent2"/>
                </a:solidFill>
              </a:defRPr>
            </a:lvl5pPr>
          </a:lstStyle>
          <a:p>
            <a:pPr lvl="0"/>
            <a:r>
              <a:rPr lang="en-US" dirty="0" smtClean="0"/>
              <a:t>Click to edit Master text</a:t>
            </a:r>
            <a:endParaRPr lang="en-GB" dirty="0"/>
          </a:p>
        </p:txBody>
      </p:sp>
      <p:sp>
        <p:nvSpPr>
          <p:cNvPr id="3075" name="AutoShape 3"/>
          <p:cNvSpPr>
            <a:spLocks noChangeAspect="1" noChangeArrowheads="1" noTextEdit="1"/>
          </p:cNvSpPr>
          <p:nvPr userDrawn="1"/>
        </p:nvSpPr>
        <p:spPr bwMode="auto">
          <a:xfrm>
            <a:off x="3306763" y="1598613"/>
            <a:ext cx="1912937" cy="2874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41" name="Picture 40"/>
          <p:cNvPicPr>
            <a:picLocks noChangeAspect="1"/>
          </p:cNvPicPr>
          <p:nvPr userDrawn="1"/>
        </p:nvPicPr>
        <p:blipFill rotWithShape="1">
          <a:blip r:embed="rId3" cstate="print">
            <a:extLst>
              <a:ext uri="{28A0092B-C50C-407E-A947-70E740481C1C}">
                <a14:useLocalDpi xmlns:a14="http://schemas.microsoft.com/office/drawing/2010/main" val="0"/>
              </a:ext>
            </a:extLst>
          </a:blip>
          <a:srcRect t="11464"/>
          <a:stretch/>
        </p:blipFill>
        <p:spPr>
          <a:xfrm>
            <a:off x="342984" y="339502"/>
            <a:ext cx="1285449" cy="908575"/>
          </a:xfrm>
          <a:prstGeom prst="rect">
            <a:avLst/>
          </a:prstGeom>
        </p:spPr>
      </p:pic>
      <p:sp>
        <p:nvSpPr>
          <p:cNvPr id="14" name="Freeform 13"/>
          <p:cNvSpPr>
            <a:spLocks/>
          </p:cNvSpPr>
          <p:nvPr userDrawn="1"/>
        </p:nvSpPr>
        <p:spPr bwMode="auto">
          <a:xfrm>
            <a:off x="8356600" y="2922588"/>
            <a:ext cx="119063" cy="155575"/>
          </a:xfrm>
          <a:custGeom>
            <a:avLst/>
            <a:gdLst>
              <a:gd name="T0" fmla="*/ 14 w 50"/>
              <a:gd name="T1" fmla="*/ 3 h 65"/>
              <a:gd name="T2" fmla="*/ 4 w 50"/>
              <a:gd name="T3" fmla="*/ 0 h 65"/>
              <a:gd name="T4" fmla="*/ 0 w 50"/>
              <a:gd name="T5" fmla="*/ 3 h 65"/>
              <a:gd name="T6" fmla="*/ 25 w 50"/>
              <a:gd name="T7" fmla="*/ 43 h 65"/>
              <a:gd name="T8" fmla="*/ 24 w 50"/>
              <a:gd name="T9" fmla="*/ 56 h 65"/>
              <a:gd name="T10" fmla="*/ 49 w 50"/>
              <a:gd name="T11" fmla="*/ 65 h 65"/>
              <a:gd name="T12" fmla="*/ 50 w 50"/>
              <a:gd name="T13" fmla="*/ 55 h 65"/>
              <a:gd name="T14" fmla="*/ 39 w 50"/>
              <a:gd name="T15" fmla="*/ 40 h 65"/>
              <a:gd name="T16" fmla="*/ 41 w 50"/>
              <a:gd name="T17" fmla="*/ 17 h 65"/>
              <a:gd name="T18" fmla="*/ 14 w 50"/>
              <a:gd name="T19"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65">
                <a:moveTo>
                  <a:pt x="14" y="3"/>
                </a:moveTo>
                <a:cubicBezTo>
                  <a:pt x="4" y="0"/>
                  <a:pt x="4" y="0"/>
                  <a:pt x="4" y="0"/>
                </a:cubicBezTo>
                <a:cubicBezTo>
                  <a:pt x="0" y="3"/>
                  <a:pt x="0" y="3"/>
                  <a:pt x="0" y="3"/>
                </a:cubicBezTo>
                <a:cubicBezTo>
                  <a:pt x="25" y="43"/>
                  <a:pt x="25" y="43"/>
                  <a:pt x="25" y="43"/>
                </a:cubicBezTo>
                <a:cubicBezTo>
                  <a:pt x="24" y="56"/>
                  <a:pt x="24" y="56"/>
                  <a:pt x="24" y="56"/>
                </a:cubicBezTo>
                <a:cubicBezTo>
                  <a:pt x="49" y="65"/>
                  <a:pt x="49" y="65"/>
                  <a:pt x="49" y="65"/>
                </a:cubicBezTo>
                <a:cubicBezTo>
                  <a:pt x="50" y="55"/>
                  <a:pt x="50" y="55"/>
                  <a:pt x="50" y="55"/>
                </a:cubicBezTo>
                <a:cubicBezTo>
                  <a:pt x="39" y="40"/>
                  <a:pt x="39" y="40"/>
                  <a:pt x="39" y="40"/>
                </a:cubicBezTo>
                <a:cubicBezTo>
                  <a:pt x="39" y="40"/>
                  <a:pt x="39" y="31"/>
                  <a:pt x="41" y="17"/>
                </a:cubicBezTo>
                <a:lnTo>
                  <a:pt x="1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5"/>
          <p:cNvSpPr>
            <a:spLocks/>
          </p:cNvSpPr>
          <p:nvPr userDrawn="1"/>
        </p:nvSpPr>
        <p:spPr bwMode="auto">
          <a:xfrm>
            <a:off x="8661400" y="4803776"/>
            <a:ext cx="6350" cy="4763"/>
          </a:xfrm>
          <a:custGeom>
            <a:avLst/>
            <a:gdLst>
              <a:gd name="T0" fmla="*/ 0 w 4"/>
              <a:gd name="T1" fmla="*/ 3 h 3"/>
              <a:gd name="T2" fmla="*/ 4 w 4"/>
              <a:gd name="T3" fmla="*/ 3 h 3"/>
              <a:gd name="T4" fmla="*/ 4 w 4"/>
              <a:gd name="T5" fmla="*/ 0 h 3"/>
              <a:gd name="T6" fmla="*/ 0 w 4"/>
              <a:gd name="T7" fmla="*/ 3 h 3"/>
            </a:gdLst>
            <a:ahLst/>
            <a:cxnLst>
              <a:cxn ang="0">
                <a:pos x="T0" y="T1"/>
              </a:cxn>
              <a:cxn ang="0">
                <a:pos x="T2" y="T3"/>
              </a:cxn>
              <a:cxn ang="0">
                <a:pos x="T4" y="T5"/>
              </a:cxn>
              <a:cxn ang="0">
                <a:pos x="T6" y="T7"/>
              </a:cxn>
            </a:cxnLst>
            <a:rect l="0" t="0" r="r" b="b"/>
            <a:pathLst>
              <a:path w="4" h="3">
                <a:moveTo>
                  <a:pt x="0" y="3"/>
                </a:moveTo>
                <a:lnTo>
                  <a:pt x="4" y="3"/>
                </a:lnTo>
                <a:lnTo>
                  <a:pt x="4"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48" name="AutoShape 4"/>
          <p:cNvSpPr>
            <a:spLocks noChangeAspect="1" noChangeArrowheads="1" noTextEdit="1"/>
          </p:cNvSpPr>
          <p:nvPr userDrawn="1"/>
        </p:nvSpPr>
        <p:spPr bwMode="auto">
          <a:xfrm>
            <a:off x="6660232" y="2178131"/>
            <a:ext cx="1689224" cy="25538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156" name="AutoShape 12"/>
          <p:cNvSpPr>
            <a:spLocks noChangeAspect="1" noChangeArrowheads="1" noTextEdit="1"/>
          </p:cNvSpPr>
          <p:nvPr userDrawn="1"/>
        </p:nvSpPr>
        <p:spPr bwMode="auto">
          <a:xfrm>
            <a:off x="6732588" y="2409825"/>
            <a:ext cx="1584325" cy="2393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42" name="Picture 41" descr="purple people green title slide.png"/>
          <p:cNvPicPr>
            <a:picLocks noChangeAspect="1"/>
          </p:cNvPicPr>
          <p:nvPr userDrawn="1"/>
        </p:nvPicPr>
        <p:blipFill>
          <a:blip r:embed="rId4" cstate="print"/>
          <a:stretch>
            <a:fillRect/>
          </a:stretch>
        </p:blipFill>
        <p:spPr>
          <a:xfrm>
            <a:off x="6732240" y="2521138"/>
            <a:ext cx="1554054" cy="2354868"/>
          </a:xfrm>
          <a:prstGeom prst="rect">
            <a:avLst/>
          </a:prstGeom>
        </p:spPr>
      </p:pic>
    </p:spTree>
    <p:extLst>
      <p:ext uri="{BB962C8B-B14F-4D97-AF65-F5344CB8AC3E}">
        <p14:creationId xmlns:p14="http://schemas.microsoft.com/office/powerpoint/2010/main" val="92720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10" presetClass="entr" presetSubtype="0" fill="hold" nodeType="withEffect">
                                  <p:stCondLst>
                                    <p:cond delay="40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nodeType="withEffect">
                                  <p:stCondLst>
                                    <p:cond delay="40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par>
                                <p:cTn id="17" presetID="47" presetClass="entr" presetSubtype="0" fill="hold" grpId="0" nodeType="withEffect">
                                  <p:stCondLst>
                                    <p:cond delay="14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180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1000"/>
                                        <p:tgtEl>
                                          <p:spTgt spid="20">
                                            <p:txEl>
                                              <p:pRg st="0" end="0"/>
                                            </p:txEl>
                                          </p:spTgt>
                                        </p:tgtEl>
                                      </p:cBhvr>
                                    </p:animEffect>
                                  </p:childTnLst>
                                </p:cTn>
                              </p:par>
                              <p:par>
                                <p:cTn id="25" presetID="10" presetClass="entr" presetSubtype="0" fill="hold" grpId="0" nodeType="withEffect">
                                  <p:stCondLst>
                                    <p:cond delay="240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fade">
                                      <p:cBhvr>
                                        <p:cTn id="27"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p:bldP spid="20" grpId="0" build="p">
        <p:tmplLst>
          <p:tmpl lvl="1">
            <p:tnLst>
              <p:par>
                <p:cTn xmlns:p14="http://schemas.microsoft.com/office/powerpoint/2010/main" presetID="10" presetClass="entr" presetSubtype="0" fill="hold" nodeType="withEffect">
                  <p:stCondLst>
                    <p:cond delay="180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Lst>
      </p:bldP>
      <p:bldP spid="22" grpId="0" build="p">
        <p:tmplLst>
          <p:tmpl lvl="1">
            <p:tnLst>
              <p:par>
                <p:cTn xmlns:p14="http://schemas.microsoft.com/office/powerpoint/2010/main" presetID="10" presetClass="entr" presetSubtype="0" fill="hold" nodeType="withEffect">
                  <p:stCondLst>
                    <p:cond delay="240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preserve="1" userDrawn="1">
  <p:cSld name="Divider Slide">
    <p:bg>
      <p:bgRef idx="1001">
        <a:schemeClr val="bg1"/>
      </p:bgRef>
    </p:bg>
    <p:spTree>
      <p:nvGrpSpPr>
        <p:cNvPr id="1" name=""/>
        <p:cNvGrpSpPr/>
        <p:nvPr/>
      </p:nvGrpSpPr>
      <p:grpSpPr>
        <a:xfrm>
          <a:off x="0" y="0"/>
          <a:ext cx="0" cy="0"/>
          <a:chOff x="0" y="0"/>
          <a:chExt cx="0" cy="0"/>
        </a:xfrm>
      </p:grpSpPr>
      <p:pic>
        <p:nvPicPr>
          <p:cNvPr id="62" name="Picture 61" descr="Green divider slide.emf"/>
          <p:cNvPicPr>
            <a:picLocks/>
          </p:cNvPicPr>
          <p:nvPr userDrawn="1"/>
        </p:nvPicPr>
        <p:blipFill>
          <a:blip r:embed="rId3" cstate="print"/>
          <a:stretch>
            <a:fillRect/>
          </a:stretch>
        </p:blipFill>
        <p:spPr>
          <a:xfrm>
            <a:off x="252000" y="198000"/>
            <a:ext cx="8640000" cy="4240800"/>
          </a:xfrm>
          <a:prstGeom prst="rect">
            <a:avLst/>
          </a:prstGeom>
          <a:effectLst>
            <a:outerShdw blurRad="139700" dist="25400" dir="2700000" algn="tl" rotWithShape="0">
              <a:prstClr val="black">
                <a:alpha val="51000"/>
              </a:prstClr>
            </a:outerShdw>
          </a:effectLst>
        </p:spPr>
      </p:pic>
      <p:sp>
        <p:nvSpPr>
          <p:cNvPr id="2" name="Title 1"/>
          <p:cNvSpPr>
            <a:spLocks noGrp="1"/>
          </p:cNvSpPr>
          <p:nvPr userDrawn="1">
            <p:ph type="ctrTitle" hasCustomPrompt="1"/>
          </p:nvPr>
        </p:nvSpPr>
        <p:spPr>
          <a:xfrm>
            <a:off x="299953" y="1252074"/>
            <a:ext cx="4271296" cy="919531"/>
          </a:xfrm>
        </p:spPr>
        <p:txBody>
          <a:bodyPr anchor="b">
            <a:noAutofit/>
          </a:bodyPr>
          <a:lstStyle>
            <a:lvl1pPr algn="l" defTabSz="914400" rtl="0" eaLnBrk="1" latinLnBrk="0" hangingPunct="1">
              <a:lnSpc>
                <a:spcPts val="3000"/>
              </a:lnSpc>
              <a:spcBef>
                <a:spcPct val="0"/>
              </a:spcBef>
              <a:buNone/>
              <a:defRPr lang="en-GB" sz="2800" kern="1200" cap="all" baseline="0" dirty="0">
                <a:solidFill>
                  <a:srgbClr val="96BF3D"/>
                </a:solidFill>
                <a:latin typeface="Montreal-DemiBold" pitchFamily="2" charset="0"/>
                <a:ea typeface="+mj-ea"/>
                <a:cs typeface="+mj-cs"/>
              </a:defRPr>
            </a:lvl1pPr>
          </a:lstStyle>
          <a:p>
            <a:r>
              <a:rPr lang="en-US" dirty="0" smtClean="0"/>
              <a:t>Click to edit Master </a:t>
            </a:r>
            <a:br>
              <a:rPr lang="en-US" dirty="0" smtClean="0"/>
            </a:br>
            <a:r>
              <a:rPr lang="en-US" dirty="0" smtClean="0"/>
              <a:t>title style</a:t>
            </a:r>
            <a:endParaRPr lang="en-GB" dirty="0"/>
          </a:p>
        </p:txBody>
      </p:sp>
      <p:sp>
        <p:nvSpPr>
          <p:cNvPr id="20" name="Text Placeholder 19"/>
          <p:cNvSpPr>
            <a:spLocks noGrp="1"/>
          </p:cNvSpPr>
          <p:nvPr userDrawn="1">
            <p:ph type="body" sz="quarter" idx="10"/>
          </p:nvPr>
        </p:nvSpPr>
        <p:spPr>
          <a:xfrm>
            <a:off x="299953" y="2230223"/>
            <a:ext cx="5208151" cy="938799"/>
          </a:xfrm>
        </p:spPr>
        <p:txBody>
          <a:bodyPr>
            <a:noAutofit/>
          </a:bodyPr>
          <a:lstStyle>
            <a:lvl1pPr>
              <a:defRPr lang="en-US" sz="1600" b="0" kern="1200" cap="all" baseline="0" dirty="0" smtClean="0">
                <a:solidFill>
                  <a:schemeClr val="accent2"/>
                </a:solidFill>
                <a:latin typeface="Montreal-DemiBold" pitchFamily="2" charset="0"/>
                <a:ea typeface="+mn-ea"/>
                <a:cs typeface="+mn-cs"/>
              </a:defRPr>
            </a:lvl1pPr>
            <a:lvl2pPr>
              <a:defRPr sz="1400">
                <a:solidFill>
                  <a:schemeClr val="bg2">
                    <a:lumMod val="60000"/>
                    <a:lumOff val="40000"/>
                  </a:schemeClr>
                </a:solidFill>
              </a:defRPr>
            </a:lvl2pPr>
            <a:lvl3pPr>
              <a:defRPr sz="1200">
                <a:solidFill>
                  <a:schemeClr val="bg2">
                    <a:lumMod val="60000"/>
                    <a:lumOff val="40000"/>
                  </a:schemeClr>
                </a:solidFill>
              </a:defRPr>
            </a:lvl3pPr>
            <a:lvl4pPr>
              <a:defRPr sz="1100">
                <a:solidFill>
                  <a:schemeClr val="bg2">
                    <a:lumMod val="60000"/>
                    <a:lumOff val="40000"/>
                  </a:schemeClr>
                </a:solidFill>
              </a:defRPr>
            </a:lvl4pPr>
            <a:lvl5pPr>
              <a:defRPr sz="1100">
                <a:solidFill>
                  <a:schemeClr val="bg2">
                    <a:lumMod val="60000"/>
                    <a:lumOff val="40000"/>
                  </a:schemeClr>
                </a:solidFill>
              </a:defRPr>
            </a:lvl5pPr>
          </a:lstStyle>
          <a:p>
            <a:pPr marL="0" lvl="0" indent="0" algn="l" defTabSz="914400" rtl="0" eaLnBrk="1" latinLnBrk="0" hangingPunct="1">
              <a:spcBef>
                <a:spcPct val="20000"/>
              </a:spcBef>
              <a:buFont typeface="Arial" pitchFamily="34" charset="0"/>
              <a:buNone/>
            </a:pPr>
            <a:r>
              <a:rPr lang="en-US" dirty="0" smtClean="0"/>
              <a:t>Click to edit Master text styles</a:t>
            </a:r>
          </a:p>
        </p:txBody>
      </p:sp>
      <p:sp>
        <p:nvSpPr>
          <p:cNvPr id="3075" name="AutoShape 3"/>
          <p:cNvSpPr>
            <a:spLocks noChangeAspect="1" noChangeArrowheads="1" noTextEdit="1"/>
          </p:cNvSpPr>
          <p:nvPr userDrawn="1"/>
        </p:nvSpPr>
        <p:spPr bwMode="auto">
          <a:xfrm>
            <a:off x="3306763" y="1598613"/>
            <a:ext cx="1912937" cy="2874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userDrawn="1"/>
        </p:nvSpPr>
        <p:spPr bwMode="auto">
          <a:xfrm>
            <a:off x="8356600" y="2922588"/>
            <a:ext cx="119063" cy="155575"/>
          </a:xfrm>
          <a:custGeom>
            <a:avLst/>
            <a:gdLst>
              <a:gd name="T0" fmla="*/ 14 w 50"/>
              <a:gd name="T1" fmla="*/ 3 h 65"/>
              <a:gd name="T2" fmla="*/ 4 w 50"/>
              <a:gd name="T3" fmla="*/ 0 h 65"/>
              <a:gd name="T4" fmla="*/ 0 w 50"/>
              <a:gd name="T5" fmla="*/ 3 h 65"/>
              <a:gd name="T6" fmla="*/ 25 w 50"/>
              <a:gd name="T7" fmla="*/ 43 h 65"/>
              <a:gd name="T8" fmla="*/ 24 w 50"/>
              <a:gd name="T9" fmla="*/ 56 h 65"/>
              <a:gd name="T10" fmla="*/ 49 w 50"/>
              <a:gd name="T11" fmla="*/ 65 h 65"/>
              <a:gd name="T12" fmla="*/ 50 w 50"/>
              <a:gd name="T13" fmla="*/ 55 h 65"/>
              <a:gd name="T14" fmla="*/ 39 w 50"/>
              <a:gd name="T15" fmla="*/ 40 h 65"/>
              <a:gd name="T16" fmla="*/ 41 w 50"/>
              <a:gd name="T17" fmla="*/ 17 h 65"/>
              <a:gd name="T18" fmla="*/ 14 w 50"/>
              <a:gd name="T19"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65">
                <a:moveTo>
                  <a:pt x="14" y="3"/>
                </a:moveTo>
                <a:cubicBezTo>
                  <a:pt x="4" y="0"/>
                  <a:pt x="4" y="0"/>
                  <a:pt x="4" y="0"/>
                </a:cubicBezTo>
                <a:cubicBezTo>
                  <a:pt x="0" y="3"/>
                  <a:pt x="0" y="3"/>
                  <a:pt x="0" y="3"/>
                </a:cubicBezTo>
                <a:cubicBezTo>
                  <a:pt x="25" y="43"/>
                  <a:pt x="25" y="43"/>
                  <a:pt x="25" y="43"/>
                </a:cubicBezTo>
                <a:cubicBezTo>
                  <a:pt x="24" y="56"/>
                  <a:pt x="24" y="56"/>
                  <a:pt x="24" y="56"/>
                </a:cubicBezTo>
                <a:cubicBezTo>
                  <a:pt x="49" y="65"/>
                  <a:pt x="49" y="65"/>
                  <a:pt x="49" y="65"/>
                </a:cubicBezTo>
                <a:cubicBezTo>
                  <a:pt x="50" y="55"/>
                  <a:pt x="50" y="55"/>
                  <a:pt x="50" y="55"/>
                </a:cubicBezTo>
                <a:cubicBezTo>
                  <a:pt x="39" y="40"/>
                  <a:pt x="39" y="40"/>
                  <a:pt x="39" y="40"/>
                </a:cubicBezTo>
                <a:cubicBezTo>
                  <a:pt x="39" y="40"/>
                  <a:pt x="39" y="31"/>
                  <a:pt x="41" y="17"/>
                </a:cubicBezTo>
                <a:lnTo>
                  <a:pt x="1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5"/>
          <p:cNvSpPr>
            <a:spLocks/>
          </p:cNvSpPr>
          <p:nvPr userDrawn="1"/>
        </p:nvSpPr>
        <p:spPr bwMode="auto">
          <a:xfrm>
            <a:off x="8661400" y="4803776"/>
            <a:ext cx="6350" cy="4763"/>
          </a:xfrm>
          <a:custGeom>
            <a:avLst/>
            <a:gdLst>
              <a:gd name="T0" fmla="*/ 0 w 4"/>
              <a:gd name="T1" fmla="*/ 3 h 3"/>
              <a:gd name="T2" fmla="*/ 4 w 4"/>
              <a:gd name="T3" fmla="*/ 3 h 3"/>
              <a:gd name="T4" fmla="*/ 4 w 4"/>
              <a:gd name="T5" fmla="*/ 0 h 3"/>
              <a:gd name="T6" fmla="*/ 0 w 4"/>
              <a:gd name="T7" fmla="*/ 3 h 3"/>
            </a:gdLst>
            <a:ahLst/>
            <a:cxnLst>
              <a:cxn ang="0">
                <a:pos x="T0" y="T1"/>
              </a:cxn>
              <a:cxn ang="0">
                <a:pos x="T2" y="T3"/>
              </a:cxn>
              <a:cxn ang="0">
                <a:pos x="T4" y="T5"/>
              </a:cxn>
              <a:cxn ang="0">
                <a:pos x="T6" y="T7"/>
              </a:cxn>
            </a:cxnLst>
            <a:rect l="0" t="0" r="r" b="b"/>
            <a:pathLst>
              <a:path w="4" h="3">
                <a:moveTo>
                  <a:pt x="0" y="3"/>
                </a:moveTo>
                <a:lnTo>
                  <a:pt x="4" y="3"/>
                </a:lnTo>
                <a:lnTo>
                  <a:pt x="4"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8"/>
          <p:cNvSpPr>
            <a:spLocks/>
          </p:cNvSpPr>
          <p:nvPr userDrawn="1"/>
        </p:nvSpPr>
        <p:spPr bwMode="auto">
          <a:xfrm>
            <a:off x="238920" y="4528946"/>
            <a:ext cx="8666161" cy="442912"/>
          </a:xfrm>
          <a:custGeom>
            <a:avLst/>
            <a:gdLst>
              <a:gd name="T0" fmla="*/ 5257 w 5313"/>
              <a:gd name="T1" fmla="*/ 0 h 269"/>
              <a:gd name="T2" fmla="*/ 3721 w 5313"/>
              <a:gd name="T3" fmla="*/ 0 h 269"/>
              <a:gd name="T4" fmla="*/ 1592 w 5313"/>
              <a:gd name="T5" fmla="*/ 0 h 269"/>
              <a:gd name="T6" fmla="*/ 87 w 5313"/>
              <a:gd name="T7" fmla="*/ 0 h 269"/>
              <a:gd name="T8" fmla="*/ 87 w 5313"/>
              <a:gd name="T9" fmla="*/ 0 h 269"/>
              <a:gd name="T10" fmla="*/ 0 w 5313"/>
              <a:gd name="T11" fmla="*/ 0 h 269"/>
              <a:gd name="T12" fmla="*/ 0 w 5313"/>
              <a:gd name="T13" fmla="*/ 56 h 269"/>
              <a:gd name="T14" fmla="*/ 0 w 5313"/>
              <a:gd name="T15" fmla="*/ 74 h 269"/>
              <a:gd name="T16" fmla="*/ 0 w 5313"/>
              <a:gd name="T17" fmla="*/ 90 h 269"/>
              <a:gd name="T18" fmla="*/ 0 w 5313"/>
              <a:gd name="T19" fmla="*/ 130 h 269"/>
              <a:gd name="T20" fmla="*/ 0 w 5313"/>
              <a:gd name="T21" fmla="*/ 139 h 269"/>
              <a:gd name="T22" fmla="*/ 0 w 5313"/>
              <a:gd name="T23" fmla="*/ 170 h 269"/>
              <a:gd name="T24" fmla="*/ 0 w 5313"/>
              <a:gd name="T25" fmla="*/ 213 h 269"/>
              <a:gd name="T26" fmla="*/ 56 w 5313"/>
              <a:gd name="T27" fmla="*/ 269 h 269"/>
              <a:gd name="T28" fmla="*/ 1592 w 5313"/>
              <a:gd name="T29" fmla="*/ 269 h 269"/>
              <a:gd name="T30" fmla="*/ 3721 w 5313"/>
              <a:gd name="T31" fmla="*/ 269 h 269"/>
              <a:gd name="T32" fmla="*/ 5257 w 5313"/>
              <a:gd name="T33" fmla="*/ 269 h 269"/>
              <a:gd name="T34" fmla="*/ 5313 w 5313"/>
              <a:gd name="T35" fmla="*/ 213 h 269"/>
              <a:gd name="T36" fmla="*/ 5313 w 5313"/>
              <a:gd name="T37" fmla="*/ 195 h 269"/>
              <a:gd name="T38" fmla="*/ 5313 w 5313"/>
              <a:gd name="T39" fmla="*/ 139 h 269"/>
              <a:gd name="T40" fmla="*/ 5313 w 5313"/>
              <a:gd name="T41" fmla="*/ 130 h 269"/>
              <a:gd name="T42" fmla="*/ 5313 w 5313"/>
              <a:gd name="T43" fmla="*/ 99 h 269"/>
              <a:gd name="T44" fmla="*/ 5313 w 5313"/>
              <a:gd name="T45" fmla="*/ 56 h 269"/>
              <a:gd name="T46" fmla="*/ 5257 w 5313"/>
              <a:gd name="T4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3" h="269">
                <a:moveTo>
                  <a:pt x="5257" y="0"/>
                </a:moveTo>
                <a:cubicBezTo>
                  <a:pt x="3721" y="0"/>
                  <a:pt x="3721" y="0"/>
                  <a:pt x="3721" y="0"/>
                </a:cubicBezTo>
                <a:cubicBezTo>
                  <a:pt x="1592" y="0"/>
                  <a:pt x="1592" y="0"/>
                  <a:pt x="1592" y="0"/>
                </a:cubicBezTo>
                <a:cubicBezTo>
                  <a:pt x="477" y="0"/>
                  <a:pt x="171" y="0"/>
                  <a:pt x="87" y="0"/>
                </a:cubicBezTo>
                <a:cubicBezTo>
                  <a:pt x="87" y="0"/>
                  <a:pt x="87" y="0"/>
                  <a:pt x="87" y="0"/>
                </a:cubicBezTo>
                <a:cubicBezTo>
                  <a:pt x="0" y="0"/>
                  <a:pt x="0" y="0"/>
                  <a:pt x="0" y="0"/>
                </a:cubicBezTo>
                <a:cubicBezTo>
                  <a:pt x="0" y="56"/>
                  <a:pt x="0" y="56"/>
                  <a:pt x="0" y="56"/>
                </a:cubicBezTo>
                <a:cubicBezTo>
                  <a:pt x="0" y="63"/>
                  <a:pt x="0" y="69"/>
                  <a:pt x="0" y="74"/>
                </a:cubicBezTo>
                <a:cubicBezTo>
                  <a:pt x="0" y="80"/>
                  <a:pt x="0" y="85"/>
                  <a:pt x="0" y="90"/>
                </a:cubicBezTo>
                <a:cubicBezTo>
                  <a:pt x="0" y="130"/>
                  <a:pt x="0" y="130"/>
                  <a:pt x="0" y="130"/>
                </a:cubicBezTo>
                <a:cubicBezTo>
                  <a:pt x="0" y="133"/>
                  <a:pt x="0" y="136"/>
                  <a:pt x="0" y="139"/>
                </a:cubicBezTo>
                <a:cubicBezTo>
                  <a:pt x="0" y="170"/>
                  <a:pt x="0" y="170"/>
                  <a:pt x="0" y="170"/>
                </a:cubicBezTo>
                <a:cubicBezTo>
                  <a:pt x="0" y="213"/>
                  <a:pt x="0" y="213"/>
                  <a:pt x="0" y="213"/>
                </a:cubicBezTo>
                <a:cubicBezTo>
                  <a:pt x="0" y="243"/>
                  <a:pt x="25" y="269"/>
                  <a:pt x="56" y="269"/>
                </a:cubicBezTo>
                <a:cubicBezTo>
                  <a:pt x="1592" y="269"/>
                  <a:pt x="1592" y="269"/>
                  <a:pt x="1592" y="269"/>
                </a:cubicBezTo>
                <a:cubicBezTo>
                  <a:pt x="3721" y="269"/>
                  <a:pt x="3721" y="269"/>
                  <a:pt x="3721" y="269"/>
                </a:cubicBezTo>
                <a:cubicBezTo>
                  <a:pt x="5257" y="269"/>
                  <a:pt x="5257" y="269"/>
                  <a:pt x="5257" y="269"/>
                </a:cubicBezTo>
                <a:cubicBezTo>
                  <a:pt x="5288" y="269"/>
                  <a:pt x="5313" y="243"/>
                  <a:pt x="5313" y="213"/>
                </a:cubicBezTo>
                <a:cubicBezTo>
                  <a:pt x="5313" y="207"/>
                  <a:pt x="5313" y="201"/>
                  <a:pt x="5313" y="195"/>
                </a:cubicBezTo>
                <a:cubicBezTo>
                  <a:pt x="5313" y="164"/>
                  <a:pt x="5313" y="148"/>
                  <a:pt x="5313" y="139"/>
                </a:cubicBezTo>
                <a:cubicBezTo>
                  <a:pt x="5313" y="130"/>
                  <a:pt x="5313" y="130"/>
                  <a:pt x="5313" y="130"/>
                </a:cubicBezTo>
                <a:cubicBezTo>
                  <a:pt x="5313" y="99"/>
                  <a:pt x="5313" y="99"/>
                  <a:pt x="5313" y="99"/>
                </a:cubicBezTo>
                <a:cubicBezTo>
                  <a:pt x="5313" y="56"/>
                  <a:pt x="5313" y="56"/>
                  <a:pt x="5313" y="56"/>
                </a:cubicBezTo>
                <a:cubicBezTo>
                  <a:pt x="5313" y="26"/>
                  <a:pt x="5288" y="0"/>
                  <a:pt x="5257" y="0"/>
                </a:cubicBezTo>
                <a:close/>
              </a:path>
            </a:pathLst>
          </a:custGeom>
          <a:gradFill>
            <a:gsLst>
              <a:gs pos="78000">
                <a:srgbClr val="96BF3D"/>
              </a:gs>
              <a:gs pos="0">
                <a:srgbClr val="C9D22C"/>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rtl="0" eaLnBrk="1" latinLnBrk="0" hangingPunct="1"/>
            <a:endParaRPr lang="en-GB" sz="1800" kern="1200">
              <a:solidFill>
                <a:schemeClr val="lt1"/>
              </a:solidFill>
              <a:latin typeface="+mn-lt"/>
              <a:ea typeface="+mn-ea"/>
              <a:cs typeface="+mn-cs"/>
            </a:endParaRPr>
          </a:p>
        </p:txBody>
      </p:sp>
      <p:grpSp>
        <p:nvGrpSpPr>
          <p:cNvPr id="63" name="Group 50"/>
          <p:cNvGrpSpPr/>
          <p:nvPr userDrawn="1"/>
        </p:nvGrpSpPr>
        <p:grpSpPr>
          <a:xfrm>
            <a:off x="395536" y="4565787"/>
            <a:ext cx="841030" cy="362692"/>
            <a:chOff x="2639403" y="1492269"/>
            <a:chExt cx="3556026" cy="1533532"/>
          </a:xfrm>
        </p:grpSpPr>
        <p:sp>
          <p:nvSpPr>
            <p:cNvPr id="64" name="AutoShape 7"/>
            <p:cNvSpPr>
              <a:spLocks noChangeAspect="1" noChangeArrowheads="1" noTextEdit="1"/>
            </p:cNvSpPr>
            <p:nvPr userDrawn="1"/>
          </p:nvSpPr>
          <p:spPr bwMode="auto">
            <a:xfrm>
              <a:off x="2639403" y="1492269"/>
              <a:ext cx="3556026" cy="153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9"/>
            <p:cNvSpPr>
              <a:spLocks/>
            </p:cNvSpPr>
            <p:nvPr userDrawn="1"/>
          </p:nvSpPr>
          <p:spPr bwMode="auto">
            <a:xfrm>
              <a:off x="3109306" y="1855808"/>
              <a:ext cx="238127" cy="225426"/>
            </a:xfrm>
            <a:custGeom>
              <a:avLst/>
              <a:gdLst>
                <a:gd name="T0" fmla="*/ 76 w 150"/>
                <a:gd name="T1" fmla="*/ 109 h 142"/>
                <a:gd name="T2" fmla="*/ 29 w 150"/>
                <a:gd name="T3" fmla="*/ 142 h 142"/>
                <a:gd name="T4" fmla="*/ 45 w 150"/>
                <a:gd name="T5" fmla="*/ 88 h 142"/>
                <a:gd name="T6" fmla="*/ 0 w 150"/>
                <a:gd name="T7" fmla="*/ 54 h 142"/>
                <a:gd name="T8" fmla="*/ 57 w 150"/>
                <a:gd name="T9" fmla="*/ 54 h 142"/>
                <a:gd name="T10" fmla="*/ 76 w 150"/>
                <a:gd name="T11" fmla="*/ 0 h 142"/>
                <a:gd name="T12" fmla="*/ 93 w 150"/>
                <a:gd name="T13" fmla="*/ 54 h 142"/>
                <a:gd name="T14" fmla="*/ 150 w 150"/>
                <a:gd name="T15" fmla="*/ 54 h 142"/>
                <a:gd name="T16" fmla="*/ 105 w 150"/>
                <a:gd name="T17" fmla="*/ 88 h 142"/>
                <a:gd name="T18" fmla="*/ 121 w 150"/>
                <a:gd name="T19" fmla="*/ 142 h 142"/>
                <a:gd name="T20" fmla="*/ 76 w 150"/>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2">
                  <a:moveTo>
                    <a:pt x="76" y="109"/>
                  </a:moveTo>
                  <a:lnTo>
                    <a:pt x="29" y="142"/>
                  </a:lnTo>
                  <a:lnTo>
                    <a:pt x="45" y="88"/>
                  </a:lnTo>
                  <a:lnTo>
                    <a:pt x="0" y="54"/>
                  </a:lnTo>
                  <a:lnTo>
                    <a:pt x="57" y="54"/>
                  </a:lnTo>
                  <a:lnTo>
                    <a:pt x="76" y="0"/>
                  </a:lnTo>
                  <a:lnTo>
                    <a:pt x="93" y="54"/>
                  </a:lnTo>
                  <a:lnTo>
                    <a:pt x="150"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6" name="Freeform 10"/>
            <p:cNvSpPr>
              <a:spLocks/>
            </p:cNvSpPr>
            <p:nvPr userDrawn="1"/>
          </p:nvSpPr>
          <p:spPr bwMode="auto">
            <a:xfrm>
              <a:off x="3383946" y="1601807"/>
              <a:ext cx="241302" cy="227014"/>
            </a:xfrm>
            <a:custGeom>
              <a:avLst/>
              <a:gdLst>
                <a:gd name="T0" fmla="*/ 76 w 152"/>
                <a:gd name="T1" fmla="*/ 110 h 143"/>
                <a:gd name="T2" fmla="*/ 29 w 152"/>
                <a:gd name="T3" fmla="*/ 143 h 143"/>
                <a:gd name="T4" fmla="*/ 48 w 152"/>
                <a:gd name="T5" fmla="*/ 88 h 143"/>
                <a:gd name="T6" fmla="*/ 0 w 152"/>
                <a:gd name="T7" fmla="*/ 55 h 143"/>
                <a:gd name="T8" fmla="*/ 57 w 152"/>
                <a:gd name="T9" fmla="*/ 55 h 143"/>
                <a:gd name="T10" fmla="*/ 76 w 152"/>
                <a:gd name="T11" fmla="*/ 0 h 143"/>
                <a:gd name="T12" fmla="*/ 95 w 152"/>
                <a:gd name="T13" fmla="*/ 55 h 143"/>
                <a:gd name="T14" fmla="*/ 152 w 152"/>
                <a:gd name="T15" fmla="*/ 55 h 143"/>
                <a:gd name="T16" fmla="*/ 105 w 152"/>
                <a:gd name="T17" fmla="*/ 88 h 143"/>
                <a:gd name="T18" fmla="*/ 124 w 152"/>
                <a:gd name="T19" fmla="*/ 143 h 143"/>
                <a:gd name="T20" fmla="*/ 76 w 152"/>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3">
                  <a:moveTo>
                    <a:pt x="76" y="110"/>
                  </a:moveTo>
                  <a:lnTo>
                    <a:pt x="29" y="143"/>
                  </a:lnTo>
                  <a:lnTo>
                    <a:pt x="48" y="88"/>
                  </a:lnTo>
                  <a:lnTo>
                    <a:pt x="0" y="55"/>
                  </a:lnTo>
                  <a:lnTo>
                    <a:pt x="57" y="55"/>
                  </a:lnTo>
                  <a:lnTo>
                    <a:pt x="76" y="0"/>
                  </a:lnTo>
                  <a:lnTo>
                    <a:pt x="95" y="55"/>
                  </a:lnTo>
                  <a:lnTo>
                    <a:pt x="152" y="55"/>
                  </a:lnTo>
                  <a:lnTo>
                    <a:pt x="105" y="88"/>
                  </a:lnTo>
                  <a:lnTo>
                    <a:pt x="124"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7" name="Freeform 11"/>
            <p:cNvSpPr>
              <a:spLocks/>
            </p:cNvSpPr>
            <p:nvPr userDrawn="1"/>
          </p:nvSpPr>
          <p:spPr bwMode="auto">
            <a:xfrm>
              <a:off x="3742724" y="1495444"/>
              <a:ext cx="239714" cy="227014"/>
            </a:xfrm>
            <a:custGeom>
              <a:avLst/>
              <a:gdLst>
                <a:gd name="T0" fmla="*/ 75 w 151"/>
                <a:gd name="T1" fmla="*/ 110 h 143"/>
                <a:gd name="T2" fmla="*/ 28 w 151"/>
                <a:gd name="T3" fmla="*/ 143 h 143"/>
                <a:gd name="T4" fmla="*/ 47 w 151"/>
                <a:gd name="T5" fmla="*/ 89 h 143"/>
                <a:gd name="T6" fmla="*/ 0 w 151"/>
                <a:gd name="T7" fmla="*/ 55 h 143"/>
                <a:gd name="T8" fmla="*/ 56 w 151"/>
                <a:gd name="T9" fmla="*/ 55 h 143"/>
                <a:gd name="T10" fmla="*/ 75 w 151"/>
                <a:gd name="T11" fmla="*/ 0 h 143"/>
                <a:gd name="T12" fmla="*/ 92 w 151"/>
                <a:gd name="T13" fmla="*/ 55 h 143"/>
                <a:gd name="T14" fmla="*/ 151 w 151"/>
                <a:gd name="T15" fmla="*/ 55 h 143"/>
                <a:gd name="T16" fmla="*/ 104 w 151"/>
                <a:gd name="T17" fmla="*/ 89 h 143"/>
                <a:gd name="T18" fmla="*/ 123 w 151"/>
                <a:gd name="T19" fmla="*/ 143 h 143"/>
                <a:gd name="T20" fmla="*/ 75 w 151"/>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43">
                  <a:moveTo>
                    <a:pt x="75" y="110"/>
                  </a:moveTo>
                  <a:lnTo>
                    <a:pt x="28" y="143"/>
                  </a:lnTo>
                  <a:lnTo>
                    <a:pt x="47" y="89"/>
                  </a:lnTo>
                  <a:lnTo>
                    <a:pt x="0" y="55"/>
                  </a:lnTo>
                  <a:lnTo>
                    <a:pt x="56" y="55"/>
                  </a:lnTo>
                  <a:lnTo>
                    <a:pt x="75" y="0"/>
                  </a:lnTo>
                  <a:lnTo>
                    <a:pt x="92" y="55"/>
                  </a:lnTo>
                  <a:lnTo>
                    <a:pt x="151" y="55"/>
                  </a:lnTo>
                  <a:lnTo>
                    <a:pt x="104" y="89"/>
                  </a:lnTo>
                  <a:lnTo>
                    <a:pt x="123" y="143"/>
                  </a:lnTo>
                  <a:lnTo>
                    <a:pt x="75"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8" name="Freeform 12"/>
            <p:cNvSpPr>
              <a:spLocks/>
            </p:cNvSpPr>
            <p:nvPr userDrawn="1"/>
          </p:nvSpPr>
          <p:spPr bwMode="auto">
            <a:xfrm>
              <a:off x="4111026" y="1557357"/>
              <a:ext cx="236539" cy="225426"/>
            </a:xfrm>
            <a:custGeom>
              <a:avLst/>
              <a:gdLst>
                <a:gd name="T0" fmla="*/ 76 w 149"/>
                <a:gd name="T1" fmla="*/ 109 h 142"/>
                <a:gd name="T2" fmla="*/ 28 w 149"/>
                <a:gd name="T3" fmla="*/ 142 h 142"/>
                <a:gd name="T4" fmla="*/ 45 w 149"/>
                <a:gd name="T5" fmla="*/ 88 h 142"/>
                <a:gd name="T6" fmla="*/ 0 w 149"/>
                <a:gd name="T7" fmla="*/ 54 h 142"/>
                <a:gd name="T8" fmla="*/ 57 w 149"/>
                <a:gd name="T9" fmla="*/ 54 h 142"/>
                <a:gd name="T10" fmla="*/ 76 w 149"/>
                <a:gd name="T11" fmla="*/ 0 h 142"/>
                <a:gd name="T12" fmla="*/ 92 w 149"/>
                <a:gd name="T13" fmla="*/ 54 h 142"/>
                <a:gd name="T14" fmla="*/ 149 w 149"/>
                <a:gd name="T15" fmla="*/ 54 h 142"/>
                <a:gd name="T16" fmla="*/ 104 w 149"/>
                <a:gd name="T17" fmla="*/ 88 h 142"/>
                <a:gd name="T18" fmla="*/ 121 w 149"/>
                <a:gd name="T19" fmla="*/ 142 h 142"/>
                <a:gd name="T20" fmla="*/ 76 w 149"/>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2">
                  <a:moveTo>
                    <a:pt x="76" y="109"/>
                  </a:moveTo>
                  <a:lnTo>
                    <a:pt x="28" y="142"/>
                  </a:lnTo>
                  <a:lnTo>
                    <a:pt x="45" y="88"/>
                  </a:lnTo>
                  <a:lnTo>
                    <a:pt x="0" y="54"/>
                  </a:lnTo>
                  <a:lnTo>
                    <a:pt x="57" y="54"/>
                  </a:lnTo>
                  <a:lnTo>
                    <a:pt x="76" y="0"/>
                  </a:lnTo>
                  <a:lnTo>
                    <a:pt x="92" y="54"/>
                  </a:lnTo>
                  <a:lnTo>
                    <a:pt x="149" y="54"/>
                  </a:lnTo>
                  <a:lnTo>
                    <a:pt x="104"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9" name="Freeform 13"/>
            <p:cNvSpPr>
              <a:spLocks/>
            </p:cNvSpPr>
            <p:nvPr userDrawn="1"/>
          </p:nvSpPr>
          <p:spPr bwMode="auto">
            <a:xfrm>
              <a:off x="4415828" y="1763733"/>
              <a:ext cx="236539" cy="227014"/>
            </a:xfrm>
            <a:custGeom>
              <a:avLst/>
              <a:gdLst>
                <a:gd name="T0" fmla="*/ 76 w 149"/>
                <a:gd name="T1" fmla="*/ 110 h 143"/>
                <a:gd name="T2" fmla="*/ 28 w 149"/>
                <a:gd name="T3" fmla="*/ 143 h 143"/>
                <a:gd name="T4" fmla="*/ 45 w 149"/>
                <a:gd name="T5" fmla="*/ 89 h 143"/>
                <a:gd name="T6" fmla="*/ 0 w 149"/>
                <a:gd name="T7" fmla="*/ 55 h 143"/>
                <a:gd name="T8" fmla="*/ 57 w 149"/>
                <a:gd name="T9" fmla="*/ 55 h 143"/>
                <a:gd name="T10" fmla="*/ 76 w 149"/>
                <a:gd name="T11" fmla="*/ 0 h 143"/>
                <a:gd name="T12" fmla="*/ 92 w 149"/>
                <a:gd name="T13" fmla="*/ 55 h 143"/>
                <a:gd name="T14" fmla="*/ 149 w 149"/>
                <a:gd name="T15" fmla="*/ 55 h 143"/>
                <a:gd name="T16" fmla="*/ 104 w 149"/>
                <a:gd name="T17" fmla="*/ 89 h 143"/>
                <a:gd name="T18" fmla="*/ 121 w 149"/>
                <a:gd name="T19" fmla="*/ 143 h 143"/>
                <a:gd name="T20" fmla="*/ 76 w 149"/>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3">
                  <a:moveTo>
                    <a:pt x="76" y="110"/>
                  </a:moveTo>
                  <a:lnTo>
                    <a:pt x="28" y="143"/>
                  </a:lnTo>
                  <a:lnTo>
                    <a:pt x="45" y="89"/>
                  </a:lnTo>
                  <a:lnTo>
                    <a:pt x="0" y="55"/>
                  </a:lnTo>
                  <a:lnTo>
                    <a:pt x="57" y="55"/>
                  </a:lnTo>
                  <a:lnTo>
                    <a:pt x="76" y="0"/>
                  </a:lnTo>
                  <a:lnTo>
                    <a:pt x="92" y="55"/>
                  </a:lnTo>
                  <a:lnTo>
                    <a:pt x="149" y="55"/>
                  </a:lnTo>
                  <a:lnTo>
                    <a:pt x="104" y="89"/>
                  </a:lnTo>
                  <a:lnTo>
                    <a:pt x="121"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0" name="Freeform 14"/>
            <p:cNvSpPr>
              <a:spLocks/>
            </p:cNvSpPr>
            <p:nvPr userDrawn="1"/>
          </p:nvSpPr>
          <p:spPr bwMode="auto">
            <a:xfrm>
              <a:off x="4561880" y="2105047"/>
              <a:ext cx="241302" cy="225426"/>
            </a:xfrm>
            <a:custGeom>
              <a:avLst/>
              <a:gdLst>
                <a:gd name="T0" fmla="*/ 76 w 152"/>
                <a:gd name="T1" fmla="*/ 109 h 142"/>
                <a:gd name="T2" fmla="*/ 29 w 152"/>
                <a:gd name="T3" fmla="*/ 142 h 142"/>
                <a:gd name="T4" fmla="*/ 45 w 152"/>
                <a:gd name="T5" fmla="*/ 88 h 142"/>
                <a:gd name="T6" fmla="*/ 0 w 152"/>
                <a:gd name="T7" fmla="*/ 54 h 142"/>
                <a:gd name="T8" fmla="*/ 57 w 152"/>
                <a:gd name="T9" fmla="*/ 54 h 142"/>
                <a:gd name="T10" fmla="*/ 76 w 152"/>
                <a:gd name="T11" fmla="*/ 0 h 142"/>
                <a:gd name="T12" fmla="*/ 93 w 152"/>
                <a:gd name="T13" fmla="*/ 54 h 142"/>
                <a:gd name="T14" fmla="*/ 152 w 152"/>
                <a:gd name="T15" fmla="*/ 54 h 142"/>
                <a:gd name="T16" fmla="*/ 105 w 152"/>
                <a:gd name="T17" fmla="*/ 88 h 142"/>
                <a:gd name="T18" fmla="*/ 121 w 152"/>
                <a:gd name="T19" fmla="*/ 142 h 142"/>
                <a:gd name="T20" fmla="*/ 76 w 152"/>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2">
                  <a:moveTo>
                    <a:pt x="76" y="109"/>
                  </a:moveTo>
                  <a:lnTo>
                    <a:pt x="29" y="142"/>
                  </a:lnTo>
                  <a:lnTo>
                    <a:pt x="45" y="88"/>
                  </a:lnTo>
                  <a:lnTo>
                    <a:pt x="0" y="54"/>
                  </a:lnTo>
                  <a:lnTo>
                    <a:pt x="57" y="54"/>
                  </a:lnTo>
                  <a:lnTo>
                    <a:pt x="76" y="0"/>
                  </a:lnTo>
                  <a:lnTo>
                    <a:pt x="93" y="54"/>
                  </a:lnTo>
                  <a:lnTo>
                    <a:pt x="152"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1" name="Freeform 15"/>
            <p:cNvSpPr>
              <a:spLocks/>
            </p:cNvSpPr>
            <p:nvPr userDrawn="1"/>
          </p:nvSpPr>
          <p:spPr bwMode="auto">
            <a:xfrm>
              <a:off x="3937987" y="2190772"/>
              <a:ext cx="544516" cy="798516"/>
            </a:xfrm>
            <a:custGeom>
              <a:avLst/>
              <a:gdLst>
                <a:gd name="T0" fmla="*/ 0 w 343"/>
                <a:gd name="T1" fmla="*/ 0 h 503"/>
                <a:gd name="T2" fmla="*/ 0 w 343"/>
                <a:gd name="T3" fmla="*/ 503 h 503"/>
                <a:gd name="T4" fmla="*/ 142 w 343"/>
                <a:gd name="T5" fmla="*/ 503 h 503"/>
                <a:gd name="T6" fmla="*/ 142 w 343"/>
                <a:gd name="T7" fmla="*/ 310 h 503"/>
                <a:gd name="T8" fmla="*/ 324 w 343"/>
                <a:gd name="T9" fmla="*/ 310 h 503"/>
                <a:gd name="T10" fmla="*/ 324 w 343"/>
                <a:gd name="T11" fmla="*/ 196 h 503"/>
                <a:gd name="T12" fmla="*/ 142 w 343"/>
                <a:gd name="T13" fmla="*/ 196 h 503"/>
                <a:gd name="T14" fmla="*/ 142 w 343"/>
                <a:gd name="T15" fmla="*/ 115 h 503"/>
                <a:gd name="T16" fmla="*/ 343 w 343"/>
                <a:gd name="T17" fmla="*/ 115 h 503"/>
                <a:gd name="T18" fmla="*/ 343 w 343"/>
                <a:gd name="T19" fmla="*/ 0 h 503"/>
                <a:gd name="T20" fmla="*/ 0 w 343"/>
                <a:gd name="T21"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503">
                  <a:moveTo>
                    <a:pt x="0" y="0"/>
                  </a:moveTo>
                  <a:lnTo>
                    <a:pt x="0" y="503"/>
                  </a:lnTo>
                  <a:lnTo>
                    <a:pt x="142" y="503"/>
                  </a:lnTo>
                  <a:lnTo>
                    <a:pt x="142" y="310"/>
                  </a:lnTo>
                  <a:lnTo>
                    <a:pt x="324" y="310"/>
                  </a:lnTo>
                  <a:lnTo>
                    <a:pt x="324" y="196"/>
                  </a:lnTo>
                  <a:lnTo>
                    <a:pt x="142" y="196"/>
                  </a:lnTo>
                  <a:lnTo>
                    <a:pt x="142" y="115"/>
                  </a:lnTo>
                  <a:lnTo>
                    <a:pt x="343" y="115"/>
                  </a:lnTo>
                  <a:lnTo>
                    <a:pt x="343"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2" name="Freeform 16"/>
            <p:cNvSpPr>
              <a:spLocks/>
            </p:cNvSpPr>
            <p:nvPr userDrawn="1"/>
          </p:nvSpPr>
          <p:spPr bwMode="auto">
            <a:xfrm>
              <a:off x="3268058" y="2190772"/>
              <a:ext cx="598492" cy="798516"/>
            </a:xfrm>
            <a:custGeom>
              <a:avLst/>
              <a:gdLst>
                <a:gd name="T0" fmla="*/ 377 w 377"/>
                <a:gd name="T1" fmla="*/ 0 h 503"/>
                <a:gd name="T2" fmla="*/ 0 w 377"/>
                <a:gd name="T3" fmla="*/ 0 h 503"/>
                <a:gd name="T4" fmla="*/ 0 w 377"/>
                <a:gd name="T5" fmla="*/ 115 h 503"/>
                <a:gd name="T6" fmla="*/ 118 w 377"/>
                <a:gd name="T7" fmla="*/ 115 h 503"/>
                <a:gd name="T8" fmla="*/ 118 w 377"/>
                <a:gd name="T9" fmla="*/ 503 h 503"/>
                <a:gd name="T10" fmla="*/ 261 w 377"/>
                <a:gd name="T11" fmla="*/ 503 h 503"/>
                <a:gd name="T12" fmla="*/ 261 w 377"/>
                <a:gd name="T13" fmla="*/ 115 h 503"/>
                <a:gd name="T14" fmla="*/ 377 w 377"/>
                <a:gd name="T15" fmla="*/ 115 h 503"/>
                <a:gd name="T16" fmla="*/ 377 w 377"/>
                <a:gd name="T17"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503">
                  <a:moveTo>
                    <a:pt x="377" y="0"/>
                  </a:moveTo>
                  <a:lnTo>
                    <a:pt x="0" y="0"/>
                  </a:lnTo>
                  <a:lnTo>
                    <a:pt x="0" y="115"/>
                  </a:lnTo>
                  <a:lnTo>
                    <a:pt x="118" y="115"/>
                  </a:lnTo>
                  <a:lnTo>
                    <a:pt x="118" y="503"/>
                  </a:lnTo>
                  <a:lnTo>
                    <a:pt x="261" y="503"/>
                  </a:lnTo>
                  <a:lnTo>
                    <a:pt x="261" y="115"/>
                  </a:lnTo>
                  <a:lnTo>
                    <a:pt x="377" y="115"/>
                  </a:lnTo>
                  <a:lnTo>
                    <a:pt x="37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3" name="Freeform 17"/>
            <p:cNvSpPr>
              <a:spLocks/>
            </p:cNvSpPr>
            <p:nvPr userDrawn="1"/>
          </p:nvSpPr>
          <p:spPr bwMode="auto">
            <a:xfrm>
              <a:off x="2642578" y="2190772"/>
              <a:ext cx="546104" cy="798516"/>
            </a:xfrm>
            <a:custGeom>
              <a:avLst/>
              <a:gdLst>
                <a:gd name="T0" fmla="*/ 344 w 344"/>
                <a:gd name="T1" fmla="*/ 115 h 503"/>
                <a:gd name="T2" fmla="*/ 344 w 344"/>
                <a:gd name="T3" fmla="*/ 0 h 503"/>
                <a:gd name="T4" fmla="*/ 0 w 344"/>
                <a:gd name="T5" fmla="*/ 0 h 503"/>
                <a:gd name="T6" fmla="*/ 0 w 344"/>
                <a:gd name="T7" fmla="*/ 503 h 503"/>
                <a:gd name="T8" fmla="*/ 344 w 344"/>
                <a:gd name="T9" fmla="*/ 503 h 503"/>
                <a:gd name="T10" fmla="*/ 344 w 344"/>
                <a:gd name="T11" fmla="*/ 388 h 503"/>
                <a:gd name="T12" fmla="*/ 143 w 344"/>
                <a:gd name="T13" fmla="*/ 388 h 503"/>
                <a:gd name="T14" fmla="*/ 143 w 344"/>
                <a:gd name="T15" fmla="*/ 310 h 503"/>
                <a:gd name="T16" fmla="*/ 325 w 344"/>
                <a:gd name="T17" fmla="*/ 310 h 503"/>
                <a:gd name="T18" fmla="*/ 325 w 344"/>
                <a:gd name="T19" fmla="*/ 196 h 503"/>
                <a:gd name="T20" fmla="*/ 143 w 344"/>
                <a:gd name="T21" fmla="*/ 196 h 503"/>
                <a:gd name="T22" fmla="*/ 143 w 344"/>
                <a:gd name="T23" fmla="*/ 115 h 503"/>
                <a:gd name="T24" fmla="*/ 344 w 344"/>
                <a:gd name="T25" fmla="*/ 11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503">
                  <a:moveTo>
                    <a:pt x="344" y="115"/>
                  </a:moveTo>
                  <a:lnTo>
                    <a:pt x="344" y="0"/>
                  </a:lnTo>
                  <a:lnTo>
                    <a:pt x="0" y="0"/>
                  </a:lnTo>
                  <a:lnTo>
                    <a:pt x="0" y="503"/>
                  </a:lnTo>
                  <a:lnTo>
                    <a:pt x="344" y="503"/>
                  </a:lnTo>
                  <a:lnTo>
                    <a:pt x="344" y="388"/>
                  </a:lnTo>
                  <a:lnTo>
                    <a:pt x="143" y="388"/>
                  </a:lnTo>
                  <a:lnTo>
                    <a:pt x="143" y="310"/>
                  </a:lnTo>
                  <a:lnTo>
                    <a:pt x="325" y="310"/>
                  </a:lnTo>
                  <a:lnTo>
                    <a:pt x="325" y="196"/>
                  </a:lnTo>
                  <a:lnTo>
                    <a:pt x="143" y="196"/>
                  </a:lnTo>
                  <a:lnTo>
                    <a:pt x="143" y="115"/>
                  </a:lnTo>
                  <a:lnTo>
                    <a:pt x="344" y="1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4" name="Freeform 18"/>
            <p:cNvSpPr>
              <a:spLocks/>
            </p:cNvSpPr>
            <p:nvPr userDrawn="1"/>
          </p:nvSpPr>
          <p:spPr bwMode="auto">
            <a:xfrm>
              <a:off x="4596805" y="2581299"/>
              <a:ext cx="179389" cy="146051"/>
            </a:xfrm>
            <a:custGeom>
              <a:avLst/>
              <a:gdLst>
                <a:gd name="T0" fmla="*/ 0 w 113"/>
                <a:gd name="T1" fmla="*/ 0 h 92"/>
                <a:gd name="T2" fmla="*/ 16 w 113"/>
                <a:gd name="T3" fmla="*/ 0 h 92"/>
                <a:gd name="T4" fmla="*/ 33 w 113"/>
                <a:gd name="T5" fmla="*/ 71 h 92"/>
                <a:gd name="T6" fmla="*/ 52 w 113"/>
                <a:gd name="T7" fmla="*/ 0 h 92"/>
                <a:gd name="T8" fmla="*/ 66 w 113"/>
                <a:gd name="T9" fmla="*/ 0 h 92"/>
                <a:gd name="T10" fmla="*/ 83 w 113"/>
                <a:gd name="T11" fmla="*/ 71 h 92"/>
                <a:gd name="T12" fmla="*/ 101 w 113"/>
                <a:gd name="T13" fmla="*/ 0 h 92"/>
                <a:gd name="T14" fmla="*/ 113 w 113"/>
                <a:gd name="T15" fmla="*/ 0 h 92"/>
                <a:gd name="T16" fmla="*/ 90 w 113"/>
                <a:gd name="T17" fmla="*/ 92 h 92"/>
                <a:gd name="T18" fmla="*/ 75 w 113"/>
                <a:gd name="T19" fmla="*/ 92 h 92"/>
                <a:gd name="T20" fmla="*/ 56 w 113"/>
                <a:gd name="T21" fmla="*/ 26 h 92"/>
                <a:gd name="T22" fmla="*/ 40 w 113"/>
                <a:gd name="T23" fmla="*/ 92 h 92"/>
                <a:gd name="T24" fmla="*/ 23 w 113"/>
                <a:gd name="T25" fmla="*/ 92 h 92"/>
                <a:gd name="T26" fmla="*/ 0 w 113"/>
                <a:gd name="T2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92">
                  <a:moveTo>
                    <a:pt x="0" y="0"/>
                  </a:moveTo>
                  <a:lnTo>
                    <a:pt x="16" y="0"/>
                  </a:lnTo>
                  <a:lnTo>
                    <a:pt x="33" y="71"/>
                  </a:lnTo>
                  <a:lnTo>
                    <a:pt x="52" y="0"/>
                  </a:lnTo>
                  <a:lnTo>
                    <a:pt x="66" y="0"/>
                  </a:lnTo>
                  <a:lnTo>
                    <a:pt x="83" y="71"/>
                  </a:lnTo>
                  <a:lnTo>
                    <a:pt x="101" y="0"/>
                  </a:lnTo>
                  <a:lnTo>
                    <a:pt x="113" y="0"/>
                  </a:lnTo>
                  <a:lnTo>
                    <a:pt x="90" y="92"/>
                  </a:lnTo>
                  <a:lnTo>
                    <a:pt x="75" y="92"/>
                  </a:lnTo>
                  <a:lnTo>
                    <a:pt x="56" y="26"/>
                  </a:lnTo>
                  <a:lnTo>
                    <a:pt x="40" y="92"/>
                  </a:lnTo>
                  <a:lnTo>
                    <a:pt x="23" y="9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5" name="Freeform 19"/>
            <p:cNvSpPr>
              <a:spLocks noEditPoints="1"/>
            </p:cNvSpPr>
            <p:nvPr userDrawn="1"/>
          </p:nvSpPr>
          <p:spPr bwMode="auto">
            <a:xfrm>
              <a:off x="4776194" y="2614637"/>
              <a:ext cx="106363"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10" y="26"/>
                    <a:pt x="14" y="26"/>
                  </a:cubicBezTo>
                  <a:cubicBezTo>
                    <a:pt x="18" y="26"/>
                    <a:pt x="21" y="23"/>
                    <a:pt x="21" y="16"/>
                  </a:cubicBezTo>
                  <a:cubicBezTo>
                    <a:pt x="21" y="9"/>
                    <a:pt x="18" y="5"/>
                    <a:pt x="14" y="5"/>
                  </a:cubicBezTo>
                  <a:cubicBezTo>
                    <a:pt x="10"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6" name="Freeform 20"/>
            <p:cNvSpPr>
              <a:spLocks/>
            </p:cNvSpPr>
            <p:nvPr userDrawn="1"/>
          </p:nvSpPr>
          <p:spPr bwMode="auto">
            <a:xfrm>
              <a:off x="4901607" y="2614637"/>
              <a:ext cx="58738" cy="112713"/>
            </a:xfrm>
            <a:custGeom>
              <a:avLst/>
              <a:gdLst>
                <a:gd name="T0" fmla="*/ 16 w 16"/>
                <a:gd name="T1" fmla="*/ 7 h 30"/>
                <a:gd name="T2" fmla="*/ 14 w 16"/>
                <a:gd name="T3" fmla="*/ 7 h 30"/>
                <a:gd name="T4" fmla="*/ 6 w 16"/>
                <a:gd name="T5" fmla="*/ 16 h 30"/>
                <a:gd name="T6" fmla="*/ 6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6" y="1"/>
                    <a:pt x="6" y="1"/>
                    <a:pt x="6" y="1"/>
                  </a:cubicBezTo>
                  <a:cubicBezTo>
                    <a:pt x="6" y="8"/>
                    <a:pt x="6" y="8"/>
                    <a:pt x="6" y="8"/>
                  </a:cubicBezTo>
                  <a:cubicBezTo>
                    <a:pt x="7" y="3"/>
                    <a:pt x="10" y="0"/>
                    <a:pt x="14" y="0"/>
                  </a:cubicBezTo>
                  <a:cubicBezTo>
                    <a:pt x="14"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7" name="Freeform 21"/>
            <p:cNvSpPr>
              <a:spLocks/>
            </p:cNvSpPr>
            <p:nvPr userDrawn="1"/>
          </p:nvSpPr>
          <p:spPr bwMode="auto">
            <a:xfrm>
              <a:off x="4973045" y="2581299"/>
              <a:ext cx="96838" cy="146051"/>
            </a:xfrm>
            <a:custGeom>
              <a:avLst/>
              <a:gdLst>
                <a:gd name="T0" fmla="*/ 14 w 61"/>
                <a:gd name="T1" fmla="*/ 0 h 92"/>
                <a:gd name="T2" fmla="*/ 14 w 61"/>
                <a:gd name="T3" fmla="*/ 57 h 92"/>
                <a:gd name="T4" fmla="*/ 42 w 61"/>
                <a:gd name="T5" fmla="*/ 23 h 92"/>
                <a:gd name="T6" fmla="*/ 59 w 61"/>
                <a:gd name="T7" fmla="*/ 23 h 92"/>
                <a:gd name="T8" fmla="*/ 38 w 61"/>
                <a:gd name="T9" fmla="*/ 47 h 92"/>
                <a:gd name="T10" fmla="*/ 61 w 61"/>
                <a:gd name="T11" fmla="*/ 92 h 92"/>
                <a:gd name="T12" fmla="*/ 45 w 61"/>
                <a:gd name="T13" fmla="*/ 92 h 92"/>
                <a:gd name="T14" fmla="*/ 26 w 61"/>
                <a:gd name="T15" fmla="*/ 57 h 92"/>
                <a:gd name="T16" fmla="*/ 14 w 61"/>
                <a:gd name="T17" fmla="*/ 71 h 92"/>
                <a:gd name="T18" fmla="*/ 14 w 61"/>
                <a:gd name="T19" fmla="*/ 92 h 92"/>
                <a:gd name="T20" fmla="*/ 0 w 61"/>
                <a:gd name="T21" fmla="*/ 92 h 92"/>
                <a:gd name="T22" fmla="*/ 0 w 61"/>
                <a:gd name="T23" fmla="*/ 0 h 92"/>
                <a:gd name="T24" fmla="*/ 14 w 61"/>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92">
                  <a:moveTo>
                    <a:pt x="14" y="0"/>
                  </a:moveTo>
                  <a:lnTo>
                    <a:pt x="14" y="57"/>
                  </a:lnTo>
                  <a:lnTo>
                    <a:pt x="42" y="23"/>
                  </a:lnTo>
                  <a:lnTo>
                    <a:pt x="59" y="23"/>
                  </a:lnTo>
                  <a:lnTo>
                    <a:pt x="38" y="47"/>
                  </a:lnTo>
                  <a:lnTo>
                    <a:pt x="61" y="92"/>
                  </a:lnTo>
                  <a:lnTo>
                    <a:pt x="45" y="92"/>
                  </a:lnTo>
                  <a:lnTo>
                    <a:pt x="26" y="57"/>
                  </a:lnTo>
                  <a:lnTo>
                    <a:pt x="14" y="71"/>
                  </a:lnTo>
                  <a:lnTo>
                    <a:pt x="14" y="92"/>
                  </a:lnTo>
                  <a:lnTo>
                    <a:pt x="0" y="92"/>
                  </a:lnTo>
                  <a:lnTo>
                    <a:pt x="0" y="0"/>
                  </a:lnTo>
                  <a:lnTo>
                    <a:pt x="1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8" name="Freeform 22"/>
            <p:cNvSpPr>
              <a:spLocks noEditPoints="1"/>
            </p:cNvSpPr>
            <p:nvPr userDrawn="1"/>
          </p:nvSpPr>
          <p:spPr bwMode="auto">
            <a:xfrm>
              <a:off x="5080996" y="2581299"/>
              <a:ext cx="26988" cy="146051"/>
            </a:xfrm>
            <a:custGeom>
              <a:avLst/>
              <a:gdLst>
                <a:gd name="T0" fmla="*/ 17 w 17"/>
                <a:gd name="T1" fmla="*/ 14 h 92"/>
                <a:gd name="T2" fmla="*/ 0 w 17"/>
                <a:gd name="T3" fmla="*/ 14 h 92"/>
                <a:gd name="T4" fmla="*/ 0 w 17"/>
                <a:gd name="T5" fmla="*/ 0 h 92"/>
                <a:gd name="T6" fmla="*/ 17 w 17"/>
                <a:gd name="T7" fmla="*/ 0 h 92"/>
                <a:gd name="T8" fmla="*/ 17 w 17"/>
                <a:gd name="T9" fmla="*/ 14 h 92"/>
                <a:gd name="T10" fmla="*/ 17 w 17"/>
                <a:gd name="T11" fmla="*/ 92 h 92"/>
                <a:gd name="T12" fmla="*/ 0 w 17"/>
                <a:gd name="T13" fmla="*/ 92 h 92"/>
                <a:gd name="T14" fmla="*/ 0 w 17"/>
                <a:gd name="T15" fmla="*/ 23 h 92"/>
                <a:gd name="T16" fmla="*/ 17 w 17"/>
                <a:gd name="T17" fmla="*/ 23 h 92"/>
                <a:gd name="T18" fmla="*/ 17 w 17"/>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2">
                  <a:moveTo>
                    <a:pt x="17" y="14"/>
                  </a:moveTo>
                  <a:lnTo>
                    <a:pt x="0" y="14"/>
                  </a:lnTo>
                  <a:lnTo>
                    <a:pt x="0" y="0"/>
                  </a:lnTo>
                  <a:lnTo>
                    <a:pt x="17" y="0"/>
                  </a:lnTo>
                  <a:lnTo>
                    <a:pt x="17" y="14"/>
                  </a:lnTo>
                  <a:close/>
                  <a:moveTo>
                    <a:pt x="17" y="92"/>
                  </a:moveTo>
                  <a:lnTo>
                    <a:pt x="0" y="92"/>
                  </a:lnTo>
                  <a:lnTo>
                    <a:pt x="0" y="23"/>
                  </a:lnTo>
                  <a:lnTo>
                    <a:pt x="17" y="23"/>
                  </a:lnTo>
                  <a:lnTo>
                    <a:pt x="17" y="9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9" name="Freeform 23"/>
            <p:cNvSpPr>
              <a:spLocks/>
            </p:cNvSpPr>
            <p:nvPr userDrawn="1"/>
          </p:nvSpPr>
          <p:spPr bwMode="auto">
            <a:xfrm>
              <a:off x="5130209" y="2614637"/>
              <a:ext cx="90488" cy="112713"/>
            </a:xfrm>
            <a:custGeom>
              <a:avLst/>
              <a:gdLst>
                <a:gd name="T0" fmla="*/ 6 w 24"/>
                <a:gd name="T1" fmla="*/ 1 h 30"/>
                <a:gd name="T2" fmla="*/ 6 w 24"/>
                <a:gd name="T3" fmla="*/ 6 h 30"/>
                <a:gd name="T4" fmla="*/ 15 w 24"/>
                <a:gd name="T5" fmla="*/ 0 h 30"/>
                <a:gd name="T6" fmla="*/ 24 w 24"/>
                <a:gd name="T7" fmla="*/ 12 h 30"/>
                <a:gd name="T8" fmla="*/ 24 w 24"/>
                <a:gd name="T9" fmla="*/ 30 h 30"/>
                <a:gd name="T10" fmla="*/ 18 w 24"/>
                <a:gd name="T11" fmla="*/ 30 h 30"/>
                <a:gd name="T12" fmla="*/ 18 w 24"/>
                <a:gd name="T13" fmla="*/ 12 h 30"/>
                <a:gd name="T14" fmla="*/ 13 w 24"/>
                <a:gd name="T15" fmla="*/ 5 h 30"/>
                <a:gd name="T16" fmla="*/ 6 w 24"/>
                <a:gd name="T17" fmla="*/ 14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2"/>
                  </a:cubicBezTo>
                  <a:cubicBezTo>
                    <a:pt x="24" y="30"/>
                    <a:pt x="24" y="30"/>
                    <a:pt x="24" y="30"/>
                  </a:cubicBezTo>
                  <a:cubicBezTo>
                    <a:pt x="18" y="30"/>
                    <a:pt x="18" y="30"/>
                    <a:pt x="18" y="30"/>
                  </a:cubicBezTo>
                  <a:cubicBezTo>
                    <a:pt x="18" y="12"/>
                    <a:pt x="18" y="12"/>
                    <a:pt x="18" y="12"/>
                  </a:cubicBezTo>
                  <a:cubicBezTo>
                    <a:pt x="18" y="8"/>
                    <a:pt x="16" y="5"/>
                    <a:pt x="13" y="5"/>
                  </a:cubicBezTo>
                  <a:cubicBezTo>
                    <a:pt x="9" y="5"/>
                    <a:pt x="6" y="9"/>
                    <a:pt x="6" y="14"/>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0" name="Freeform 24"/>
            <p:cNvSpPr>
              <a:spLocks noEditPoints="1"/>
            </p:cNvSpPr>
            <p:nvPr userDrawn="1"/>
          </p:nvSpPr>
          <p:spPr bwMode="auto">
            <a:xfrm>
              <a:off x="5236572" y="2598762"/>
              <a:ext cx="107951"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20 w 29"/>
                <a:gd name="T17" fmla="*/ 29 h 45"/>
                <a:gd name="T18" fmla="*/ 29 w 29"/>
                <a:gd name="T19" fmla="*/ 36 h 45"/>
                <a:gd name="T20" fmla="*/ 15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7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9 w 29"/>
                <a:gd name="T55" fmla="*/ 14 h 45"/>
                <a:gd name="T56" fmla="*/ 14 w 29"/>
                <a:gd name="T57" fmla="*/ 20 h 45"/>
                <a:gd name="T58" fmla="*/ 20 w 29"/>
                <a:gd name="T59" fmla="*/ 14 h 45"/>
                <a:gd name="T60" fmla="*/ 14 w 29"/>
                <a:gd name="T61" fmla="*/ 9 h 45"/>
                <a:gd name="T62" fmla="*/ 9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8"/>
                  </a:cubicBezTo>
                  <a:cubicBezTo>
                    <a:pt x="25" y="10"/>
                    <a:pt x="26" y="12"/>
                    <a:pt x="26" y="14"/>
                  </a:cubicBezTo>
                  <a:cubicBezTo>
                    <a:pt x="26" y="20"/>
                    <a:pt x="22" y="24"/>
                    <a:pt x="14" y="24"/>
                  </a:cubicBezTo>
                  <a:cubicBezTo>
                    <a:pt x="13" y="24"/>
                    <a:pt x="11" y="24"/>
                    <a:pt x="10" y="23"/>
                  </a:cubicBezTo>
                  <a:cubicBezTo>
                    <a:pt x="8" y="24"/>
                    <a:pt x="7" y="25"/>
                    <a:pt x="7" y="26"/>
                  </a:cubicBezTo>
                  <a:cubicBezTo>
                    <a:pt x="7" y="27"/>
                    <a:pt x="8" y="28"/>
                    <a:pt x="11" y="28"/>
                  </a:cubicBezTo>
                  <a:cubicBezTo>
                    <a:pt x="20" y="29"/>
                    <a:pt x="20" y="29"/>
                    <a:pt x="20" y="29"/>
                  </a:cubicBezTo>
                  <a:cubicBezTo>
                    <a:pt x="26" y="29"/>
                    <a:pt x="29" y="32"/>
                    <a:pt x="29" y="36"/>
                  </a:cubicBezTo>
                  <a:cubicBezTo>
                    <a:pt x="29" y="42"/>
                    <a:pt x="24" y="45"/>
                    <a:pt x="15" y="45"/>
                  </a:cubicBezTo>
                  <a:cubicBezTo>
                    <a:pt x="5" y="45"/>
                    <a:pt x="0" y="42"/>
                    <a:pt x="0" y="37"/>
                  </a:cubicBezTo>
                  <a:cubicBezTo>
                    <a:pt x="0" y="35"/>
                    <a:pt x="2" y="33"/>
                    <a:pt x="4" y="32"/>
                  </a:cubicBezTo>
                  <a:cubicBezTo>
                    <a:pt x="2" y="31"/>
                    <a:pt x="1" y="29"/>
                    <a:pt x="1" y="27"/>
                  </a:cubicBezTo>
                  <a:cubicBezTo>
                    <a:pt x="1" y="25"/>
                    <a:pt x="3" y="23"/>
                    <a:pt x="6" y="22"/>
                  </a:cubicBezTo>
                  <a:cubicBezTo>
                    <a:pt x="4" y="20"/>
                    <a:pt x="2" y="17"/>
                    <a:pt x="2" y="14"/>
                  </a:cubicBezTo>
                  <a:cubicBezTo>
                    <a:pt x="2" y="9"/>
                    <a:pt x="7" y="5"/>
                    <a:pt x="14" y="5"/>
                  </a:cubicBezTo>
                  <a:cubicBezTo>
                    <a:pt x="16" y="5"/>
                    <a:pt x="18" y="5"/>
                    <a:pt x="20" y="6"/>
                  </a:cubicBezTo>
                  <a:cubicBezTo>
                    <a:pt x="21" y="2"/>
                    <a:pt x="23" y="0"/>
                    <a:pt x="27" y="0"/>
                  </a:cubicBezTo>
                  <a:cubicBezTo>
                    <a:pt x="27" y="0"/>
                    <a:pt x="28" y="0"/>
                    <a:pt x="29" y="0"/>
                  </a:cubicBezTo>
                  <a:lnTo>
                    <a:pt x="29" y="5"/>
                  </a:lnTo>
                  <a:close/>
                  <a:moveTo>
                    <a:pt x="6" y="37"/>
                  </a:moveTo>
                  <a:cubicBezTo>
                    <a:pt x="6" y="40"/>
                    <a:pt x="9" y="41"/>
                    <a:pt x="15" y="41"/>
                  </a:cubicBezTo>
                  <a:cubicBezTo>
                    <a:pt x="21" y="41"/>
                    <a:pt x="23" y="40"/>
                    <a:pt x="23" y="37"/>
                  </a:cubicBezTo>
                  <a:cubicBezTo>
                    <a:pt x="23" y="35"/>
                    <a:pt x="22" y="34"/>
                    <a:pt x="18" y="34"/>
                  </a:cubicBezTo>
                  <a:cubicBezTo>
                    <a:pt x="8" y="33"/>
                    <a:pt x="8" y="33"/>
                    <a:pt x="8" y="33"/>
                  </a:cubicBezTo>
                  <a:cubicBezTo>
                    <a:pt x="7" y="34"/>
                    <a:pt x="6" y="35"/>
                    <a:pt x="6" y="37"/>
                  </a:cubicBezTo>
                  <a:moveTo>
                    <a:pt x="9" y="14"/>
                  </a:moveTo>
                  <a:cubicBezTo>
                    <a:pt x="9" y="18"/>
                    <a:pt x="11" y="20"/>
                    <a:pt x="14" y="20"/>
                  </a:cubicBezTo>
                  <a:cubicBezTo>
                    <a:pt x="18" y="20"/>
                    <a:pt x="20" y="18"/>
                    <a:pt x="20" y="14"/>
                  </a:cubicBezTo>
                  <a:cubicBezTo>
                    <a:pt x="20" y="11"/>
                    <a:pt x="17" y="9"/>
                    <a:pt x="14" y="9"/>
                  </a:cubicBezTo>
                  <a:cubicBezTo>
                    <a:pt x="11" y="9"/>
                    <a:pt x="9" y="11"/>
                    <a:pt x="9"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1" name="Freeform 25"/>
            <p:cNvSpPr>
              <a:spLocks/>
            </p:cNvSpPr>
            <p:nvPr userDrawn="1"/>
          </p:nvSpPr>
          <p:spPr bwMode="auto">
            <a:xfrm>
              <a:off x="5409611" y="2587649"/>
              <a:ext cx="66675" cy="144463"/>
            </a:xfrm>
            <a:custGeom>
              <a:avLst/>
              <a:gdLst>
                <a:gd name="T0" fmla="*/ 11 w 18"/>
                <a:gd name="T1" fmla="*/ 8 h 38"/>
                <a:gd name="T2" fmla="*/ 18 w 18"/>
                <a:gd name="T3" fmla="*/ 8 h 38"/>
                <a:gd name="T4" fmla="*/ 18 w 18"/>
                <a:gd name="T5" fmla="*/ 13 h 38"/>
                <a:gd name="T6" fmla="*/ 11 w 18"/>
                <a:gd name="T7" fmla="*/ 13 h 38"/>
                <a:gd name="T8" fmla="*/ 11 w 18"/>
                <a:gd name="T9" fmla="*/ 27 h 38"/>
                <a:gd name="T10" fmla="*/ 15 w 18"/>
                <a:gd name="T11" fmla="*/ 33 h 38"/>
                <a:gd name="T12" fmla="*/ 18 w 18"/>
                <a:gd name="T13" fmla="*/ 33 h 38"/>
                <a:gd name="T14" fmla="*/ 18 w 18"/>
                <a:gd name="T15" fmla="*/ 38 h 38"/>
                <a:gd name="T16" fmla="*/ 14 w 18"/>
                <a:gd name="T17" fmla="*/ 38 h 38"/>
                <a:gd name="T18" fmla="*/ 5 w 18"/>
                <a:gd name="T19" fmla="*/ 27 h 38"/>
                <a:gd name="T20" fmla="*/ 5 w 18"/>
                <a:gd name="T21" fmla="*/ 13 h 38"/>
                <a:gd name="T22" fmla="*/ 0 w 18"/>
                <a:gd name="T23" fmla="*/ 13 h 38"/>
                <a:gd name="T24" fmla="*/ 0 w 18"/>
                <a:gd name="T25" fmla="*/ 8 h 38"/>
                <a:gd name="T26" fmla="*/ 5 w 18"/>
                <a:gd name="T27" fmla="*/ 8 h 38"/>
                <a:gd name="T28" fmla="*/ 5 w 18"/>
                <a:gd name="T29" fmla="*/ 1 h 38"/>
                <a:gd name="T30" fmla="*/ 11 w 18"/>
                <a:gd name="T31" fmla="*/ 0 h 38"/>
                <a:gd name="T32" fmla="*/ 11 w 18"/>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8">
                  <a:moveTo>
                    <a:pt x="11" y="8"/>
                  </a:moveTo>
                  <a:cubicBezTo>
                    <a:pt x="18" y="8"/>
                    <a:pt x="18" y="8"/>
                    <a:pt x="18" y="8"/>
                  </a:cubicBezTo>
                  <a:cubicBezTo>
                    <a:pt x="18" y="13"/>
                    <a:pt x="18" y="13"/>
                    <a:pt x="18" y="13"/>
                  </a:cubicBezTo>
                  <a:cubicBezTo>
                    <a:pt x="11" y="13"/>
                    <a:pt x="11" y="13"/>
                    <a:pt x="11" y="13"/>
                  </a:cubicBezTo>
                  <a:cubicBezTo>
                    <a:pt x="11" y="27"/>
                    <a:pt x="11" y="27"/>
                    <a:pt x="11" y="27"/>
                  </a:cubicBezTo>
                  <a:cubicBezTo>
                    <a:pt x="11" y="31"/>
                    <a:pt x="12" y="33"/>
                    <a:pt x="15" y="33"/>
                  </a:cubicBezTo>
                  <a:cubicBezTo>
                    <a:pt x="16" y="33"/>
                    <a:pt x="17" y="33"/>
                    <a:pt x="18" y="33"/>
                  </a:cubicBezTo>
                  <a:cubicBezTo>
                    <a:pt x="18" y="38"/>
                    <a:pt x="18" y="38"/>
                    <a:pt x="18" y="38"/>
                  </a:cubicBezTo>
                  <a:cubicBezTo>
                    <a:pt x="17" y="38"/>
                    <a:pt x="15" y="38"/>
                    <a:pt x="14" y="38"/>
                  </a:cubicBezTo>
                  <a:cubicBezTo>
                    <a:pt x="7" y="38"/>
                    <a:pt x="5" y="35"/>
                    <a:pt x="5" y="27"/>
                  </a:cubicBezTo>
                  <a:cubicBezTo>
                    <a:pt x="5" y="13"/>
                    <a:pt x="5" y="13"/>
                    <a:pt x="5" y="13"/>
                  </a:cubicBezTo>
                  <a:cubicBezTo>
                    <a:pt x="0" y="13"/>
                    <a:pt x="0" y="13"/>
                    <a:pt x="0" y="13"/>
                  </a:cubicBezTo>
                  <a:cubicBezTo>
                    <a:pt x="0" y="8"/>
                    <a:pt x="0" y="8"/>
                    <a:pt x="0" y="8"/>
                  </a:cubicBezTo>
                  <a:cubicBezTo>
                    <a:pt x="5" y="8"/>
                    <a:pt x="5" y="8"/>
                    <a:pt x="5" y="8"/>
                  </a:cubicBezTo>
                  <a:cubicBezTo>
                    <a:pt x="5" y="1"/>
                    <a:pt x="5" y="1"/>
                    <a:pt x="5" y="1"/>
                  </a:cubicBezTo>
                  <a:cubicBezTo>
                    <a:pt x="11" y="0"/>
                    <a:pt x="11" y="0"/>
                    <a:pt x="11" y="0"/>
                  </a:cubicBezTo>
                  <a:lnTo>
                    <a:pt x="1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2" name="Freeform 26"/>
            <p:cNvSpPr>
              <a:spLocks noEditPoints="1"/>
            </p:cNvSpPr>
            <p:nvPr userDrawn="1"/>
          </p:nvSpPr>
          <p:spPr bwMode="auto">
            <a:xfrm>
              <a:off x="5484224" y="2614637"/>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9" y="26"/>
                    <a:pt x="14" y="26"/>
                  </a:cubicBezTo>
                  <a:cubicBezTo>
                    <a:pt x="18" y="26"/>
                    <a:pt x="21" y="23"/>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3" name="Freeform 27"/>
            <p:cNvSpPr>
              <a:spLocks noEditPoints="1"/>
            </p:cNvSpPr>
            <p:nvPr userDrawn="1"/>
          </p:nvSpPr>
          <p:spPr bwMode="auto">
            <a:xfrm>
              <a:off x="5596937" y="2598762"/>
              <a:ext cx="109538"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19 w 29"/>
                <a:gd name="T17" fmla="*/ 29 h 45"/>
                <a:gd name="T18" fmla="*/ 29 w 29"/>
                <a:gd name="T19" fmla="*/ 36 h 45"/>
                <a:gd name="T20" fmla="*/ 14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6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8 w 29"/>
                <a:gd name="T55" fmla="*/ 14 h 45"/>
                <a:gd name="T56" fmla="*/ 14 w 29"/>
                <a:gd name="T57" fmla="*/ 20 h 45"/>
                <a:gd name="T58" fmla="*/ 19 w 29"/>
                <a:gd name="T59" fmla="*/ 14 h 45"/>
                <a:gd name="T60" fmla="*/ 14 w 29"/>
                <a:gd name="T61" fmla="*/ 9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7" y="5"/>
                    <a:pt x="27" y="5"/>
                  </a:cubicBezTo>
                  <a:cubicBezTo>
                    <a:pt x="25" y="5"/>
                    <a:pt x="23" y="6"/>
                    <a:pt x="23" y="8"/>
                  </a:cubicBezTo>
                  <a:cubicBezTo>
                    <a:pt x="25" y="10"/>
                    <a:pt x="26" y="12"/>
                    <a:pt x="26" y="14"/>
                  </a:cubicBezTo>
                  <a:cubicBezTo>
                    <a:pt x="26" y="20"/>
                    <a:pt x="21" y="24"/>
                    <a:pt x="14" y="24"/>
                  </a:cubicBezTo>
                  <a:cubicBezTo>
                    <a:pt x="13" y="24"/>
                    <a:pt x="11" y="24"/>
                    <a:pt x="10" y="23"/>
                  </a:cubicBezTo>
                  <a:cubicBezTo>
                    <a:pt x="8" y="24"/>
                    <a:pt x="7" y="25"/>
                    <a:pt x="7" y="26"/>
                  </a:cubicBezTo>
                  <a:cubicBezTo>
                    <a:pt x="7" y="27"/>
                    <a:pt x="8" y="28"/>
                    <a:pt x="11" y="28"/>
                  </a:cubicBezTo>
                  <a:cubicBezTo>
                    <a:pt x="19" y="29"/>
                    <a:pt x="19" y="29"/>
                    <a:pt x="19" y="29"/>
                  </a:cubicBezTo>
                  <a:cubicBezTo>
                    <a:pt x="26" y="29"/>
                    <a:pt x="29" y="32"/>
                    <a:pt x="29" y="36"/>
                  </a:cubicBezTo>
                  <a:cubicBezTo>
                    <a:pt x="29" y="42"/>
                    <a:pt x="24" y="45"/>
                    <a:pt x="14" y="45"/>
                  </a:cubicBezTo>
                  <a:cubicBezTo>
                    <a:pt x="5" y="45"/>
                    <a:pt x="0" y="42"/>
                    <a:pt x="0" y="37"/>
                  </a:cubicBezTo>
                  <a:cubicBezTo>
                    <a:pt x="0" y="35"/>
                    <a:pt x="1" y="33"/>
                    <a:pt x="4" y="32"/>
                  </a:cubicBezTo>
                  <a:cubicBezTo>
                    <a:pt x="2" y="31"/>
                    <a:pt x="1" y="29"/>
                    <a:pt x="1" y="27"/>
                  </a:cubicBezTo>
                  <a:cubicBezTo>
                    <a:pt x="1" y="25"/>
                    <a:pt x="3" y="23"/>
                    <a:pt x="6" y="22"/>
                  </a:cubicBezTo>
                  <a:cubicBezTo>
                    <a:pt x="3" y="20"/>
                    <a:pt x="2" y="17"/>
                    <a:pt x="2" y="14"/>
                  </a:cubicBezTo>
                  <a:cubicBezTo>
                    <a:pt x="2" y="9"/>
                    <a:pt x="7" y="5"/>
                    <a:pt x="14" y="5"/>
                  </a:cubicBezTo>
                  <a:cubicBezTo>
                    <a:pt x="16" y="5"/>
                    <a:pt x="18" y="5"/>
                    <a:pt x="20" y="6"/>
                  </a:cubicBezTo>
                  <a:cubicBezTo>
                    <a:pt x="20" y="2"/>
                    <a:pt x="23" y="0"/>
                    <a:pt x="26" y="0"/>
                  </a:cubicBezTo>
                  <a:cubicBezTo>
                    <a:pt x="27" y="0"/>
                    <a:pt x="28" y="0"/>
                    <a:pt x="29" y="0"/>
                  </a:cubicBezTo>
                  <a:lnTo>
                    <a:pt x="29" y="5"/>
                  </a:lnTo>
                  <a:close/>
                  <a:moveTo>
                    <a:pt x="6" y="37"/>
                  </a:moveTo>
                  <a:cubicBezTo>
                    <a:pt x="6" y="40"/>
                    <a:pt x="9" y="41"/>
                    <a:pt x="15" y="41"/>
                  </a:cubicBezTo>
                  <a:cubicBezTo>
                    <a:pt x="20" y="41"/>
                    <a:pt x="23" y="40"/>
                    <a:pt x="23" y="37"/>
                  </a:cubicBezTo>
                  <a:cubicBezTo>
                    <a:pt x="23" y="35"/>
                    <a:pt x="21" y="34"/>
                    <a:pt x="18" y="34"/>
                  </a:cubicBezTo>
                  <a:cubicBezTo>
                    <a:pt x="8" y="33"/>
                    <a:pt x="8" y="33"/>
                    <a:pt x="8" y="33"/>
                  </a:cubicBezTo>
                  <a:cubicBezTo>
                    <a:pt x="6" y="34"/>
                    <a:pt x="6" y="35"/>
                    <a:pt x="6" y="37"/>
                  </a:cubicBezTo>
                  <a:moveTo>
                    <a:pt x="8" y="14"/>
                  </a:moveTo>
                  <a:cubicBezTo>
                    <a:pt x="8" y="18"/>
                    <a:pt x="11" y="20"/>
                    <a:pt x="14" y="20"/>
                  </a:cubicBezTo>
                  <a:cubicBezTo>
                    <a:pt x="17" y="20"/>
                    <a:pt x="19" y="18"/>
                    <a:pt x="19" y="14"/>
                  </a:cubicBezTo>
                  <a:cubicBezTo>
                    <a:pt x="19" y="11"/>
                    <a:pt x="17" y="9"/>
                    <a:pt x="14" y="9"/>
                  </a:cubicBezTo>
                  <a:cubicBezTo>
                    <a:pt x="11" y="9"/>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4" name="Freeform 28"/>
            <p:cNvSpPr>
              <a:spLocks noEditPoints="1"/>
            </p:cNvSpPr>
            <p:nvPr userDrawn="1"/>
          </p:nvSpPr>
          <p:spPr bwMode="auto">
            <a:xfrm>
              <a:off x="5706475" y="2614637"/>
              <a:ext cx="104776" cy="117476"/>
            </a:xfrm>
            <a:custGeom>
              <a:avLst/>
              <a:gdLst>
                <a:gd name="T0" fmla="*/ 7 w 28"/>
                <a:gd name="T1" fmla="*/ 17 h 31"/>
                <a:gd name="T2" fmla="*/ 15 w 28"/>
                <a:gd name="T3" fmla="*/ 26 h 31"/>
                <a:gd name="T4" fmla="*/ 22 w 28"/>
                <a:gd name="T5" fmla="*/ 21 h 31"/>
                <a:gd name="T6" fmla="*/ 28 w 28"/>
                <a:gd name="T7" fmla="*/ 22 h 31"/>
                <a:gd name="T8" fmla="*/ 14 w 28"/>
                <a:gd name="T9" fmla="*/ 31 h 31"/>
                <a:gd name="T10" fmla="*/ 0 w 28"/>
                <a:gd name="T11" fmla="*/ 16 h 31"/>
                <a:gd name="T12" fmla="*/ 14 w 28"/>
                <a:gd name="T13" fmla="*/ 0 h 31"/>
                <a:gd name="T14" fmla="*/ 28 w 28"/>
                <a:gd name="T15" fmla="*/ 16 h 31"/>
                <a:gd name="T16" fmla="*/ 28 w 28"/>
                <a:gd name="T17" fmla="*/ 17 h 31"/>
                <a:gd name="T18" fmla="*/ 7 w 28"/>
                <a:gd name="T19" fmla="*/ 17 h 31"/>
                <a:gd name="T20" fmla="*/ 21 w 28"/>
                <a:gd name="T21" fmla="*/ 13 h 31"/>
                <a:gd name="T22" fmla="*/ 14 w 28"/>
                <a:gd name="T23" fmla="*/ 5 h 31"/>
                <a:gd name="T24" fmla="*/ 7 w 28"/>
                <a:gd name="T25" fmla="*/ 13 h 31"/>
                <a:gd name="T26" fmla="*/ 21 w 28"/>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5" y="26"/>
                  </a:cubicBezTo>
                  <a:cubicBezTo>
                    <a:pt x="18" y="26"/>
                    <a:pt x="20" y="24"/>
                    <a:pt x="22" y="21"/>
                  </a:cubicBezTo>
                  <a:cubicBezTo>
                    <a:pt x="28" y="22"/>
                    <a:pt x="28" y="22"/>
                    <a:pt x="28" y="22"/>
                  </a:cubicBezTo>
                  <a:cubicBezTo>
                    <a:pt x="26" y="28"/>
                    <a:pt x="21" y="31"/>
                    <a:pt x="14" y="31"/>
                  </a:cubicBezTo>
                  <a:cubicBezTo>
                    <a:pt x="6" y="31"/>
                    <a:pt x="0" y="25"/>
                    <a:pt x="0" y="16"/>
                  </a:cubicBezTo>
                  <a:cubicBezTo>
                    <a:pt x="0" y="7"/>
                    <a:pt x="6" y="0"/>
                    <a:pt x="14" y="0"/>
                  </a:cubicBezTo>
                  <a:cubicBezTo>
                    <a:pt x="23" y="0"/>
                    <a:pt x="28" y="6"/>
                    <a:pt x="28" y="16"/>
                  </a:cubicBezTo>
                  <a:cubicBezTo>
                    <a:pt x="28" y="17"/>
                    <a:pt x="28" y="17"/>
                    <a:pt x="28" y="17"/>
                  </a:cubicBezTo>
                  <a:cubicBezTo>
                    <a:pt x="7" y="17"/>
                    <a:pt x="7" y="17"/>
                    <a:pt x="7" y="17"/>
                  </a:cubicBezTo>
                  <a:close/>
                  <a:moveTo>
                    <a:pt x="21" y="13"/>
                  </a:moveTo>
                  <a:cubicBezTo>
                    <a:pt x="21" y="8"/>
                    <a:pt x="19" y="5"/>
                    <a:pt x="14" y="5"/>
                  </a:cubicBezTo>
                  <a:cubicBezTo>
                    <a:pt x="10" y="5"/>
                    <a:pt x="8"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5" name="Freeform 29"/>
            <p:cNvSpPr>
              <a:spLocks/>
            </p:cNvSpPr>
            <p:nvPr userDrawn="1"/>
          </p:nvSpPr>
          <p:spPr bwMode="auto">
            <a:xfrm>
              <a:off x="5816014" y="2587649"/>
              <a:ext cx="71438" cy="144463"/>
            </a:xfrm>
            <a:custGeom>
              <a:avLst/>
              <a:gdLst>
                <a:gd name="T0" fmla="*/ 12 w 19"/>
                <a:gd name="T1" fmla="*/ 8 h 38"/>
                <a:gd name="T2" fmla="*/ 18 w 19"/>
                <a:gd name="T3" fmla="*/ 8 h 38"/>
                <a:gd name="T4" fmla="*/ 18 w 19"/>
                <a:gd name="T5" fmla="*/ 13 h 38"/>
                <a:gd name="T6" fmla="*/ 12 w 19"/>
                <a:gd name="T7" fmla="*/ 13 h 38"/>
                <a:gd name="T8" fmla="*/ 12 w 19"/>
                <a:gd name="T9" fmla="*/ 27 h 38"/>
                <a:gd name="T10" fmla="*/ 16 w 19"/>
                <a:gd name="T11" fmla="*/ 33 h 38"/>
                <a:gd name="T12" fmla="*/ 19 w 19"/>
                <a:gd name="T13" fmla="*/ 33 h 38"/>
                <a:gd name="T14" fmla="*/ 19 w 19"/>
                <a:gd name="T15" fmla="*/ 38 h 38"/>
                <a:gd name="T16" fmla="*/ 14 w 19"/>
                <a:gd name="T17" fmla="*/ 38 h 38"/>
                <a:gd name="T18" fmla="*/ 5 w 19"/>
                <a:gd name="T19" fmla="*/ 27 h 38"/>
                <a:gd name="T20" fmla="*/ 5 w 19"/>
                <a:gd name="T21" fmla="*/ 13 h 38"/>
                <a:gd name="T22" fmla="*/ 0 w 19"/>
                <a:gd name="T23" fmla="*/ 13 h 38"/>
                <a:gd name="T24" fmla="*/ 0 w 19"/>
                <a:gd name="T25" fmla="*/ 8 h 38"/>
                <a:gd name="T26" fmla="*/ 5 w 19"/>
                <a:gd name="T27" fmla="*/ 8 h 38"/>
                <a:gd name="T28" fmla="*/ 6 w 19"/>
                <a:gd name="T29" fmla="*/ 1 h 38"/>
                <a:gd name="T30" fmla="*/ 12 w 19"/>
                <a:gd name="T31" fmla="*/ 0 h 38"/>
                <a:gd name="T32" fmla="*/ 12 w 19"/>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38">
                  <a:moveTo>
                    <a:pt x="12" y="8"/>
                  </a:moveTo>
                  <a:cubicBezTo>
                    <a:pt x="18" y="8"/>
                    <a:pt x="18" y="8"/>
                    <a:pt x="18" y="8"/>
                  </a:cubicBezTo>
                  <a:cubicBezTo>
                    <a:pt x="18" y="13"/>
                    <a:pt x="18" y="13"/>
                    <a:pt x="18" y="13"/>
                  </a:cubicBezTo>
                  <a:cubicBezTo>
                    <a:pt x="12" y="13"/>
                    <a:pt x="12" y="13"/>
                    <a:pt x="12" y="13"/>
                  </a:cubicBezTo>
                  <a:cubicBezTo>
                    <a:pt x="12" y="27"/>
                    <a:pt x="12" y="27"/>
                    <a:pt x="12" y="27"/>
                  </a:cubicBezTo>
                  <a:cubicBezTo>
                    <a:pt x="12" y="31"/>
                    <a:pt x="12" y="33"/>
                    <a:pt x="16" y="33"/>
                  </a:cubicBezTo>
                  <a:cubicBezTo>
                    <a:pt x="17" y="33"/>
                    <a:pt x="18" y="33"/>
                    <a:pt x="19" y="33"/>
                  </a:cubicBezTo>
                  <a:cubicBezTo>
                    <a:pt x="19" y="38"/>
                    <a:pt x="19" y="38"/>
                    <a:pt x="19" y="38"/>
                  </a:cubicBezTo>
                  <a:cubicBezTo>
                    <a:pt x="18" y="38"/>
                    <a:pt x="16" y="38"/>
                    <a:pt x="14" y="38"/>
                  </a:cubicBezTo>
                  <a:cubicBezTo>
                    <a:pt x="8" y="38"/>
                    <a:pt x="5" y="35"/>
                    <a:pt x="5" y="27"/>
                  </a:cubicBezTo>
                  <a:cubicBezTo>
                    <a:pt x="5" y="13"/>
                    <a:pt x="5" y="13"/>
                    <a:pt x="5" y="13"/>
                  </a:cubicBezTo>
                  <a:cubicBezTo>
                    <a:pt x="0" y="13"/>
                    <a:pt x="0" y="13"/>
                    <a:pt x="0" y="13"/>
                  </a:cubicBezTo>
                  <a:cubicBezTo>
                    <a:pt x="0" y="8"/>
                    <a:pt x="0" y="8"/>
                    <a:pt x="0" y="8"/>
                  </a:cubicBezTo>
                  <a:cubicBezTo>
                    <a:pt x="5" y="8"/>
                    <a:pt x="5" y="8"/>
                    <a:pt x="5" y="8"/>
                  </a:cubicBezTo>
                  <a:cubicBezTo>
                    <a:pt x="6" y="1"/>
                    <a:pt x="6" y="1"/>
                    <a:pt x="6" y="1"/>
                  </a:cubicBezTo>
                  <a:cubicBezTo>
                    <a:pt x="12" y="0"/>
                    <a:pt x="12" y="0"/>
                    <a:pt x="12" y="0"/>
                  </a:cubicBezTo>
                  <a:lnTo>
                    <a:pt x="12"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6" name="Freeform 30"/>
            <p:cNvSpPr>
              <a:spLocks/>
            </p:cNvSpPr>
            <p:nvPr userDrawn="1"/>
          </p:nvSpPr>
          <p:spPr bwMode="auto">
            <a:xfrm>
              <a:off x="5901739" y="2581299"/>
              <a:ext cx="90488" cy="146051"/>
            </a:xfrm>
            <a:custGeom>
              <a:avLst/>
              <a:gdLst>
                <a:gd name="T0" fmla="*/ 6 w 24"/>
                <a:gd name="T1" fmla="*/ 0 h 39"/>
                <a:gd name="T2" fmla="*/ 6 w 24"/>
                <a:gd name="T3" fmla="*/ 15 h 39"/>
                <a:gd name="T4" fmla="*/ 15 w 24"/>
                <a:gd name="T5" fmla="*/ 9 h 39"/>
                <a:gd name="T6" fmla="*/ 24 w 24"/>
                <a:gd name="T7" fmla="*/ 21 h 39"/>
                <a:gd name="T8" fmla="*/ 24 w 24"/>
                <a:gd name="T9" fmla="*/ 39 h 39"/>
                <a:gd name="T10" fmla="*/ 18 w 24"/>
                <a:gd name="T11" fmla="*/ 39 h 39"/>
                <a:gd name="T12" fmla="*/ 18 w 24"/>
                <a:gd name="T13" fmla="*/ 21 h 39"/>
                <a:gd name="T14" fmla="*/ 13 w 24"/>
                <a:gd name="T15" fmla="*/ 14 h 39"/>
                <a:gd name="T16" fmla="*/ 6 w 24"/>
                <a:gd name="T17" fmla="*/ 23 h 39"/>
                <a:gd name="T18" fmla="*/ 6 w 24"/>
                <a:gd name="T19" fmla="*/ 39 h 39"/>
                <a:gd name="T20" fmla="*/ 0 w 24"/>
                <a:gd name="T21" fmla="*/ 39 h 39"/>
                <a:gd name="T22" fmla="*/ 0 w 24"/>
                <a:gd name="T23" fmla="*/ 0 h 39"/>
                <a:gd name="T24" fmla="*/ 6 w 24"/>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9">
                  <a:moveTo>
                    <a:pt x="6" y="0"/>
                  </a:moveTo>
                  <a:cubicBezTo>
                    <a:pt x="6" y="15"/>
                    <a:pt x="6" y="15"/>
                    <a:pt x="6" y="15"/>
                  </a:cubicBezTo>
                  <a:cubicBezTo>
                    <a:pt x="8" y="11"/>
                    <a:pt x="11" y="9"/>
                    <a:pt x="15" y="9"/>
                  </a:cubicBezTo>
                  <a:cubicBezTo>
                    <a:pt x="21" y="9"/>
                    <a:pt x="24" y="13"/>
                    <a:pt x="24" y="21"/>
                  </a:cubicBezTo>
                  <a:cubicBezTo>
                    <a:pt x="24" y="39"/>
                    <a:pt x="24" y="39"/>
                    <a:pt x="24" y="39"/>
                  </a:cubicBezTo>
                  <a:cubicBezTo>
                    <a:pt x="18" y="39"/>
                    <a:pt x="18" y="39"/>
                    <a:pt x="18" y="39"/>
                  </a:cubicBezTo>
                  <a:cubicBezTo>
                    <a:pt x="18" y="21"/>
                    <a:pt x="18" y="21"/>
                    <a:pt x="18" y="21"/>
                  </a:cubicBezTo>
                  <a:cubicBezTo>
                    <a:pt x="18" y="17"/>
                    <a:pt x="16" y="14"/>
                    <a:pt x="13" y="14"/>
                  </a:cubicBezTo>
                  <a:cubicBezTo>
                    <a:pt x="9" y="14"/>
                    <a:pt x="6" y="18"/>
                    <a:pt x="6" y="23"/>
                  </a:cubicBezTo>
                  <a:cubicBezTo>
                    <a:pt x="6" y="39"/>
                    <a:pt x="6" y="39"/>
                    <a:pt x="6" y="39"/>
                  </a:cubicBezTo>
                  <a:cubicBezTo>
                    <a:pt x="0" y="39"/>
                    <a:pt x="0" y="39"/>
                    <a:pt x="0" y="39"/>
                  </a:cubicBezTo>
                  <a:cubicBezTo>
                    <a:pt x="0" y="0"/>
                    <a:pt x="0" y="0"/>
                    <a:pt x="0" y="0"/>
                  </a:cubicBez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7" name="Freeform 31"/>
            <p:cNvSpPr>
              <a:spLocks noEditPoints="1"/>
            </p:cNvSpPr>
            <p:nvPr userDrawn="1"/>
          </p:nvSpPr>
          <p:spPr bwMode="auto">
            <a:xfrm>
              <a:off x="6011278" y="2614637"/>
              <a:ext cx="101601" cy="117476"/>
            </a:xfrm>
            <a:custGeom>
              <a:avLst/>
              <a:gdLst>
                <a:gd name="T0" fmla="*/ 7 w 27"/>
                <a:gd name="T1" fmla="*/ 17 h 31"/>
                <a:gd name="T2" fmla="*/ 14 w 27"/>
                <a:gd name="T3" fmla="*/ 26 h 31"/>
                <a:gd name="T4" fmla="*/ 21 w 27"/>
                <a:gd name="T5" fmla="*/ 21 h 31"/>
                <a:gd name="T6" fmla="*/ 27 w 27"/>
                <a:gd name="T7" fmla="*/ 22 h 31"/>
                <a:gd name="T8" fmla="*/ 14 w 27"/>
                <a:gd name="T9" fmla="*/ 31 h 31"/>
                <a:gd name="T10" fmla="*/ 0 w 27"/>
                <a:gd name="T11" fmla="*/ 16 h 31"/>
                <a:gd name="T12" fmla="*/ 14 w 27"/>
                <a:gd name="T13" fmla="*/ 0 h 31"/>
                <a:gd name="T14" fmla="*/ 27 w 27"/>
                <a:gd name="T15" fmla="*/ 16 h 31"/>
                <a:gd name="T16" fmla="*/ 27 w 27"/>
                <a:gd name="T17" fmla="*/ 17 h 31"/>
                <a:gd name="T18" fmla="*/ 7 w 27"/>
                <a:gd name="T19" fmla="*/ 17 h 31"/>
                <a:gd name="T20" fmla="*/ 21 w 27"/>
                <a:gd name="T21" fmla="*/ 13 h 31"/>
                <a:gd name="T22" fmla="*/ 14 w 27"/>
                <a:gd name="T23" fmla="*/ 5 h 31"/>
                <a:gd name="T24" fmla="*/ 7 w 27"/>
                <a:gd name="T25" fmla="*/ 13 h 31"/>
                <a:gd name="T26" fmla="*/ 21 w 27"/>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1">
                  <a:moveTo>
                    <a:pt x="7" y="17"/>
                  </a:moveTo>
                  <a:cubicBezTo>
                    <a:pt x="7" y="23"/>
                    <a:pt x="10" y="26"/>
                    <a:pt x="14" y="26"/>
                  </a:cubicBezTo>
                  <a:cubicBezTo>
                    <a:pt x="17" y="26"/>
                    <a:pt x="20" y="24"/>
                    <a:pt x="21" y="21"/>
                  </a:cubicBezTo>
                  <a:cubicBezTo>
                    <a:pt x="27" y="22"/>
                    <a:pt x="27" y="22"/>
                    <a:pt x="27" y="22"/>
                  </a:cubicBezTo>
                  <a:cubicBezTo>
                    <a:pt x="25" y="28"/>
                    <a:pt x="20" y="31"/>
                    <a:pt x="14" y="31"/>
                  </a:cubicBezTo>
                  <a:cubicBezTo>
                    <a:pt x="5" y="31"/>
                    <a:pt x="0" y="25"/>
                    <a:pt x="0" y="16"/>
                  </a:cubicBezTo>
                  <a:cubicBezTo>
                    <a:pt x="0" y="7"/>
                    <a:pt x="5" y="0"/>
                    <a:pt x="14" y="0"/>
                  </a:cubicBezTo>
                  <a:cubicBezTo>
                    <a:pt x="22" y="0"/>
                    <a:pt x="27" y="6"/>
                    <a:pt x="27" y="16"/>
                  </a:cubicBezTo>
                  <a:cubicBezTo>
                    <a:pt x="27" y="17"/>
                    <a:pt x="27" y="17"/>
                    <a:pt x="27" y="17"/>
                  </a:cubicBezTo>
                  <a:cubicBezTo>
                    <a:pt x="7" y="17"/>
                    <a:pt x="7" y="17"/>
                    <a:pt x="7" y="17"/>
                  </a:cubicBezTo>
                  <a:close/>
                  <a:moveTo>
                    <a:pt x="21" y="13"/>
                  </a:moveTo>
                  <a:cubicBezTo>
                    <a:pt x="20" y="8"/>
                    <a:pt x="18" y="5"/>
                    <a:pt x="14" y="5"/>
                  </a:cubicBezTo>
                  <a:cubicBezTo>
                    <a:pt x="10" y="5"/>
                    <a:pt x="7"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8" name="Freeform 32"/>
            <p:cNvSpPr>
              <a:spLocks/>
            </p:cNvSpPr>
            <p:nvPr userDrawn="1"/>
          </p:nvSpPr>
          <p:spPr bwMode="auto">
            <a:xfrm>
              <a:off x="6131929" y="2614637"/>
              <a:ext cx="60325" cy="112713"/>
            </a:xfrm>
            <a:custGeom>
              <a:avLst/>
              <a:gdLst>
                <a:gd name="T0" fmla="*/ 16 w 16"/>
                <a:gd name="T1" fmla="*/ 7 h 30"/>
                <a:gd name="T2" fmla="*/ 15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5"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8"/>
                    <a:pt x="6" y="8"/>
                    <a:pt x="6" y="8"/>
                  </a:cubicBezTo>
                  <a:cubicBezTo>
                    <a:pt x="8" y="3"/>
                    <a:pt x="10" y="0"/>
                    <a:pt x="14" y="0"/>
                  </a:cubicBezTo>
                  <a:cubicBezTo>
                    <a:pt x="15"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9" name="Freeform 33"/>
            <p:cNvSpPr>
              <a:spLocks/>
            </p:cNvSpPr>
            <p:nvPr userDrawn="1"/>
          </p:nvSpPr>
          <p:spPr bwMode="auto">
            <a:xfrm>
              <a:off x="4603155" y="2836888"/>
              <a:ext cx="95251" cy="147638"/>
            </a:xfrm>
            <a:custGeom>
              <a:avLst/>
              <a:gdLst>
                <a:gd name="T0" fmla="*/ 17 w 60"/>
                <a:gd name="T1" fmla="*/ 0 h 93"/>
                <a:gd name="T2" fmla="*/ 17 w 60"/>
                <a:gd name="T3" fmla="*/ 79 h 93"/>
                <a:gd name="T4" fmla="*/ 60 w 60"/>
                <a:gd name="T5" fmla="*/ 79 h 93"/>
                <a:gd name="T6" fmla="*/ 60 w 60"/>
                <a:gd name="T7" fmla="*/ 93 h 93"/>
                <a:gd name="T8" fmla="*/ 0 w 60"/>
                <a:gd name="T9" fmla="*/ 93 h 93"/>
                <a:gd name="T10" fmla="*/ 0 w 60"/>
                <a:gd name="T11" fmla="*/ 0 h 93"/>
                <a:gd name="T12" fmla="*/ 17 w 60"/>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0" h="93">
                  <a:moveTo>
                    <a:pt x="17" y="0"/>
                  </a:moveTo>
                  <a:lnTo>
                    <a:pt x="17" y="79"/>
                  </a:lnTo>
                  <a:lnTo>
                    <a:pt x="60" y="79"/>
                  </a:lnTo>
                  <a:lnTo>
                    <a:pt x="60" y="93"/>
                  </a:lnTo>
                  <a:lnTo>
                    <a:pt x="0" y="93"/>
                  </a:lnTo>
                  <a:lnTo>
                    <a:pt x="0" y="0"/>
                  </a:lnTo>
                  <a:lnTo>
                    <a:pt x="1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0" name="Freeform 34"/>
            <p:cNvSpPr>
              <a:spLocks noEditPoints="1"/>
            </p:cNvSpPr>
            <p:nvPr userDrawn="1"/>
          </p:nvSpPr>
          <p:spPr bwMode="auto">
            <a:xfrm>
              <a:off x="4701581" y="2871813"/>
              <a:ext cx="104776"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7" y="26"/>
                    <a:pt x="20" y="24"/>
                    <a:pt x="21" y="21"/>
                  </a:cubicBezTo>
                  <a:cubicBezTo>
                    <a:pt x="27" y="22"/>
                    <a:pt x="27" y="22"/>
                    <a:pt x="27" y="22"/>
                  </a:cubicBezTo>
                  <a:cubicBezTo>
                    <a:pt x="25" y="28"/>
                    <a:pt x="21" y="31"/>
                    <a:pt x="14" y="31"/>
                  </a:cubicBezTo>
                  <a:cubicBezTo>
                    <a:pt x="5"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1" name="Freeform 35"/>
            <p:cNvSpPr>
              <a:spLocks noEditPoints="1"/>
            </p:cNvSpPr>
            <p:nvPr userDrawn="1"/>
          </p:nvSpPr>
          <p:spPr bwMode="auto">
            <a:xfrm>
              <a:off x="4817469" y="2871813"/>
              <a:ext cx="101601" cy="117476"/>
            </a:xfrm>
            <a:custGeom>
              <a:avLst/>
              <a:gdLst>
                <a:gd name="T0" fmla="*/ 14 w 27"/>
                <a:gd name="T1" fmla="*/ 0 h 31"/>
                <a:gd name="T2" fmla="*/ 26 w 27"/>
                <a:gd name="T3" fmla="*/ 12 h 31"/>
                <a:gd name="T4" fmla="*/ 26 w 27"/>
                <a:gd name="T5" fmla="*/ 24 h 31"/>
                <a:gd name="T6" fmla="*/ 27 w 27"/>
                <a:gd name="T7" fmla="*/ 30 h 31"/>
                <a:gd name="T8" fmla="*/ 20 w 27"/>
                <a:gd name="T9" fmla="*/ 30 h 31"/>
                <a:gd name="T10" fmla="*/ 20 w 27"/>
                <a:gd name="T11" fmla="*/ 25 h 31"/>
                <a:gd name="T12" fmla="*/ 10 w 27"/>
                <a:gd name="T13" fmla="*/ 31 h 31"/>
                <a:gd name="T14" fmla="*/ 0 w 27"/>
                <a:gd name="T15" fmla="*/ 22 h 31"/>
                <a:gd name="T16" fmla="*/ 19 w 27"/>
                <a:gd name="T17" fmla="*/ 12 h 31"/>
                <a:gd name="T18" fmla="*/ 20 w 27"/>
                <a:gd name="T19" fmla="*/ 12 h 31"/>
                <a:gd name="T20" fmla="*/ 20 w 27"/>
                <a:gd name="T21" fmla="*/ 10 h 31"/>
                <a:gd name="T22" fmla="*/ 13 w 27"/>
                <a:gd name="T23" fmla="*/ 5 h 31"/>
                <a:gd name="T24" fmla="*/ 7 w 27"/>
                <a:gd name="T25" fmla="*/ 9 h 31"/>
                <a:gd name="T26" fmla="*/ 1 w 27"/>
                <a:gd name="T27" fmla="*/ 9 h 31"/>
                <a:gd name="T28" fmla="*/ 14 w 27"/>
                <a:gd name="T29" fmla="*/ 0 h 31"/>
                <a:gd name="T30" fmla="*/ 18 w 27"/>
                <a:gd name="T31" fmla="*/ 16 h 31"/>
                <a:gd name="T32" fmla="*/ 7 w 27"/>
                <a:gd name="T33" fmla="*/ 22 h 31"/>
                <a:gd name="T34" fmla="*/ 12 w 27"/>
                <a:gd name="T35" fmla="*/ 26 h 31"/>
                <a:gd name="T36" fmla="*/ 20 w 27"/>
                <a:gd name="T37" fmla="*/ 18 h 31"/>
                <a:gd name="T38" fmla="*/ 20 w 27"/>
                <a:gd name="T39" fmla="*/ 16 h 31"/>
                <a:gd name="T40" fmla="*/ 18 w 27"/>
                <a:gd name="T41"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31">
                  <a:moveTo>
                    <a:pt x="14" y="0"/>
                  </a:moveTo>
                  <a:cubicBezTo>
                    <a:pt x="23" y="0"/>
                    <a:pt x="26" y="4"/>
                    <a:pt x="26" y="12"/>
                  </a:cubicBezTo>
                  <a:cubicBezTo>
                    <a:pt x="26" y="24"/>
                    <a:pt x="26" y="24"/>
                    <a:pt x="26" y="24"/>
                  </a:cubicBezTo>
                  <a:cubicBezTo>
                    <a:pt x="26" y="27"/>
                    <a:pt x="26" y="29"/>
                    <a:pt x="27" y="30"/>
                  </a:cubicBezTo>
                  <a:cubicBezTo>
                    <a:pt x="20" y="30"/>
                    <a:pt x="20" y="30"/>
                    <a:pt x="20" y="30"/>
                  </a:cubicBezTo>
                  <a:cubicBezTo>
                    <a:pt x="20" y="29"/>
                    <a:pt x="20" y="27"/>
                    <a:pt x="20" y="25"/>
                  </a:cubicBezTo>
                  <a:cubicBezTo>
                    <a:pt x="18" y="29"/>
                    <a:pt x="14" y="31"/>
                    <a:pt x="10" y="31"/>
                  </a:cubicBezTo>
                  <a:cubicBezTo>
                    <a:pt x="4" y="31"/>
                    <a:pt x="0" y="27"/>
                    <a:pt x="0" y="22"/>
                  </a:cubicBezTo>
                  <a:cubicBezTo>
                    <a:pt x="0" y="15"/>
                    <a:pt x="6" y="12"/>
                    <a:pt x="19" y="12"/>
                  </a:cubicBezTo>
                  <a:cubicBezTo>
                    <a:pt x="20" y="12"/>
                    <a:pt x="20" y="12"/>
                    <a:pt x="20" y="12"/>
                  </a:cubicBezTo>
                  <a:cubicBezTo>
                    <a:pt x="20" y="10"/>
                    <a:pt x="20" y="10"/>
                    <a:pt x="20" y="10"/>
                  </a:cubicBezTo>
                  <a:cubicBezTo>
                    <a:pt x="20" y="7"/>
                    <a:pt x="18" y="5"/>
                    <a:pt x="13" y="5"/>
                  </a:cubicBezTo>
                  <a:cubicBezTo>
                    <a:pt x="10" y="5"/>
                    <a:pt x="7" y="6"/>
                    <a:pt x="7" y="9"/>
                  </a:cubicBezTo>
                  <a:cubicBezTo>
                    <a:pt x="1" y="9"/>
                    <a:pt x="1" y="9"/>
                    <a:pt x="1" y="9"/>
                  </a:cubicBezTo>
                  <a:cubicBezTo>
                    <a:pt x="2" y="3"/>
                    <a:pt x="6" y="0"/>
                    <a:pt x="14" y="0"/>
                  </a:cubicBezTo>
                  <a:moveTo>
                    <a:pt x="18" y="16"/>
                  </a:moveTo>
                  <a:cubicBezTo>
                    <a:pt x="10" y="16"/>
                    <a:pt x="7" y="18"/>
                    <a:pt x="7" y="22"/>
                  </a:cubicBezTo>
                  <a:cubicBezTo>
                    <a:pt x="7" y="24"/>
                    <a:pt x="9" y="26"/>
                    <a:pt x="12" y="26"/>
                  </a:cubicBezTo>
                  <a:cubicBezTo>
                    <a:pt x="16" y="26"/>
                    <a:pt x="20" y="22"/>
                    <a:pt x="20" y="18"/>
                  </a:cubicBezTo>
                  <a:cubicBezTo>
                    <a:pt x="20" y="16"/>
                    <a:pt x="20" y="16"/>
                    <a:pt x="20" y="16"/>
                  </a:cubicBezTo>
                  <a:lnTo>
                    <a:pt x="18"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2" name="Freeform 36"/>
            <p:cNvSpPr>
              <a:spLocks/>
            </p:cNvSpPr>
            <p:nvPr userDrawn="1"/>
          </p:nvSpPr>
          <p:spPr bwMode="auto">
            <a:xfrm>
              <a:off x="4938120" y="2871813"/>
              <a:ext cx="60325" cy="112713"/>
            </a:xfrm>
            <a:custGeom>
              <a:avLst/>
              <a:gdLst>
                <a:gd name="T0" fmla="*/ 16 w 16"/>
                <a:gd name="T1" fmla="*/ 7 h 30"/>
                <a:gd name="T2" fmla="*/ 14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7 h 30"/>
                <a:gd name="T16" fmla="*/ 14 w 16"/>
                <a:gd name="T17" fmla="*/ 0 h 30"/>
                <a:gd name="T18" fmla="*/ 16 w 16"/>
                <a:gd name="T19" fmla="*/ 0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4"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7"/>
                    <a:pt x="6" y="7"/>
                    <a:pt x="6" y="7"/>
                  </a:cubicBezTo>
                  <a:cubicBezTo>
                    <a:pt x="8" y="3"/>
                    <a:pt x="10" y="0"/>
                    <a:pt x="14" y="0"/>
                  </a:cubicBezTo>
                  <a:cubicBezTo>
                    <a:pt x="15" y="0"/>
                    <a:pt x="15" y="0"/>
                    <a:pt x="16" y="0"/>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3" name="Freeform 37"/>
            <p:cNvSpPr>
              <a:spLocks/>
            </p:cNvSpPr>
            <p:nvPr userDrawn="1"/>
          </p:nvSpPr>
          <p:spPr bwMode="auto">
            <a:xfrm>
              <a:off x="5009558" y="2871813"/>
              <a:ext cx="90488"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4" name="Freeform 38"/>
            <p:cNvSpPr>
              <a:spLocks noEditPoints="1"/>
            </p:cNvSpPr>
            <p:nvPr userDrawn="1"/>
          </p:nvSpPr>
          <p:spPr bwMode="auto">
            <a:xfrm>
              <a:off x="5127034" y="2836888"/>
              <a:ext cx="22225" cy="147638"/>
            </a:xfrm>
            <a:custGeom>
              <a:avLst/>
              <a:gdLst>
                <a:gd name="T0" fmla="*/ 14 w 14"/>
                <a:gd name="T1" fmla="*/ 12 h 93"/>
                <a:gd name="T2" fmla="*/ 0 w 14"/>
                <a:gd name="T3" fmla="*/ 12 h 93"/>
                <a:gd name="T4" fmla="*/ 0 w 14"/>
                <a:gd name="T5" fmla="*/ 0 h 93"/>
                <a:gd name="T6" fmla="*/ 14 w 14"/>
                <a:gd name="T7" fmla="*/ 0 h 93"/>
                <a:gd name="T8" fmla="*/ 14 w 14"/>
                <a:gd name="T9" fmla="*/ 12 h 93"/>
                <a:gd name="T10" fmla="*/ 14 w 14"/>
                <a:gd name="T11" fmla="*/ 93 h 93"/>
                <a:gd name="T12" fmla="*/ 0 w 14"/>
                <a:gd name="T13" fmla="*/ 93 h 93"/>
                <a:gd name="T14" fmla="*/ 0 w 14"/>
                <a:gd name="T15" fmla="*/ 24 h 93"/>
                <a:gd name="T16" fmla="*/ 14 w 14"/>
                <a:gd name="T17" fmla="*/ 24 h 93"/>
                <a:gd name="T18" fmla="*/ 14 w 14"/>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93">
                  <a:moveTo>
                    <a:pt x="14" y="12"/>
                  </a:moveTo>
                  <a:lnTo>
                    <a:pt x="0" y="12"/>
                  </a:lnTo>
                  <a:lnTo>
                    <a:pt x="0" y="0"/>
                  </a:lnTo>
                  <a:lnTo>
                    <a:pt x="14" y="0"/>
                  </a:lnTo>
                  <a:lnTo>
                    <a:pt x="14" y="12"/>
                  </a:lnTo>
                  <a:close/>
                  <a:moveTo>
                    <a:pt x="14" y="93"/>
                  </a:moveTo>
                  <a:lnTo>
                    <a:pt x="0" y="93"/>
                  </a:lnTo>
                  <a:lnTo>
                    <a:pt x="0" y="24"/>
                  </a:lnTo>
                  <a:lnTo>
                    <a:pt x="14" y="24"/>
                  </a:lnTo>
                  <a:lnTo>
                    <a:pt x="14"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5" name="Freeform 39"/>
            <p:cNvSpPr>
              <a:spLocks/>
            </p:cNvSpPr>
            <p:nvPr userDrawn="1"/>
          </p:nvSpPr>
          <p:spPr bwMode="auto">
            <a:xfrm>
              <a:off x="5176247" y="2871813"/>
              <a:ext cx="88901"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6" name="Freeform 40"/>
            <p:cNvSpPr>
              <a:spLocks noEditPoints="1"/>
            </p:cNvSpPr>
            <p:nvPr userDrawn="1"/>
          </p:nvSpPr>
          <p:spPr bwMode="auto">
            <a:xfrm>
              <a:off x="5281022" y="2855938"/>
              <a:ext cx="109538" cy="169863"/>
            </a:xfrm>
            <a:custGeom>
              <a:avLst/>
              <a:gdLst>
                <a:gd name="T0" fmla="*/ 29 w 29"/>
                <a:gd name="T1" fmla="*/ 5 h 45"/>
                <a:gd name="T2" fmla="*/ 27 w 29"/>
                <a:gd name="T3" fmla="*/ 5 h 45"/>
                <a:gd name="T4" fmla="*/ 23 w 29"/>
                <a:gd name="T5" fmla="*/ 7 h 45"/>
                <a:gd name="T6" fmla="*/ 26 w 29"/>
                <a:gd name="T7" fmla="*/ 14 h 45"/>
                <a:gd name="T8" fmla="*/ 14 w 29"/>
                <a:gd name="T9" fmla="*/ 24 h 45"/>
                <a:gd name="T10" fmla="*/ 10 w 29"/>
                <a:gd name="T11" fmla="*/ 23 h 45"/>
                <a:gd name="T12" fmla="*/ 7 w 29"/>
                <a:gd name="T13" fmla="*/ 25 h 45"/>
                <a:gd name="T14" fmla="*/ 11 w 29"/>
                <a:gd name="T15" fmla="*/ 28 h 45"/>
                <a:gd name="T16" fmla="*/ 19 w 29"/>
                <a:gd name="T17" fmla="*/ 28 h 45"/>
                <a:gd name="T18" fmla="*/ 29 w 29"/>
                <a:gd name="T19" fmla="*/ 36 h 45"/>
                <a:gd name="T20" fmla="*/ 14 w 29"/>
                <a:gd name="T21" fmla="*/ 45 h 45"/>
                <a:gd name="T22" fmla="*/ 0 w 29"/>
                <a:gd name="T23" fmla="*/ 37 h 45"/>
                <a:gd name="T24" fmla="*/ 4 w 29"/>
                <a:gd name="T25" fmla="*/ 31 h 45"/>
                <a:gd name="T26" fmla="*/ 1 w 29"/>
                <a:gd name="T27" fmla="*/ 27 h 45"/>
                <a:gd name="T28" fmla="*/ 6 w 29"/>
                <a:gd name="T29" fmla="*/ 21 h 45"/>
                <a:gd name="T30" fmla="*/ 2 w 29"/>
                <a:gd name="T31" fmla="*/ 14 h 45"/>
                <a:gd name="T32" fmla="*/ 14 w 29"/>
                <a:gd name="T33" fmla="*/ 4 h 45"/>
                <a:gd name="T34" fmla="*/ 20 w 29"/>
                <a:gd name="T35" fmla="*/ 6 h 45"/>
                <a:gd name="T36" fmla="*/ 27 w 29"/>
                <a:gd name="T37" fmla="*/ 0 h 45"/>
                <a:gd name="T38" fmla="*/ 29 w 29"/>
                <a:gd name="T39" fmla="*/ 0 h 45"/>
                <a:gd name="T40" fmla="*/ 29 w 29"/>
                <a:gd name="T41" fmla="*/ 5 h 45"/>
                <a:gd name="T42" fmla="*/ 6 w 29"/>
                <a:gd name="T43" fmla="*/ 36 h 45"/>
                <a:gd name="T44" fmla="*/ 15 w 29"/>
                <a:gd name="T45" fmla="*/ 41 h 45"/>
                <a:gd name="T46" fmla="*/ 23 w 29"/>
                <a:gd name="T47" fmla="*/ 37 h 45"/>
                <a:gd name="T48" fmla="*/ 18 w 29"/>
                <a:gd name="T49" fmla="*/ 34 h 45"/>
                <a:gd name="T50" fmla="*/ 8 w 29"/>
                <a:gd name="T51" fmla="*/ 33 h 45"/>
                <a:gd name="T52" fmla="*/ 6 w 29"/>
                <a:gd name="T53" fmla="*/ 36 h 45"/>
                <a:gd name="T54" fmla="*/ 8 w 29"/>
                <a:gd name="T55" fmla="*/ 14 h 45"/>
                <a:gd name="T56" fmla="*/ 14 w 29"/>
                <a:gd name="T57" fmla="*/ 20 h 45"/>
                <a:gd name="T58" fmla="*/ 19 w 29"/>
                <a:gd name="T59" fmla="*/ 14 h 45"/>
                <a:gd name="T60" fmla="*/ 14 w 29"/>
                <a:gd name="T61" fmla="*/ 8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7"/>
                  </a:cubicBezTo>
                  <a:cubicBezTo>
                    <a:pt x="25" y="10"/>
                    <a:pt x="26" y="12"/>
                    <a:pt x="26" y="14"/>
                  </a:cubicBezTo>
                  <a:cubicBezTo>
                    <a:pt x="26" y="20"/>
                    <a:pt x="21" y="24"/>
                    <a:pt x="14" y="24"/>
                  </a:cubicBezTo>
                  <a:cubicBezTo>
                    <a:pt x="13" y="24"/>
                    <a:pt x="11" y="23"/>
                    <a:pt x="10" y="23"/>
                  </a:cubicBezTo>
                  <a:cubicBezTo>
                    <a:pt x="8" y="24"/>
                    <a:pt x="7" y="24"/>
                    <a:pt x="7" y="25"/>
                  </a:cubicBezTo>
                  <a:cubicBezTo>
                    <a:pt x="7" y="27"/>
                    <a:pt x="8" y="28"/>
                    <a:pt x="11" y="28"/>
                  </a:cubicBezTo>
                  <a:cubicBezTo>
                    <a:pt x="19" y="28"/>
                    <a:pt x="19" y="28"/>
                    <a:pt x="19" y="28"/>
                  </a:cubicBezTo>
                  <a:cubicBezTo>
                    <a:pt x="26" y="29"/>
                    <a:pt x="29" y="32"/>
                    <a:pt x="29" y="36"/>
                  </a:cubicBezTo>
                  <a:cubicBezTo>
                    <a:pt x="29" y="41"/>
                    <a:pt x="24" y="45"/>
                    <a:pt x="14" y="45"/>
                  </a:cubicBezTo>
                  <a:cubicBezTo>
                    <a:pt x="5" y="45"/>
                    <a:pt x="0" y="42"/>
                    <a:pt x="0" y="37"/>
                  </a:cubicBezTo>
                  <a:cubicBezTo>
                    <a:pt x="0" y="35"/>
                    <a:pt x="1" y="32"/>
                    <a:pt x="4" y="31"/>
                  </a:cubicBezTo>
                  <a:cubicBezTo>
                    <a:pt x="2" y="30"/>
                    <a:pt x="1" y="29"/>
                    <a:pt x="1" y="27"/>
                  </a:cubicBezTo>
                  <a:cubicBezTo>
                    <a:pt x="1" y="24"/>
                    <a:pt x="3" y="22"/>
                    <a:pt x="6" y="21"/>
                  </a:cubicBezTo>
                  <a:cubicBezTo>
                    <a:pt x="3" y="20"/>
                    <a:pt x="2" y="17"/>
                    <a:pt x="2" y="14"/>
                  </a:cubicBezTo>
                  <a:cubicBezTo>
                    <a:pt x="2" y="9"/>
                    <a:pt x="7" y="4"/>
                    <a:pt x="14" y="4"/>
                  </a:cubicBezTo>
                  <a:cubicBezTo>
                    <a:pt x="16" y="4"/>
                    <a:pt x="18" y="5"/>
                    <a:pt x="20" y="6"/>
                  </a:cubicBezTo>
                  <a:cubicBezTo>
                    <a:pt x="20" y="2"/>
                    <a:pt x="23" y="0"/>
                    <a:pt x="27" y="0"/>
                  </a:cubicBezTo>
                  <a:cubicBezTo>
                    <a:pt x="27" y="0"/>
                    <a:pt x="28" y="0"/>
                    <a:pt x="29" y="0"/>
                  </a:cubicBezTo>
                  <a:lnTo>
                    <a:pt x="29" y="5"/>
                  </a:lnTo>
                  <a:close/>
                  <a:moveTo>
                    <a:pt x="6" y="36"/>
                  </a:moveTo>
                  <a:cubicBezTo>
                    <a:pt x="6" y="39"/>
                    <a:pt x="9" y="41"/>
                    <a:pt x="15" y="41"/>
                  </a:cubicBezTo>
                  <a:cubicBezTo>
                    <a:pt x="20" y="41"/>
                    <a:pt x="23" y="39"/>
                    <a:pt x="23" y="37"/>
                  </a:cubicBezTo>
                  <a:cubicBezTo>
                    <a:pt x="23" y="35"/>
                    <a:pt x="22" y="34"/>
                    <a:pt x="18" y="34"/>
                  </a:cubicBezTo>
                  <a:cubicBezTo>
                    <a:pt x="8" y="33"/>
                    <a:pt x="8" y="33"/>
                    <a:pt x="8" y="33"/>
                  </a:cubicBezTo>
                  <a:cubicBezTo>
                    <a:pt x="6" y="34"/>
                    <a:pt x="6" y="35"/>
                    <a:pt x="6" y="36"/>
                  </a:cubicBezTo>
                  <a:moveTo>
                    <a:pt x="8" y="14"/>
                  </a:moveTo>
                  <a:cubicBezTo>
                    <a:pt x="8" y="17"/>
                    <a:pt x="11" y="20"/>
                    <a:pt x="14" y="20"/>
                  </a:cubicBezTo>
                  <a:cubicBezTo>
                    <a:pt x="17" y="20"/>
                    <a:pt x="19" y="17"/>
                    <a:pt x="19" y="14"/>
                  </a:cubicBezTo>
                  <a:cubicBezTo>
                    <a:pt x="19" y="11"/>
                    <a:pt x="17" y="8"/>
                    <a:pt x="14" y="8"/>
                  </a:cubicBezTo>
                  <a:cubicBezTo>
                    <a:pt x="11" y="8"/>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7" name="Freeform 41"/>
            <p:cNvSpPr>
              <a:spLocks/>
            </p:cNvSpPr>
            <p:nvPr userDrawn="1"/>
          </p:nvSpPr>
          <p:spPr bwMode="auto">
            <a:xfrm>
              <a:off x="5454061" y="2833713"/>
              <a:ext cx="71438" cy="150813"/>
            </a:xfrm>
            <a:custGeom>
              <a:avLst/>
              <a:gdLst>
                <a:gd name="T0" fmla="*/ 19 w 19"/>
                <a:gd name="T1" fmla="*/ 5 h 40"/>
                <a:gd name="T2" fmla="*/ 16 w 19"/>
                <a:gd name="T3" fmla="*/ 5 h 40"/>
                <a:gd name="T4" fmla="*/ 11 w 19"/>
                <a:gd name="T5" fmla="*/ 10 h 40"/>
                <a:gd name="T6" fmla="*/ 11 w 19"/>
                <a:gd name="T7" fmla="*/ 11 h 40"/>
                <a:gd name="T8" fmla="*/ 18 w 19"/>
                <a:gd name="T9" fmla="*/ 11 h 40"/>
                <a:gd name="T10" fmla="*/ 18 w 19"/>
                <a:gd name="T11" fmla="*/ 15 h 40"/>
                <a:gd name="T12" fmla="*/ 11 w 19"/>
                <a:gd name="T13" fmla="*/ 15 h 40"/>
                <a:gd name="T14" fmla="*/ 11 w 19"/>
                <a:gd name="T15" fmla="*/ 40 h 40"/>
                <a:gd name="T16" fmla="*/ 4 w 19"/>
                <a:gd name="T17" fmla="*/ 40 h 40"/>
                <a:gd name="T18" fmla="*/ 4 w 19"/>
                <a:gd name="T19" fmla="*/ 15 h 40"/>
                <a:gd name="T20" fmla="*/ 0 w 19"/>
                <a:gd name="T21" fmla="*/ 15 h 40"/>
                <a:gd name="T22" fmla="*/ 0 w 19"/>
                <a:gd name="T23" fmla="*/ 11 h 40"/>
                <a:gd name="T24" fmla="*/ 4 w 19"/>
                <a:gd name="T25" fmla="*/ 11 h 40"/>
                <a:gd name="T26" fmla="*/ 4 w 19"/>
                <a:gd name="T27" fmla="*/ 10 h 40"/>
                <a:gd name="T28" fmla="*/ 14 w 19"/>
                <a:gd name="T29" fmla="*/ 0 h 40"/>
                <a:gd name="T30" fmla="*/ 19 w 19"/>
                <a:gd name="T31" fmla="*/ 1 h 40"/>
                <a:gd name="T32" fmla="*/ 19 w 19"/>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0">
                  <a:moveTo>
                    <a:pt x="19" y="5"/>
                  </a:moveTo>
                  <a:cubicBezTo>
                    <a:pt x="18" y="5"/>
                    <a:pt x="16"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4" y="40"/>
                    <a:pt x="4" y="40"/>
                    <a:pt x="4" y="40"/>
                  </a:cubicBezTo>
                  <a:cubicBezTo>
                    <a:pt x="4" y="15"/>
                    <a:pt x="4" y="15"/>
                    <a:pt x="4" y="15"/>
                  </a:cubicBezTo>
                  <a:cubicBezTo>
                    <a:pt x="0" y="15"/>
                    <a:pt x="0" y="15"/>
                    <a:pt x="0" y="15"/>
                  </a:cubicBezTo>
                  <a:cubicBezTo>
                    <a:pt x="0" y="11"/>
                    <a:pt x="0" y="11"/>
                    <a:pt x="0" y="11"/>
                  </a:cubicBezTo>
                  <a:cubicBezTo>
                    <a:pt x="4" y="11"/>
                    <a:pt x="4" y="11"/>
                    <a:pt x="4" y="11"/>
                  </a:cubicBezTo>
                  <a:cubicBezTo>
                    <a:pt x="4" y="10"/>
                    <a:pt x="4" y="10"/>
                    <a:pt x="4" y="10"/>
                  </a:cubicBezTo>
                  <a:cubicBezTo>
                    <a:pt x="4" y="4"/>
                    <a:pt x="7" y="0"/>
                    <a:pt x="14" y="0"/>
                  </a:cubicBezTo>
                  <a:cubicBezTo>
                    <a:pt x="16" y="0"/>
                    <a:pt x="18" y="0"/>
                    <a:pt x="19" y="1"/>
                  </a:cubicBezTo>
                  <a:lnTo>
                    <a:pt x="19"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8" name="Freeform 42"/>
            <p:cNvSpPr>
              <a:spLocks noEditPoints="1"/>
            </p:cNvSpPr>
            <p:nvPr userDrawn="1"/>
          </p:nvSpPr>
          <p:spPr bwMode="auto">
            <a:xfrm>
              <a:off x="5525499" y="2871813"/>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5" y="31"/>
                    <a:pt x="0" y="25"/>
                    <a:pt x="0" y="16"/>
                  </a:cubicBezTo>
                  <a:cubicBezTo>
                    <a:pt x="0" y="6"/>
                    <a:pt x="6" y="0"/>
                    <a:pt x="14" y="0"/>
                  </a:cubicBezTo>
                  <a:cubicBezTo>
                    <a:pt x="22" y="0"/>
                    <a:pt x="28" y="6"/>
                    <a:pt x="28" y="16"/>
                  </a:cubicBezTo>
                  <a:moveTo>
                    <a:pt x="7" y="16"/>
                  </a:moveTo>
                  <a:cubicBezTo>
                    <a:pt x="7" y="22"/>
                    <a:pt x="9" y="26"/>
                    <a:pt x="14" y="26"/>
                  </a:cubicBezTo>
                  <a:cubicBezTo>
                    <a:pt x="18" y="26"/>
                    <a:pt x="21" y="22"/>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9" name="Freeform 43"/>
            <p:cNvSpPr>
              <a:spLocks/>
            </p:cNvSpPr>
            <p:nvPr userDrawn="1"/>
          </p:nvSpPr>
          <p:spPr bwMode="auto">
            <a:xfrm>
              <a:off x="5649325" y="2871813"/>
              <a:ext cx="57150" cy="112713"/>
            </a:xfrm>
            <a:custGeom>
              <a:avLst/>
              <a:gdLst>
                <a:gd name="T0" fmla="*/ 15 w 15"/>
                <a:gd name="T1" fmla="*/ 7 h 30"/>
                <a:gd name="T2" fmla="*/ 14 w 15"/>
                <a:gd name="T3" fmla="*/ 7 h 30"/>
                <a:gd name="T4" fmla="*/ 6 w 15"/>
                <a:gd name="T5" fmla="*/ 16 h 30"/>
                <a:gd name="T6" fmla="*/ 6 w 15"/>
                <a:gd name="T7" fmla="*/ 30 h 30"/>
                <a:gd name="T8" fmla="*/ 0 w 15"/>
                <a:gd name="T9" fmla="*/ 30 h 30"/>
                <a:gd name="T10" fmla="*/ 0 w 15"/>
                <a:gd name="T11" fmla="*/ 1 h 30"/>
                <a:gd name="T12" fmla="*/ 5 w 15"/>
                <a:gd name="T13" fmla="*/ 1 h 30"/>
                <a:gd name="T14" fmla="*/ 5 w 15"/>
                <a:gd name="T15" fmla="*/ 7 h 30"/>
                <a:gd name="T16" fmla="*/ 14 w 15"/>
                <a:gd name="T17" fmla="*/ 0 h 30"/>
                <a:gd name="T18" fmla="*/ 15 w 15"/>
                <a:gd name="T19" fmla="*/ 0 h 30"/>
                <a:gd name="T20" fmla="*/ 15 w 15"/>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0">
                  <a:moveTo>
                    <a:pt x="15"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5" y="1"/>
                    <a:pt x="5" y="1"/>
                    <a:pt x="5" y="1"/>
                  </a:cubicBezTo>
                  <a:cubicBezTo>
                    <a:pt x="5" y="7"/>
                    <a:pt x="5" y="7"/>
                    <a:pt x="5" y="7"/>
                  </a:cubicBezTo>
                  <a:cubicBezTo>
                    <a:pt x="7" y="3"/>
                    <a:pt x="10" y="0"/>
                    <a:pt x="14" y="0"/>
                  </a:cubicBezTo>
                  <a:cubicBezTo>
                    <a:pt x="14" y="0"/>
                    <a:pt x="15" y="0"/>
                    <a:pt x="15" y="0"/>
                  </a:cubicBezTo>
                  <a:lnTo>
                    <a:pt x="15"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00" name="Rectangle 44"/>
            <p:cNvSpPr>
              <a:spLocks noChangeArrowheads="1"/>
            </p:cNvSpPr>
            <p:nvPr userDrawn="1"/>
          </p:nvSpPr>
          <p:spPr bwMode="auto">
            <a:xfrm>
              <a:off x="5785851" y="2836888"/>
              <a:ext cx="22225" cy="14763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01" name="Freeform 45"/>
            <p:cNvSpPr>
              <a:spLocks noEditPoints="1"/>
            </p:cNvSpPr>
            <p:nvPr userDrawn="1"/>
          </p:nvSpPr>
          <p:spPr bwMode="auto">
            <a:xfrm>
              <a:off x="5833476" y="2836888"/>
              <a:ext cx="23813" cy="147638"/>
            </a:xfrm>
            <a:custGeom>
              <a:avLst/>
              <a:gdLst>
                <a:gd name="T0" fmla="*/ 15 w 15"/>
                <a:gd name="T1" fmla="*/ 12 h 93"/>
                <a:gd name="T2" fmla="*/ 0 w 15"/>
                <a:gd name="T3" fmla="*/ 12 h 93"/>
                <a:gd name="T4" fmla="*/ 0 w 15"/>
                <a:gd name="T5" fmla="*/ 0 h 93"/>
                <a:gd name="T6" fmla="*/ 15 w 15"/>
                <a:gd name="T7" fmla="*/ 0 h 93"/>
                <a:gd name="T8" fmla="*/ 15 w 15"/>
                <a:gd name="T9" fmla="*/ 12 h 93"/>
                <a:gd name="T10" fmla="*/ 15 w 15"/>
                <a:gd name="T11" fmla="*/ 93 h 93"/>
                <a:gd name="T12" fmla="*/ 0 w 15"/>
                <a:gd name="T13" fmla="*/ 93 h 93"/>
                <a:gd name="T14" fmla="*/ 0 w 15"/>
                <a:gd name="T15" fmla="*/ 24 h 93"/>
                <a:gd name="T16" fmla="*/ 15 w 15"/>
                <a:gd name="T17" fmla="*/ 24 h 93"/>
                <a:gd name="T18" fmla="*/ 15 w 15"/>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93">
                  <a:moveTo>
                    <a:pt x="15" y="12"/>
                  </a:moveTo>
                  <a:lnTo>
                    <a:pt x="0" y="12"/>
                  </a:lnTo>
                  <a:lnTo>
                    <a:pt x="0" y="0"/>
                  </a:lnTo>
                  <a:lnTo>
                    <a:pt x="15" y="0"/>
                  </a:lnTo>
                  <a:lnTo>
                    <a:pt x="15" y="12"/>
                  </a:lnTo>
                  <a:close/>
                  <a:moveTo>
                    <a:pt x="15" y="93"/>
                  </a:moveTo>
                  <a:lnTo>
                    <a:pt x="0" y="93"/>
                  </a:lnTo>
                  <a:lnTo>
                    <a:pt x="0" y="24"/>
                  </a:lnTo>
                  <a:lnTo>
                    <a:pt x="15" y="24"/>
                  </a:lnTo>
                  <a:lnTo>
                    <a:pt x="15"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02" name="Freeform 46"/>
            <p:cNvSpPr>
              <a:spLocks/>
            </p:cNvSpPr>
            <p:nvPr userDrawn="1"/>
          </p:nvSpPr>
          <p:spPr bwMode="auto">
            <a:xfrm>
              <a:off x="5871577" y="2833713"/>
              <a:ext cx="76201" cy="150813"/>
            </a:xfrm>
            <a:custGeom>
              <a:avLst/>
              <a:gdLst>
                <a:gd name="T0" fmla="*/ 20 w 20"/>
                <a:gd name="T1" fmla="*/ 5 h 40"/>
                <a:gd name="T2" fmla="*/ 16 w 20"/>
                <a:gd name="T3" fmla="*/ 5 h 40"/>
                <a:gd name="T4" fmla="*/ 11 w 20"/>
                <a:gd name="T5" fmla="*/ 10 h 40"/>
                <a:gd name="T6" fmla="*/ 11 w 20"/>
                <a:gd name="T7" fmla="*/ 11 h 40"/>
                <a:gd name="T8" fmla="*/ 18 w 20"/>
                <a:gd name="T9" fmla="*/ 11 h 40"/>
                <a:gd name="T10" fmla="*/ 18 w 20"/>
                <a:gd name="T11" fmla="*/ 15 h 40"/>
                <a:gd name="T12" fmla="*/ 11 w 20"/>
                <a:gd name="T13" fmla="*/ 15 h 40"/>
                <a:gd name="T14" fmla="*/ 11 w 20"/>
                <a:gd name="T15" fmla="*/ 40 h 40"/>
                <a:gd name="T16" fmla="*/ 5 w 20"/>
                <a:gd name="T17" fmla="*/ 40 h 40"/>
                <a:gd name="T18" fmla="*/ 5 w 20"/>
                <a:gd name="T19" fmla="*/ 15 h 40"/>
                <a:gd name="T20" fmla="*/ 0 w 20"/>
                <a:gd name="T21" fmla="*/ 15 h 40"/>
                <a:gd name="T22" fmla="*/ 0 w 20"/>
                <a:gd name="T23" fmla="*/ 11 h 40"/>
                <a:gd name="T24" fmla="*/ 5 w 20"/>
                <a:gd name="T25" fmla="*/ 11 h 40"/>
                <a:gd name="T26" fmla="*/ 5 w 20"/>
                <a:gd name="T27" fmla="*/ 10 h 40"/>
                <a:gd name="T28" fmla="*/ 14 w 20"/>
                <a:gd name="T29" fmla="*/ 0 h 40"/>
                <a:gd name="T30" fmla="*/ 20 w 20"/>
                <a:gd name="T31" fmla="*/ 1 h 40"/>
                <a:gd name="T32" fmla="*/ 20 w 20"/>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40">
                  <a:moveTo>
                    <a:pt x="20" y="5"/>
                  </a:moveTo>
                  <a:cubicBezTo>
                    <a:pt x="18" y="5"/>
                    <a:pt x="17"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5" y="40"/>
                    <a:pt x="5" y="40"/>
                    <a:pt x="5" y="40"/>
                  </a:cubicBezTo>
                  <a:cubicBezTo>
                    <a:pt x="5" y="15"/>
                    <a:pt x="5" y="15"/>
                    <a:pt x="5" y="15"/>
                  </a:cubicBezTo>
                  <a:cubicBezTo>
                    <a:pt x="0" y="15"/>
                    <a:pt x="0" y="15"/>
                    <a:pt x="0" y="15"/>
                  </a:cubicBezTo>
                  <a:cubicBezTo>
                    <a:pt x="0" y="11"/>
                    <a:pt x="0" y="11"/>
                    <a:pt x="0" y="11"/>
                  </a:cubicBezTo>
                  <a:cubicBezTo>
                    <a:pt x="5" y="11"/>
                    <a:pt x="5" y="11"/>
                    <a:pt x="5" y="11"/>
                  </a:cubicBezTo>
                  <a:cubicBezTo>
                    <a:pt x="5" y="10"/>
                    <a:pt x="5" y="10"/>
                    <a:pt x="5" y="10"/>
                  </a:cubicBezTo>
                  <a:cubicBezTo>
                    <a:pt x="5" y="4"/>
                    <a:pt x="8" y="0"/>
                    <a:pt x="14" y="0"/>
                  </a:cubicBezTo>
                  <a:cubicBezTo>
                    <a:pt x="16" y="0"/>
                    <a:pt x="18" y="0"/>
                    <a:pt x="20" y="1"/>
                  </a:cubicBezTo>
                  <a:lnTo>
                    <a:pt x="20"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03" name="Freeform 47"/>
            <p:cNvSpPr>
              <a:spLocks noEditPoints="1"/>
            </p:cNvSpPr>
            <p:nvPr userDrawn="1"/>
          </p:nvSpPr>
          <p:spPr bwMode="auto">
            <a:xfrm>
              <a:off x="5943015" y="2871813"/>
              <a:ext cx="106363"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8" y="26"/>
                    <a:pt x="20" y="24"/>
                    <a:pt x="21" y="21"/>
                  </a:cubicBezTo>
                  <a:cubicBezTo>
                    <a:pt x="27" y="22"/>
                    <a:pt x="27" y="22"/>
                    <a:pt x="27" y="22"/>
                  </a:cubicBezTo>
                  <a:cubicBezTo>
                    <a:pt x="25" y="28"/>
                    <a:pt x="21" y="31"/>
                    <a:pt x="14" y="31"/>
                  </a:cubicBezTo>
                  <a:cubicBezTo>
                    <a:pt x="6"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695048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500"/>
                                  </p:stCondLst>
                                  <p:childTnLst>
                                    <p:set>
                                      <p:cBhvr>
                                        <p:cTn id="15" dur="1" fill="hold">
                                          <p:stCondLst>
                                            <p:cond delay="0"/>
                                          </p:stCondLst>
                                        </p:cTn>
                                        <p:tgtEl>
                                          <p:spTgt spid="20">
                                            <p:txEl>
                                              <p:pRg st="0" end="0"/>
                                            </p:txEl>
                                          </p:spTgt>
                                        </p:tgtEl>
                                        <p:attrNameLst>
                                          <p:attrName>style.visibility</p:attrName>
                                        </p:attrNameLst>
                                      </p:cBhvr>
                                      <p:to>
                                        <p:strVal val="visible"/>
                                      </p:to>
                                    </p:set>
                                    <p:animEffect transition="in" filter="fade">
                                      <p:cBhvr>
                                        <p:cTn id="16" dur="1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build="p">
        <p:tmplLst>
          <p:tmpl lvl="1">
            <p:tnLst>
              <p:par>
                <p:cTn xmlns:p14="http://schemas.microsoft.com/office/powerpoint/2010/mai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10" name="Text Placeholder 9"/>
          <p:cNvSpPr>
            <a:spLocks noGrp="1"/>
          </p:cNvSpPr>
          <p:nvPr>
            <p:ph type="body" sz="quarter" idx="10"/>
          </p:nvPr>
        </p:nvSpPr>
        <p:spPr>
          <a:xfrm>
            <a:off x="319087" y="1274400"/>
            <a:ext cx="8424863" cy="2965450"/>
          </a:xfrm>
        </p:spPr>
        <p:txBody>
          <a:bodyPr/>
          <a:lstStyle>
            <a:lvl1pPr>
              <a:spcAft>
                <a:spcPts val="600"/>
              </a:spcAf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91437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500"/>
                                        <p:tgtEl>
                                          <p:spTgt spid="10">
                                            <p:txEl>
                                              <p:pRg st="2" end="2"/>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500"/>
                                        <p:tgtEl>
                                          <p:spTgt spid="10">
                                            <p:txEl>
                                              <p:pRg st="3" end="3"/>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animEffect transition="in" filter="fade">
                                      <p:cBhvr>
                                        <p:cTn id="29"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uiExpand="1"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theme" Target="../theme/theme2.xml"/><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theme" Target="../theme/theme3.xml"/><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theme" Target="../theme/theme4.xml"/><Relationship Id="rId1" Type="http://schemas.openxmlformats.org/officeDocument/2006/relationships/slideLayout" Target="../slideLayouts/slideLayout19.xml"/><Relationship Id="rId2"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7" name="Freeform 46"/>
          <p:cNvSpPr>
            <a:spLocks/>
          </p:cNvSpPr>
          <p:nvPr/>
        </p:nvSpPr>
        <p:spPr bwMode="auto">
          <a:xfrm>
            <a:off x="238920" y="4528946"/>
            <a:ext cx="8666161" cy="442912"/>
          </a:xfrm>
          <a:custGeom>
            <a:avLst/>
            <a:gdLst>
              <a:gd name="T0" fmla="*/ 5257 w 5313"/>
              <a:gd name="T1" fmla="*/ 0 h 269"/>
              <a:gd name="T2" fmla="*/ 3721 w 5313"/>
              <a:gd name="T3" fmla="*/ 0 h 269"/>
              <a:gd name="T4" fmla="*/ 1592 w 5313"/>
              <a:gd name="T5" fmla="*/ 0 h 269"/>
              <a:gd name="T6" fmla="*/ 87 w 5313"/>
              <a:gd name="T7" fmla="*/ 0 h 269"/>
              <a:gd name="T8" fmla="*/ 87 w 5313"/>
              <a:gd name="T9" fmla="*/ 0 h 269"/>
              <a:gd name="T10" fmla="*/ 0 w 5313"/>
              <a:gd name="T11" fmla="*/ 0 h 269"/>
              <a:gd name="T12" fmla="*/ 0 w 5313"/>
              <a:gd name="T13" fmla="*/ 56 h 269"/>
              <a:gd name="T14" fmla="*/ 0 w 5313"/>
              <a:gd name="T15" fmla="*/ 74 h 269"/>
              <a:gd name="T16" fmla="*/ 0 w 5313"/>
              <a:gd name="T17" fmla="*/ 90 h 269"/>
              <a:gd name="T18" fmla="*/ 0 w 5313"/>
              <a:gd name="T19" fmla="*/ 130 h 269"/>
              <a:gd name="T20" fmla="*/ 0 w 5313"/>
              <a:gd name="T21" fmla="*/ 139 h 269"/>
              <a:gd name="T22" fmla="*/ 0 w 5313"/>
              <a:gd name="T23" fmla="*/ 170 h 269"/>
              <a:gd name="T24" fmla="*/ 0 w 5313"/>
              <a:gd name="T25" fmla="*/ 213 h 269"/>
              <a:gd name="T26" fmla="*/ 56 w 5313"/>
              <a:gd name="T27" fmla="*/ 269 h 269"/>
              <a:gd name="T28" fmla="*/ 1592 w 5313"/>
              <a:gd name="T29" fmla="*/ 269 h 269"/>
              <a:gd name="T30" fmla="*/ 3721 w 5313"/>
              <a:gd name="T31" fmla="*/ 269 h 269"/>
              <a:gd name="T32" fmla="*/ 5257 w 5313"/>
              <a:gd name="T33" fmla="*/ 269 h 269"/>
              <a:gd name="T34" fmla="*/ 5313 w 5313"/>
              <a:gd name="T35" fmla="*/ 213 h 269"/>
              <a:gd name="T36" fmla="*/ 5313 w 5313"/>
              <a:gd name="T37" fmla="*/ 195 h 269"/>
              <a:gd name="T38" fmla="*/ 5313 w 5313"/>
              <a:gd name="T39" fmla="*/ 139 h 269"/>
              <a:gd name="T40" fmla="*/ 5313 w 5313"/>
              <a:gd name="T41" fmla="*/ 130 h 269"/>
              <a:gd name="T42" fmla="*/ 5313 w 5313"/>
              <a:gd name="T43" fmla="*/ 99 h 269"/>
              <a:gd name="T44" fmla="*/ 5313 w 5313"/>
              <a:gd name="T45" fmla="*/ 56 h 269"/>
              <a:gd name="T46" fmla="*/ 5257 w 5313"/>
              <a:gd name="T4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3" h="269">
                <a:moveTo>
                  <a:pt x="5257" y="0"/>
                </a:moveTo>
                <a:cubicBezTo>
                  <a:pt x="3721" y="0"/>
                  <a:pt x="3721" y="0"/>
                  <a:pt x="3721" y="0"/>
                </a:cubicBezTo>
                <a:cubicBezTo>
                  <a:pt x="1592" y="0"/>
                  <a:pt x="1592" y="0"/>
                  <a:pt x="1592" y="0"/>
                </a:cubicBezTo>
                <a:cubicBezTo>
                  <a:pt x="477" y="0"/>
                  <a:pt x="171" y="0"/>
                  <a:pt x="87" y="0"/>
                </a:cubicBezTo>
                <a:cubicBezTo>
                  <a:pt x="87" y="0"/>
                  <a:pt x="87" y="0"/>
                  <a:pt x="87" y="0"/>
                </a:cubicBezTo>
                <a:cubicBezTo>
                  <a:pt x="0" y="0"/>
                  <a:pt x="0" y="0"/>
                  <a:pt x="0" y="0"/>
                </a:cubicBezTo>
                <a:cubicBezTo>
                  <a:pt x="0" y="56"/>
                  <a:pt x="0" y="56"/>
                  <a:pt x="0" y="56"/>
                </a:cubicBezTo>
                <a:cubicBezTo>
                  <a:pt x="0" y="63"/>
                  <a:pt x="0" y="69"/>
                  <a:pt x="0" y="74"/>
                </a:cubicBezTo>
                <a:cubicBezTo>
                  <a:pt x="0" y="80"/>
                  <a:pt x="0" y="85"/>
                  <a:pt x="0" y="90"/>
                </a:cubicBezTo>
                <a:cubicBezTo>
                  <a:pt x="0" y="130"/>
                  <a:pt x="0" y="130"/>
                  <a:pt x="0" y="130"/>
                </a:cubicBezTo>
                <a:cubicBezTo>
                  <a:pt x="0" y="133"/>
                  <a:pt x="0" y="136"/>
                  <a:pt x="0" y="139"/>
                </a:cubicBezTo>
                <a:cubicBezTo>
                  <a:pt x="0" y="170"/>
                  <a:pt x="0" y="170"/>
                  <a:pt x="0" y="170"/>
                </a:cubicBezTo>
                <a:cubicBezTo>
                  <a:pt x="0" y="213"/>
                  <a:pt x="0" y="213"/>
                  <a:pt x="0" y="213"/>
                </a:cubicBezTo>
                <a:cubicBezTo>
                  <a:pt x="0" y="243"/>
                  <a:pt x="25" y="269"/>
                  <a:pt x="56" y="269"/>
                </a:cubicBezTo>
                <a:cubicBezTo>
                  <a:pt x="1592" y="269"/>
                  <a:pt x="1592" y="269"/>
                  <a:pt x="1592" y="269"/>
                </a:cubicBezTo>
                <a:cubicBezTo>
                  <a:pt x="3721" y="269"/>
                  <a:pt x="3721" y="269"/>
                  <a:pt x="3721" y="269"/>
                </a:cubicBezTo>
                <a:cubicBezTo>
                  <a:pt x="5257" y="269"/>
                  <a:pt x="5257" y="269"/>
                  <a:pt x="5257" y="269"/>
                </a:cubicBezTo>
                <a:cubicBezTo>
                  <a:pt x="5288" y="269"/>
                  <a:pt x="5313" y="243"/>
                  <a:pt x="5313" y="213"/>
                </a:cubicBezTo>
                <a:cubicBezTo>
                  <a:pt x="5313" y="207"/>
                  <a:pt x="5313" y="201"/>
                  <a:pt x="5313" y="195"/>
                </a:cubicBezTo>
                <a:cubicBezTo>
                  <a:pt x="5313" y="164"/>
                  <a:pt x="5313" y="148"/>
                  <a:pt x="5313" y="139"/>
                </a:cubicBezTo>
                <a:cubicBezTo>
                  <a:pt x="5313" y="130"/>
                  <a:pt x="5313" y="130"/>
                  <a:pt x="5313" y="130"/>
                </a:cubicBezTo>
                <a:cubicBezTo>
                  <a:pt x="5313" y="99"/>
                  <a:pt x="5313" y="99"/>
                  <a:pt x="5313" y="99"/>
                </a:cubicBezTo>
                <a:cubicBezTo>
                  <a:pt x="5313" y="56"/>
                  <a:pt x="5313" y="56"/>
                  <a:pt x="5313" y="56"/>
                </a:cubicBezTo>
                <a:cubicBezTo>
                  <a:pt x="5313" y="26"/>
                  <a:pt x="5288" y="0"/>
                  <a:pt x="5257" y="0"/>
                </a:cubicBezTo>
                <a:close/>
              </a:path>
            </a:pathLst>
          </a:custGeom>
          <a:gradFill>
            <a:gsLst>
              <a:gs pos="78000">
                <a:schemeClr val="bg2"/>
              </a:gs>
              <a:gs pos="0">
                <a:schemeClr val="accent5">
                  <a:lumMod val="20000"/>
                  <a:lumOff val="8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solidFill>
                <a:schemeClr val="lt1"/>
              </a:solidFill>
            </a:endParaRPr>
          </a:p>
        </p:txBody>
      </p:sp>
      <p:sp>
        <p:nvSpPr>
          <p:cNvPr id="2" name="Title Placeholder 1"/>
          <p:cNvSpPr>
            <a:spLocks noGrp="1"/>
          </p:cNvSpPr>
          <p:nvPr>
            <p:ph type="title"/>
          </p:nvPr>
        </p:nvSpPr>
        <p:spPr>
          <a:xfrm>
            <a:off x="318530" y="206722"/>
            <a:ext cx="8429934" cy="996875"/>
          </a:xfrm>
          <a:prstGeom prst="rect">
            <a:avLst/>
          </a:prstGeom>
        </p:spPr>
        <p:txBody>
          <a:bodyPr vert="horz" lIns="91440" tIns="45720" rIns="91440" bIns="45720" rtlCol="0" anchor="b">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318530" y="1275606"/>
            <a:ext cx="8429934" cy="2957680"/>
          </a:xfrm>
          <a:prstGeom prst="rect">
            <a:avLst/>
          </a:prstGeom>
        </p:spPr>
        <p:txBody>
          <a:bodyPr vert="horz" lIns="91440" tIns="45720" rIns="91440" bIns="45720" rtlCol="0">
            <a:normAutofit/>
          </a:bodyPr>
          <a:lstStyle/>
          <a:p>
            <a:pPr marL="0" lvl="0" indent="0" algn="l" defTabSz="914400" rtl="0" eaLnBrk="1" latinLnBrk="0" hangingPunct="1">
              <a:spcBef>
                <a:spcPct val="20000"/>
              </a:spcBef>
              <a:spcAft>
                <a:spcPts val="600"/>
              </a:spcAft>
              <a:buFont typeface="Arial" pitchFamily="34" charset="0"/>
              <a:buNone/>
            </a:pPr>
            <a:r>
              <a:rPr lang="en-US" smtClean="0"/>
              <a:t>Click to edit Master text styles</a:t>
            </a:r>
          </a:p>
          <a:p>
            <a:pPr marL="0" lvl="1" indent="0" algn="l" defTabSz="914400" rtl="0" eaLnBrk="1" latinLnBrk="0" hangingPunct="1">
              <a:spcBef>
                <a:spcPct val="20000"/>
              </a:spcBef>
              <a:spcAft>
                <a:spcPts val="600"/>
              </a:spcAft>
              <a:buFont typeface="Arial" pitchFamily="34" charset="0"/>
              <a:buNone/>
            </a:pPr>
            <a:r>
              <a:rPr lang="en-US" smtClean="0"/>
              <a:t>Second level</a:t>
            </a:r>
          </a:p>
          <a:p>
            <a:pPr marL="0" lvl="2" indent="0" algn="l" defTabSz="914400" rtl="0" eaLnBrk="1" latinLnBrk="0" hangingPunct="1">
              <a:spcBef>
                <a:spcPct val="20000"/>
              </a:spcBef>
              <a:spcAft>
                <a:spcPts val="600"/>
              </a:spcAft>
              <a:buFont typeface="Arial" pitchFamily="34" charset="0"/>
              <a:buNone/>
            </a:pPr>
            <a:r>
              <a:rPr lang="en-US" smtClean="0"/>
              <a:t>Third level</a:t>
            </a:r>
          </a:p>
          <a:p>
            <a:pPr marL="0" lvl="3" indent="0" algn="l" defTabSz="914400" rtl="0" eaLnBrk="1" latinLnBrk="0" hangingPunct="1">
              <a:spcBef>
                <a:spcPct val="20000"/>
              </a:spcBef>
              <a:spcAft>
                <a:spcPts val="600"/>
              </a:spcAft>
              <a:buFont typeface="Arial" pitchFamily="34" charset="0"/>
              <a:buNone/>
            </a:pPr>
            <a:r>
              <a:rPr lang="en-US" smtClean="0"/>
              <a:t>Fourth level</a:t>
            </a:r>
          </a:p>
          <a:p>
            <a:pPr marL="0" lvl="4" indent="0" algn="l" defTabSz="914400" rtl="0" eaLnBrk="1" latinLnBrk="0" hangingPunct="1">
              <a:spcBef>
                <a:spcPct val="20000"/>
              </a:spcBef>
              <a:spcAft>
                <a:spcPts val="600"/>
              </a:spcAft>
              <a:buFont typeface="Arial" pitchFamily="34" charset="0"/>
              <a:buNone/>
            </a:pPr>
            <a:r>
              <a:rPr lang="en-US" smtClean="0"/>
              <a:t>Fifth level</a:t>
            </a:r>
            <a:endParaRPr lang="en-GB" dirty="0"/>
          </a:p>
        </p:txBody>
      </p:sp>
      <p:grpSp>
        <p:nvGrpSpPr>
          <p:cNvPr id="51" name="Group 50"/>
          <p:cNvGrpSpPr/>
          <p:nvPr/>
        </p:nvGrpSpPr>
        <p:grpSpPr>
          <a:xfrm>
            <a:off x="395536" y="4565787"/>
            <a:ext cx="841030" cy="362692"/>
            <a:chOff x="2639403" y="1492269"/>
            <a:chExt cx="3556026" cy="1533532"/>
          </a:xfrm>
        </p:grpSpPr>
        <p:sp>
          <p:nvSpPr>
            <p:cNvPr id="52" name="AutoShape 7"/>
            <p:cNvSpPr>
              <a:spLocks noChangeAspect="1" noChangeArrowheads="1" noTextEdit="1"/>
            </p:cNvSpPr>
            <p:nvPr userDrawn="1"/>
          </p:nvSpPr>
          <p:spPr bwMode="auto">
            <a:xfrm>
              <a:off x="2639403" y="1492269"/>
              <a:ext cx="3556026" cy="153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9"/>
            <p:cNvSpPr>
              <a:spLocks/>
            </p:cNvSpPr>
            <p:nvPr userDrawn="1"/>
          </p:nvSpPr>
          <p:spPr bwMode="auto">
            <a:xfrm>
              <a:off x="3109306" y="1855808"/>
              <a:ext cx="238127" cy="225426"/>
            </a:xfrm>
            <a:custGeom>
              <a:avLst/>
              <a:gdLst>
                <a:gd name="T0" fmla="*/ 76 w 150"/>
                <a:gd name="T1" fmla="*/ 109 h 142"/>
                <a:gd name="T2" fmla="*/ 29 w 150"/>
                <a:gd name="T3" fmla="*/ 142 h 142"/>
                <a:gd name="T4" fmla="*/ 45 w 150"/>
                <a:gd name="T5" fmla="*/ 88 h 142"/>
                <a:gd name="T6" fmla="*/ 0 w 150"/>
                <a:gd name="T7" fmla="*/ 54 h 142"/>
                <a:gd name="T8" fmla="*/ 57 w 150"/>
                <a:gd name="T9" fmla="*/ 54 h 142"/>
                <a:gd name="T10" fmla="*/ 76 w 150"/>
                <a:gd name="T11" fmla="*/ 0 h 142"/>
                <a:gd name="T12" fmla="*/ 93 w 150"/>
                <a:gd name="T13" fmla="*/ 54 h 142"/>
                <a:gd name="T14" fmla="*/ 150 w 150"/>
                <a:gd name="T15" fmla="*/ 54 h 142"/>
                <a:gd name="T16" fmla="*/ 105 w 150"/>
                <a:gd name="T17" fmla="*/ 88 h 142"/>
                <a:gd name="T18" fmla="*/ 121 w 150"/>
                <a:gd name="T19" fmla="*/ 142 h 142"/>
                <a:gd name="T20" fmla="*/ 76 w 150"/>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2">
                  <a:moveTo>
                    <a:pt x="76" y="109"/>
                  </a:moveTo>
                  <a:lnTo>
                    <a:pt x="29" y="142"/>
                  </a:lnTo>
                  <a:lnTo>
                    <a:pt x="45" y="88"/>
                  </a:lnTo>
                  <a:lnTo>
                    <a:pt x="0" y="54"/>
                  </a:lnTo>
                  <a:lnTo>
                    <a:pt x="57" y="54"/>
                  </a:lnTo>
                  <a:lnTo>
                    <a:pt x="76" y="0"/>
                  </a:lnTo>
                  <a:lnTo>
                    <a:pt x="93" y="54"/>
                  </a:lnTo>
                  <a:lnTo>
                    <a:pt x="150"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4" name="Freeform 10"/>
            <p:cNvSpPr>
              <a:spLocks/>
            </p:cNvSpPr>
            <p:nvPr userDrawn="1"/>
          </p:nvSpPr>
          <p:spPr bwMode="auto">
            <a:xfrm>
              <a:off x="3383946" y="1601807"/>
              <a:ext cx="241302" cy="227014"/>
            </a:xfrm>
            <a:custGeom>
              <a:avLst/>
              <a:gdLst>
                <a:gd name="T0" fmla="*/ 76 w 152"/>
                <a:gd name="T1" fmla="*/ 110 h 143"/>
                <a:gd name="T2" fmla="*/ 29 w 152"/>
                <a:gd name="T3" fmla="*/ 143 h 143"/>
                <a:gd name="T4" fmla="*/ 48 w 152"/>
                <a:gd name="T5" fmla="*/ 88 h 143"/>
                <a:gd name="T6" fmla="*/ 0 w 152"/>
                <a:gd name="T7" fmla="*/ 55 h 143"/>
                <a:gd name="T8" fmla="*/ 57 w 152"/>
                <a:gd name="T9" fmla="*/ 55 h 143"/>
                <a:gd name="T10" fmla="*/ 76 w 152"/>
                <a:gd name="T11" fmla="*/ 0 h 143"/>
                <a:gd name="T12" fmla="*/ 95 w 152"/>
                <a:gd name="T13" fmla="*/ 55 h 143"/>
                <a:gd name="T14" fmla="*/ 152 w 152"/>
                <a:gd name="T15" fmla="*/ 55 h 143"/>
                <a:gd name="T16" fmla="*/ 105 w 152"/>
                <a:gd name="T17" fmla="*/ 88 h 143"/>
                <a:gd name="T18" fmla="*/ 124 w 152"/>
                <a:gd name="T19" fmla="*/ 143 h 143"/>
                <a:gd name="T20" fmla="*/ 76 w 152"/>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3">
                  <a:moveTo>
                    <a:pt x="76" y="110"/>
                  </a:moveTo>
                  <a:lnTo>
                    <a:pt x="29" y="143"/>
                  </a:lnTo>
                  <a:lnTo>
                    <a:pt x="48" y="88"/>
                  </a:lnTo>
                  <a:lnTo>
                    <a:pt x="0" y="55"/>
                  </a:lnTo>
                  <a:lnTo>
                    <a:pt x="57" y="55"/>
                  </a:lnTo>
                  <a:lnTo>
                    <a:pt x="76" y="0"/>
                  </a:lnTo>
                  <a:lnTo>
                    <a:pt x="95" y="55"/>
                  </a:lnTo>
                  <a:lnTo>
                    <a:pt x="152" y="55"/>
                  </a:lnTo>
                  <a:lnTo>
                    <a:pt x="105" y="88"/>
                  </a:lnTo>
                  <a:lnTo>
                    <a:pt x="124"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5" name="Freeform 11"/>
            <p:cNvSpPr>
              <a:spLocks/>
            </p:cNvSpPr>
            <p:nvPr userDrawn="1"/>
          </p:nvSpPr>
          <p:spPr bwMode="auto">
            <a:xfrm>
              <a:off x="3742724" y="1495444"/>
              <a:ext cx="239714" cy="227014"/>
            </a:xfrm>
            <a:custGeom>
              <a:avLst/>
              <a:gdLst>
                <a:gd name="T0" fmla="*/ 75 w 151"/>
                <a:gd name="T1" fmla="*/ 110 h 143"/>
                <a:gd name="T2" fmla="*/ 28 w 151"/>
                <a:gd name="T3" fmla="*/ 143 h 143"/>
                <a:gd name="T4" fmla="*/ 47 w 151"/>
                <a:gd name="T5" fmla="*/ 89 h 143"/>
                <a:gd name="T6" fmla="*/ 0 w 151"/>
                <a:gd name="T7" fmla="*/ 55 h 143"/>
                <a:gd name="T8" fmla="*/ 56 w 151"/>
                <a:gd name="T9" fmla="*/ 55 h 143"/>
                <a:gd name="T10" fmla="*/ 75 w 151"/>
                <a:gd name="T11" fmla="*/ 0 h 143"/>
                <a:gd name="T12" fmla="*/ 92 w 151"/>
                <a:gd name="T13" fmla="*/ 55 h 143"/>
                <a:gd name="T14" fmla="*/ 151 w 151"/>
                <a:gd name="T15" fmla="*/ 55 h 143"/>
                <a:gd name="T16" fmla="*/ 104 w 151"/>
                <a:gd name="T17" fmla="*/ 89 h 143"/>
                <a:gd name="T18" fmla="*/ 123 w 151"/>
                <a:gd name="T19" fmla="*/ 143 h 143"/>
                <a:gd name="T20" fmla="*/ 75 w 151"/>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43">
                  <a:moveTo>
                    <a:pt x="75" y="110"/>
                  </a:moveTo>
                  <a:lnTo>
                    <a:pt x="28" y="143"/>
                  </a:lnTo>
                  <a:lnTo>
                    <a:pt x="47" y="89"/>
                  </a:lnTo>
                  <a:lnTo>
                    <a:pt x="0" y="55"/>
                  </a:lnTo>
                  <a:lnTo>
                    <a:pt x="56" y="55"/>
                  </a:lnTo>
                  <a:lnTo>
                    <a:pt x="75" y="0"/>
                  </a:lnTo>
                  <a:lnTo>
                    <a:pt x="92" y="55"/>
                  </a:lnTo>
                  <a:lnTo>
                    <a:pt x="151" y="55"/>
                  </a:lnTo>
                  <a:lnTo>
                    <a:pt x="104" y="89"/>
                  </a:lnTo>
                  <a:lnTo>
                    <a:pt x="123" y="143"/>
                  </a:lnTo>
                  <a:lnTo>
                    <a:pt x="75"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Freeform 12"/>
            <p:cNvSpPr>
              <a:spLocks/>
            </p:cNvSpPr>
            <p:nvPr userDrawn="1"/>
          </p:nvSpPr>
          <p:spPr bwMode="auto">
            <a:xfrm>
              <a:off x="4111026" y="1557357"/>
              <a:ext cx="236539" cy="225426"/>
            </a:xfrm>
            <a:custGeom>
              <a:avLst/>
              <a:gdLst>
                <a:gd name="T0" fmla="*/ 76 w 149"/>
                <a:gd name="T1" fmla="*/ 109 h 142"/>
                <a:gd name="T2" fmla="*/ 28 w 149"/>
                <a:gd name="T3" fmla="*/ 142 h 142"/>
                <a:gd name="T4" fmla="*/ 45 w 149"/>
                <a:gd name="T5" fmla="*/ 88 h 142"/>
                <a:gd name="T6" fmla="*/ 0 w 149"/>
                <a:gd name="T7" fmla="*/ 54 h 142"/>
                <a:gd name="T8" fmla="*/ 57 w 149"/>
                <a:gd name="T9" fmla="*/ 54 h 142"/>
                <a:gd name="T10" fmla="*/ 76 w 149"/>
                <a:gd name="T11" fmla="*/ 0 h 142"/>
                <a:gd name="T12" fmla="*/ 92 w 149"/>
                <a:gd name="T13" fmla="*/ 54 h 142"/>
                <a:gd name="T14" fmla="*/ 149 w 149"/>
                <a:gd name="T15" fmla="*/ 54 h 142"/>
                <a:gd name="T16" fmla="*/ 104 w 149"/>
                <a:gd name="T17" fmla="*/ 88 h 142"/>
                <a:gd name="T18" fmla="*/ 121 w 149"/>
                <a:gd name="T19" fmla="*/ 142 h 142"/>
                <a:gd name="T20" fmla="*/ 76 w 149"/>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2">
                  <a:moveTo>
                    <a:pt x="76" y="109"/>
                  </a:moveTo>
                  <a:lnTo>
                    <a:pt x="28" y="142"/>
                  </a:lnTo>
                  <a:lnTo>
                    <a:pt x="45" y="88"/>
                  </a:lnTo>
                  <a:lnTo>
                    <a:pt x="0" y="54"/>
                  </a:lnTo>
                  <a:lnTo>
                    <a:pt x="57" y="54"/>
                  </a:lnTo>
                  <a:lnTo>
                    <a:pt x="76" y="0"/>
                  </a:lnTo>
                  <a:lnTo>
                    <a:pt x="92" y="54"/>
                  </a:lnTo>
                  <a:lnTo>
                    <a:pt x="149" y="54"/>
                  </a:lnTo>
                  <a:lnTo>
                    <a:pt x="104"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7" name="Freeform 13"/>
            <p:cNvSpPr>
              <a:spLocks/>
            </p:cNvSpPr>
            <p:nvPr userDrawn="1"/>
          </p:nvSpPr>
          <p:spPr bwMode="auto">
            <a:xfrm>
              <a:off x="4415828" y="1763733"/>
              <a:ext cx="236539" cy="227014"/>
            </a:xfrm>
            <a:custGeom>
              <a:avLst/>
              <a:gdLst>
                <a:gd name="T0" fmla="*/ 76 w 149"/>
                <a:gd name="T1" fmla="*/ 110 h 143"/>
                <a:gd name="T2" fmla="*/ 28 w 149"/>
                <a:gd name="T3" fmla="*/ 143 h 143"/>
                <a:gd name="T4" fmla="*/ 45 w 149"/>
                <a:gd name="T5" fmla="*/ 89 h 143"/>
                <a:gd name="T6" fmla="*/ 0 w 149"/>
                <a:gd name="T7" fmla="*/ 55 h 143"/>
                <a:gd name="T8" fmla="*/ 57 w 149"/>
                <a:gd name="T9" fmla="*/ 55 h 143"/>
                <a:gd name="T10" fmla="*/ 76 w 149"/>
                <a:gd name="T11" fmla="*/ 0 h 143"/>
                <a:gd name="T12" fmla="*/ 92 w 149"/>
                <a:gd name="T13" fmla="*/ 55 h 143"/>
                <a:gd name="T14" fmla="*/ 149 w 149"/>
                <a:gd name="T15" fmla="*/ 55 h 143"/>
                <a:gd name="T16" fmla="*/ 104 w 149"/>
                <a:gd name="T17" fmla="*/ 89 h 143"/>
                <a:gd name="T18" fmla="*/ 121 w 149"/>
                <a:gd name="T19" fmla="*/ 143 h 143"/>
                <a:gd name="T20" fmla="*/ 76 w 149"/>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3">
                  <a:moveTo>
                    <a:pt x="76" y="110"/>
                  </a:moveTo>
                  <a:lnTo>
                    <a:pt x="28" y="143"/>
                  </a:lnTo>
                  <a:lnTo>
                    <a:pt x="45" y="89"/>
                  </a:lnTo>
                  <a:lnTo>
                    <a:pt x="0" y="55"/>
                  </a:lnTo>
                  <a:lnTo>
                    <a:pt x="57" y="55"/>
                  </a:lnTo>
                  <a:lnTo>
                    <a:pt x="76" y="0"/>
                  </a:lnTo>
                  <a:lnTo>
                    <a:pt x="92" y="55"/>
                  </a:lnTo>
                  <a:lnTo>
                    <a:pt x="149" y="55"/>
                  </a:lnTo>
                  <a:lnTo>
                    <a:pt x="104" y="89"/>
                  </a:lnTo>
                  <a:lnTo>
                    <a:pt x="121"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14"/>
            <p:cNvSpPr>
              <a:spLocks/>
            </p:cNvSpPr>
            <p:nvPr userDrawn="1"/>
          </p:nvSpPr>
          <p:spPr bwMode="auto">
            <a:xfrm>
              <a:off x="4561880" y="2105047"/>
              <a:ext cx="241302" cy="225426"/>
            </a:xfrm>
            <a:custGeom>
              <a:avLst/>
              <a:gdLst>
                <a:gd name="T0" fmla="*/ 76 w 152"/>
                <a:gd name="T1" fmla="*/ 109 h 142"/>
                <a:gd name="T2" fmla="*/ 29 w 152"/>
                <a:gd name="T3" fmla="*/ 142 h 142"/>
                <a:gd name="T4" fmla="*/ 45 w 152"/>
                <a:gd name="T5" fmla="*/ 88 h 142"/>
                <a:gd name="T6" fmla="*/ 0 w 152"/>
                <a:gd name="T7" fmla="*/ 54 h 142"/>
                <a:gd name="T8" fmla="*/ 57 w 152"/>
                <a:gd name="T9" fmla="*/ 54 h 142"/>
                <a:gd name="T10" fmla="*/ 76 w 152"/>
                <a:gd name="T11" fmla="*/ 0 h 142"/>
                <a:gd name="T12" fmla="*/ 93 w 152"/>
                <a:gd name="T13" fmla="*/ 54 h 142"/>
                <a:gd name="T14" fmla="*/ 152 w 152"/>
                <a:gd name="T15" fmla="*/ 54 h 142"/>
                <a:gd name="T16" fmla="*/ 105 w 152"/>
                <a:gd name="T17" fmla="*/ 88 h 142"/>
                <a:gd name="T18" fmla="*/ 121 w 152"/>
                <a:gd name="T19" fmla="*/ 142 h 142"/>
                <a:gd name="T20" fmla="*/ 76 w 152"/>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2">
                  <a:moveTo>
                    <a:pt x="76" y="109"/>
                  </a:moveTo>
                  <a:lnTo>
                    <a:pt x="29" y="142"/>
                  </a:lnTo>
                  <a:lnTo>
                    <a:pt x="45" y="88"/>
                  </a:lnTo>
                  <a:lnTo>
                    <a:pt x="0" y="54"/>
                  </a:lnTo>
                  <a:lnTo>
                    <a:pt x="57" y="54"/>
                  </a:lnTo>
                  <a:lnTo>
                    <a:pt x="76" y="0"/>
                  </a:lnTo>
                  <a:lnTo>
                    <a:pt x="93" y="54"/>
                  </a:lnTo>
                  <a:lnTo>
                    <a:pt x="152"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9" name="Freeform 15"/>
            <p:cNvSpPr>
              <a:spLocks/>
            </p:cNvSpPr>
            <p:nvPr userDrawn="1"/>
          </p:nvSpPr>
          <p:spPr bwMode="auto">
            <a:xfrm>
              <a:off x="3937987" y="2190772"/>
              <a:ext cx="544516" cy="798516"/>
            </a:xfrm>
            <a:custGeom>
              <a:avLst/>
              <a:gdLst>
                <a:gd name="T0" fmla="*/ 0 w 343"/>
                <a:gd name="T1" fmla="*/ 0 h 503"/>
                <a:gd name="T2" fmla="*/ 0 w 343"/>
                <a:gd name="T3" fmla="*/ 503 h 503"/>
                <a:gd name="T4" fmla="*/ 142 w 343"/>
                <a:gd name="T5" fmla="*/ 503 h 503"/>
                <a:gd name="T6" fmla="*/ 142 w 343"/>
                <a:gd name="T7" fmla="*/ 310 h 503"/>
                <a:gd name="T8" fmla="*/ 324 w 343"/>
                <a:gd name="T9" fmla="*/ 310 h 503"/>
                <a:gd name="T10" fmla="*/ 324 w 343"/>
                <a:gd name="T11" fmla="*/ 196 h 503"/>
                <a:gd name="T12" fmla="*/ 142 w 343"/>
                <a:gd name="T13" fmla="*/ 196 h 503"/>
                <a:gd name="T14" fmla="*/ 142 w 343"/>
                <a:gd name="T15" fmla="*/ 115 h 503"/>
                <a:gd name="T16" fmla="*/ 343 w 343"/>
                <a:gd name="T17" fmla="*/ 115 h 503"/>
                <a:gd name="T18" fmla="*/ 343 w 343"/>
                <a:gd name="T19" fmla="*/ 0 h 503"/>
                <a:gd name="T20" fmla="*/ 0 w 343"/>
                <a:gd name="T21"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503">
                  <a:moveTo>
                    <a:pt x="0" y="0"/>
                  </a:moveTo>
                  <a:lnTo>
                    <a:pt x="0" y="503"/>
                  </a:lnTo>
                  <a:lnTo>
                    <a:pt x="142" y="503"/>
                  </a:lnTo>
                  <a:lnTo>
                    <a:pt x="142" y="310"/>
                  </a:lnTo>
                  <a:lnTo>
                    <a:pt x="324" y="310"/>
                  </a:lnTo>
                  <a:lnTo>
                    <a:pt x="324" y="196"/>
                  </a:lnTo>
                  <a:lnTo>
                    <a:pt x="142" y="196"/>
                  </a:lnTo>
                  <a:lnTo>
                    <a:pt x="142" y="115"/>
                  </a:lnTo>
                  <a:lnTo>
                    <a:pt x="343" y="115"/>
                  </a:lnTo>
                  <a:lnTo>
                    <a:pt x="343"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0" name="Freeform 16"/>
            <p:cNvSpPr>
              <a:spLocks/>
            </p:cNvSpPr>
            <p:nvPr userDrawn="1"/>
          </p:nvSpPr>
          <p:spPr bwMode="auto">
            <a:xfrm>
              <a:off x="3268058" y="2190772"/>
              <a:ext cx="598492" cy="798516"/>
            </a:xfrm>
            <a:custGeom>
              <a:avLst/>
              <a:gdLst>
                <a:gd name="T0" fmla="*/ 377 w 377"/>
                <a:gd name="T1" fmla="*/ 0 h 503"/>
                <a:gd name="T2" fmla="*/ 0 w 377"/>
                <a:gd name="T3" fmla="*/ 0 h 503"/>
                <a:gd name="T4" fmla="*/ 0 w 377"/>
                <a:gd name="T5" fmla="*/ 115 h 503"/>
                <a:gd name="T6" fmla="*/ 118 w 377"/>
                <a:gd name="T7" fmla="*/ 115 h 503"/>
                <a:gd name="T8" fmla="*/ 118 w 377"/>
                <a:gd name="T9" fmla="*/ 503 h 503"/>
                <a:gd name="T10" fmla="*/ 261 w 377"/>
                <a:gd name="T11" fmla="*/ 503 h 503"/>
                <a:gd name="T12" fmla="*/ 261 w 377"/>
                <a:gd name="T13" fmla="*/ 115 h 503"/>
                <a:gd name="T14" fmla="*/ 377 w 377"/>
                <a:gd name="T15" fmla="*/ 115 h 503"/>
                <a:gd name="T16" fmla="*/ 377 w 377"/>
                <a:gd name="T17"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503">
                  <a:moveTo>
                    <a:pt x="377" y="0"/>
                  </a:moveTo>
                  <a:lnTo>
                    <a:pt x="0" y="0"/>
                  </a:lnTo>
                  <a:lnTo>
                    <a:pt x="0" y="115"/>
                  </a:lnTo>
                  <a:lnTo>
                    <a:pt x="118" y="115"/>
                  </a:lnTo>
                  <a:lnTo>
                    <a:pt x="118" y="503"/>
                  </a:lnTo>
                  <a:lnTo>
                    <a:pt x="261" y="503"/>
                  </a:lnTo>
                  <a:lnTo>
                    <a:pt x="261" y="115"/>
                  </a:lnTo>
                  <a:lnTo>
                    <a:pt x="377" y="115"/>
                  </a:lnTo>
                  <a:lnTo>
                    <a:pt x="37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1" name="Freeform 17"/>
            <p:cNvSpPr>
              <a:spLocks/>
            </p:cNvSpPr>
            <p:nvPr userDrawn="1"/>
          </p:nvSpPr>
          <p:spPr bwMode="auto">
            <a:xfrm>
              <a:off x="2642578" y="2190772"/>
              <a:ext cx="546104" cy="798516"/>
            </a:xfrm>
            <a:custGeom>
              <a:avLst/>
              <a:gdLst>
                <a:gd name="T0" fmla="*/ 344 w 344"/>
                <a:gd name="T1" fmla="*/ 115 h 503"/>
                <a:gd name="T2" fmla="*/ 344 w 344"/>
                <a:gd name="T3" fmla="*/ 0 h 503"/>
                <a:gd name="T4" fmla="*/ 0 w 344"/>
                <a:gd name="T5" fmla="*/ 0 h 503"/>
                <a:gd name="T6" fmla="*/ 0 w 344"/>
                <a:gd name="T7" fmla="*/ 503 h 503"/>
                <a:gd name="T8" fmla="*/ 344 w 344"/>
                <a:gd name="T9" fmla="*/ 503 h 503"/>
                <a:gd name="T10" fmla="*/ 344 w 344"/>
                <a:gd name="T11" fmla="*/ 388 h 503"/>
                <a:gd name="T12" fmla="*/ 143 w 344"/>
                <a:gd name="T13" fmla="*/ 388 h 503"/>
                <a:gd name="T14" fmla="*/ 143 w 344"/>
                <a:gd name="T15" fmla="*/ 310 h 503"/>
                <a:gd name="T16" fmla="*/ 325 w 344"/>
                <a:gd name="T17" fmla="*/ 310 h 503"/>
                <a:gd name="T18" fmla="*/ 325 w 344"/>
                <a:gd name="T19" fmla="*/ 196 h 503"/>
                <a:gd name="T20" fmla="*/ 143 w 344"/>
                <a:gd name="T21" fmla="*/ 196 h 503"/>
                <a:gd name="T22" fmla="*/ 143 w 344"/>
                <a:gd name="T23" fmla="*/ 115 h 503"/>
                <a:gd name="T24" fmla="*/ 344 w 344"/>
                <a:gd name="T25" fmla="*/ 11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503">
                  <a:moveTo>
                    <a:pt x="344" y="115"/>
                  </a:moveTo>
                  <a:lnTo>
                    <a:pt x="344" y="0"/>
                  </a:lnTo>
                  <a:lnTo>
                    <a:pt x="0" y="0"/>
                  </a:lnTo>
                  <a:lnTo>
                    <a:pt x="0" y="503"/>
                  </a:lnTo>
                  <a:lnTo>
                    <a:pt x="344" y="503"/>
                  </a:lnTo>
                  <a:lnTo>
                    <a:pt x="344" y="388"/>
                  </a:lnTo>
                  <a:lnTo>
                    <a:pt x="143" y="388"/>
                  </a:lnTo>
                  <a:lnTo>
                    <a:pt x="143" y="310"/>
                  </a:lnTo>
                  <a:lnTo>
                    <a:pt x="325" y="310"/>
                  </a:lnTo>
                  <a:lnTo>
                    <a:pt x="325" y="196"/>
                  </a:lnTo>
                  <a:lnTo>
                    <a:pt x="143" y="196"/>
                  </a:lnTo>
                  <a:lnTo>
                    <a:pt x="143" y="115"/>
                  </a:lnTo>
                  <a:lnTo>
                    <a:pt x="344" y="1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2" name="Freeform 18"/>
            <p:cNvSpPr>
              <a:spLocks/>
            </p:cNvSpPr>
            <p:nvPr userDrawn="1"/>
          </p:nvSpPr>
          <p:spPr bwMode="auto">
            <a:xfrm>
              <a:off x="4596805" y="2581299"/>
              <a:ext cx="179389" cy="146051"/>
            </a:xfrm>
            <a:custGeom>
              <a:avLst/>
              <a:gdLst>
                <a:gd name="T0" fmla="*/ 0 w 113"/>
                <a:gd name="T1" fmla="*/ 0 h 92"/>
                <a:gd name="T2" fmla="*/ 16 w 113"/>
                <a:gd name="T3" fmla="*/ 0 h 92"/>
                <a:gd name="T4" fmla="*/ 33 w 113"/>
                <a:gd name="T5" fmla="*/ 71 h 92"/>
                <a:gd name="T6" fmla="*/ 52 w 113"/>
                <a:gd name="T7" fmla="*/ 0 h 92"/>
                <a:gd name="T8" fmla="*/ 66 w 113"/>
                <a:gd name="T9" fmla="*/ 0 h 92"/>
                <a:gd name="T10" fmla="*/ 83 w 113"/>
                <a:gd name="T11" fmla="*/ 71 h 92"/>
                <a:gd name="T12" fmla="*/ 101 w 113"/>
                <a:gd name="T13" fmla="*/ 0 h 92"/>
                <a:gd name="T14" fmla="*/ 113 w 113"/>
                <a:gd name="T15" fmla="*/ 0 h 92"/>
                <a:gd name="T16" fmla="*/ 90 w 113"/>
                <a:gd name="T17" fmla="*/ 92 h 92"/>
                <a:gd name="T18" fmla="*/ 75 w 113"/>
                <a:gd name="T19" fmla="*/ 92 h 92"/>
                <a:gd name="T20" fmla="*/ 56 w 113"/>
                <a:gd name="T21" fmla="*/ 26 h 92"/>
                <a:gd name="T22" fmla="*/ 40 w 113"/>
                <a:gd name="T23" fmla="*/ 92 h 92"/>
                <a:gd name="T24" fmla="*/ 23 w 113"/>
                <a:gd name="T25" fmla="*/ 92 h 92"/>
                <a:gd name="T26" fmla="*/ 0 w 113"/>
                <a:gd name="T2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92">
                  <a:moveTo>
                    <a:pt x="0" y="0"/>
                  </a:moveTo>
                  <a:lnTo>
                    <a:pt x="16" y="0"/>
                  </a:lnTo>
                  <a:lnTo>
                    <a:pt x="33" y="71"/>
                  </a:lnTo>
                  <a:lnTo>
                    <a:pt x="52" y="0"/>
                  </a:lnTo>
                  <a:lnTo>
                    <a:pt x="66" y="0"/>
                  </a:lnTo>
                  <a:lnTo>
                    <a:pt x="83" y="71"/>
                  </a:lnTo>
                  <a:lnTo>
                    <a:pt x="101" y="0"/>
                  </a:lnTo>
                  <a:lnTo>
                    <a:pt x="113" y="0"/>
                  </a:lnTo>
                  <a:lnTo>
                    <a:pt x="90" y="92"/>
                  </a:lnTo>
                  <a:lnTo>
                    <a:pt x="75" y="92"/>
                  </a:lnTo>
                  <a:lnTo>
                    <a:pt x="56" y="26"/>
                  </a:lnTo>
                  <a:lnTo>
                    <a:pt x="40" y="92"/>
                  </a:lnTo>
                  <a:lnTo>
                    <a:pt x="23" y="9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3" name="Freeform 19"/>
            <p:cNvSpPr>
              <a:spLocks noEditPoints="1"/>
            </p:cNvSpPr>
            <p:nvPr userDrawn="1"/>
          </p:nvSpPr>
          <p:spPr bwMode="auto">
            <a:xfrm>
              <a:off x="4776194" y="2614637"/>
              <a:ext cx="106363"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10" y="26"/>
                    <a:pt x="14" y="26"/>
                  </a:cubicBezTo>
                  <a:cubicBezTo>
                    <a:pt x="18" y="26"/>
                    <a:pt x="21" y="23"/>
                    <a:pt x="21" y="16"/>
                  </a:cubicBezTo>
                  <a:cubicBezTo>
                    <a:pt x="21" y="9"/>
                    <a:pt x="18" y="5"/>
                    <a:pt x="14" y="5"/>
                  </a:cubicBezTo>
                  <a:cubicBezTo>
                    <a:pt x="10"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4" name="Freeform 20"/>
            <p:cNvSpPr>
              <a:spLocks/>
            </p:cNvSpPr>
            <p:nvPr userDrawn="1"/>
          </p:nvSpPr>
          <p:spPr bwMode="auto">
            <a:xfrm>
              <a:off x="4901607" y="2614637"/>
              <a:ext cx="58738" cy="112713"/>
            </a:xfrm>
            <a:custGeom>
              <a:avLst/>
              <a:gdLst>
                <a:gd name="T0" fmla="*/ 16 w 16"/>
                <a:gd name="T1" fmla="*/ 7 h 30"/>
                <a:gd name="T2" fmla="*/ 14 w 16"/>
                <a:gd name="T3" fmla="*/ 7 h 30"/>
                <a:gd name="T4" fmla="*/ 6 w 16"/>
                <a:gd name="T5" fmla="*/ 16 h 30"/>
                <a:gd name="T6" fmla="*/ 6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6" y="1"/>
                    <a:pt x="6" y="1"/>
                    <a:pt x="6" y="1"/>
                  </a:cubicBezTo>
                  <a:cubicBezTo>
                    <a:pt x="6" y="8"/>
                    <a:pt x="6" y="8"/>
                    <a:pt x="6" y="8"/>
                  </a:cubicBezTo>
                  <a:cubicBezTo>
                    <a:pt x="7" y="3"/>
                    <a:pt x="10" y="0"/>
                    <a:pt x="14" y="0"/>
                  </a:cubicBezTo>
                  <a:cubicBezTo>
                    <a:pt x="14"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5" name="Freeform 21"/>
            <p:cNvSpPr>
              <a:spLocks/>
            </p:cNvSpPr>
            <p:nvPr userDrawn="1"/>
          </p:nvSpPr>
          <p:spPr bwMode="auto">
            <a:xfrm>
              <a:off x="4973045" y="2581299"/>
              <a:ext cx="96838" cy="146051"/>
            </a:xfrm>
            <a:custGeom>
              <a:avLst/>
              <a:gdLst>
                <a:gd name="T0" fmla="*/ 14 w 61"/>
                <a:gd name="T1" fmla="*/ 0 h 92"/>
                <a:gd name="T2" fmla="*/ 14 w 61"/>
                <a:gd name="T3" fmla="*/ 57 h 92"/>
                <a:gd name="T4" fmla="*/ 42 w 61"/>
                <a:gd name="T5" fmla="*/ 23 h 92"/>
                <a:gd name="T6" fmla="*/ 59 w 61"/>
                <a:gd name="T7" fmla="*/ 23 h 92"/>
                <a:gd name="T8" fmla="*/ 38 w 61"/>
                <a:gd name="T9" fmla="*/ 47 h 92"/>
                <a:gd name="T10" fmla="*/ 61 w 61"/>
                <a:gd name="T11" fmla="*/ 92 h 92"/>
                <a:gd name="T12" fmla="*/ 45 w 61"/>
                <a:gd name="T13" fmla="*/ 92 h 92"/>
                <a:gd name="T14" fmla="*/ 26 w 61"/>
                <a:gd name="T15" fmla="*/ 57 h 92"/>
                <a:gd name="T16" fmla="*/ 14 w 61"/>
                <a:gd name="T17" fmla="*/ 71 h 92"/>
                <a:gd name="T18" fmla="*/ 14 w 61"/>
                <a:gd name="T19" fmla="*/ 92 h 92"/>
                <a:gd name="T20" fmla="*/ 0 w 61"/>
                <a:gd name="T21" fmla="*/ 92 h 92"/>
                <a:gd name="T22" fmla="*/ 0 w 61"/>
                <a:gd name="T23" fmla="*/ 0 h 92"/>
                <a:gd name="T24" fmla="*/ 14 w 61"/>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92">
                  <a:moveTo>
                    <a:pt x="14" y="0"/>
                  </a:moveTo>
                  <a:lnTo>
                    <a:pt x="14" y="57"/>
                  </a:lnTo>
                  <a:lnTo>
                    <a:pt x="42" y="23"/>
                  </a:lnTo>
                  <a:lnTo>
                    <a:pt x="59" y="23"/>
                  </a:lnTo>
                  <a:lnTo>
                    <a:pt x="38" y="47"/>
                  </a:lnTo>
                  <a:lnTo>
                    <a:pt x="61" y="92"/>
                  </a:lnTo>
                  <a:lnTo>
                    <a:pt x="45" y="92"/>
                  </a:lnTo>
                  <a:lnTo>
                    <a:pt x="26" y="57"/>
                  </a:lnTo>
                  <a:lnTo>
                    <a:pt x="14" y="71"/>
                  </a:lnTo>
                  <a:lnTo>
                    <a:pt x="14" y="92"/>
                  </a:lnTo>
                  <a:lnTo>
                    <a:pt x="0" y="92"/>
                  </a:lnTo>
                  <a:lnTo>
                    <a:pt x="0" y="0"/>
                  </a:lnTo>
                  <a:lnTo>
                    <a:pt x="1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6" name="Freeform 22"/>
            <p:cNvSpPr>
              <a:spLocks noEditPoints="1"/>
            </p:cNvSpPr>
            <p:nvPr userDrawn="1"/>
          </p:nvSpPr>
          <p:spPr bwMode="auto">
            <a:xfrm>
              <a:off x="5080996" y="2581299"/>
              <a:ext cx="26988" cy="146051"/>
            </a:xfrm>
            <a:custGeom>
              <a:avLst/>
              <a:gdLst>
                <a:gd name="T0" fmla="*/ 17 w 17"/>
                <a:gd name="T1" fmla="*/ 14 h 92"/>
                <a:gd name="T2" fmla="*/ 0 w 17"/>
                <a:gd name="T3" fmla="*/ 14 h 92"/>
                <a:gd name="T4" fmla="*/ 0 w 17"/>
                <a:gd name="T5" fmla="*/ 0 h 92"/>
                <a:gd name="T6" fmla="*/ 17 w 17"/>
                <a:gd name="T7" fmla="*/ 0 h 92"/>
                <a:gd name="T8" fmla="*/ 17 w 17"/>
                <a:gd name="T9" fmla="*/ 14 h 92"/>
                <a:gd name="T10" fmla="*/ 17 w 17"/>
                <a:gd name="T11" fmla="*/ 92 h 92"/>
                <a:gd name="T12" fmla="*/ 0 w 17"/>
                <a:gd name="T13" fmla="*/ 92 h 92"/>
                <a:gd name="T14" fmla="*/ 0 w 17"/>
                <a:gd name="T15" fmla="*/ 23 h 92"/>
                <a:gd name="T16" fmla="*/ 17 w 17"/>
                <a:gd name="T17" fmla="*/ 23 h 92"/>
                <a:gd name="T18" fmla="*/ 17 w 17"/>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2">
                  <a:moveTo>
                    <a:pt x="17" y="14"/>
                  </a:moveTo>
                  <a:lnTo>
                    <a:pt x="0" y="14"/>
                  </a:lnTo>
                  <a:lnTo>
                    <a:pt x="0" y="0"/>
                  </a:lnTo>
                  <a:lnTo>
                    <a:pt x="17" y="0"/>
                  </a:lnTo>
                  <a:lnTo>
                    <a:pt x="17" y="14"/>
                  </a:lnTo>
                  <a:close/>
                  <a:moveTo>
                    <a:pt x="17" y="92"/>
                  </a:moveTo>
                  <a:lnTo>
                    <a:pt x="0" y="92"/>
                  </a:lnTo>
                  <a:lnTo>
                    <a:pt x="0" y="23"/>
                  </a:lnTo>
                  <a:lnTo>
                    <a:pt x="17" y="23"/>
                  </a:lnTo>
                  <a:lnTo>
                    <a:pt x="17" y="9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7" name="Freeform 23"/>
            <p:cNvSpPr>
              <a:spLocks/>
            </p:cNvSpPr>
            <p:nvPr userDrawn="1"/>
          </p:nvSpPr>
          <p:spPr bwMode="auto">
            <a:xfrm>
              <a:off x="5130209" y="2614637"/>
              <a:ext cx="90488" cy="112713"/>
            </a:xfrm>
            <a:custGeom>
              <a:avLst/>
              <a:gdLst>
                <a:gd name="T0" fmla="*/ 6 w 24"/>
                <a:gd name="T1" fmla="*/ 1 h 30"/>
                <a:gd name="T2" fmla="*/ 6 w 24"/>
                <a:gd name="T3" fmla="*/ 6 h 30"/>
                <a:gd name="T4" fmla="*/ 15 w 24"/>
                <a:gd name="T5" fmla="*/ 0 h 30"/>
                <a:gd name="T6" fmla="*/ 24 w 24"/>
                <a:gd name="T7" fmla="*/ 12 h 30"/>
                <a:gd name="T8" fmla="*/ 24 w 24"/>
                <a:gd name="T9" fmla="*/ 30 h 30"/>
                <a:gd name="T10" fmla="*/ 18 w 24"/>
                <a:gd name="T11" fmla="*/ 30 h 30"/>
                <a:gd name="T12" fmla="*/ 18 w 24"/>
                <a:gd name="T13" fmla="*/ 12 h 30"/>
                <a:gd name="T14" fmla="*/ 13 w 24"/>
                <a:gd name="T15" fmla="*/ 5 h 30"/>
                <a:gd name="T16" fmla="*/ 6 w 24"/>
                <a:gd name="T17" fmla="*/ 14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2"/>
                  </a:cubicBezTo>
                  <a:cubicBezTo>
                    <a:pt x="24" y="30"/>
                    <a:pt x="24" y="30"/>
                    <a:pt x="24" y="30"/>
                  </a:cubicBezTo>
                  <a:cubicBezTo>
                    <a:pt x="18" y="30"/>
                    <a:pt x="18" y="30"/>
                    <a:pt x="18" y="30"/>
                  </a:cubicBezTo>
                  <a:cubicBezTo>
                    <a:pt x="18" y="12"/>
                    <a:pt x="18" y="12"/>
                    <a:pt x="18" y="12"/>
                  </a:cubicBezTo>
                  <a:cubicBezTo>
                    <a:pt x="18" y="8"/>
                    <a:pt x="16" y="5"/>
                    <a:pt x="13" y="5"/>
                  </a:cubicBezTo>
                  <a:cubicBezTo>
                    <a:pt x="9" y="5"/>
                    <a:pt x="6" y="9"/>
                    <a:pt x="6" y="14"/>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8" name="Freeform 24"/>
            <p:cNvSpPr>
              <a:spLocks noEditPoints="1"/>
            </p:cNvSpPr>
            <p:nvPr userDrawn="1"/>
          </p:nvSpPr>
          <p:spPr bwMode="auto">
            <a:xfrm>
              <a:off x="5236572" y="2598762"/>
              <a:ext cx="107951"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20 w 29"/>
                <a:gd name="T17" fmla="*/ 29 h 45"/>
                <a:gd name="T18" fmla="*/ 29 w 29"/>
                <a:gd name="T19" fmla="*/ 36 h 45"/>
                <a:gd name="T20" fmla="*/ 15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7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9 w 29"/>
                <a:gd name="T55" fmla="*/ 14 h 45"/>
                <a:gd name="T56" fmla="*/ 14 w 29"/>
                <a:gd name="T57" fmla="*/ 20 h 45"/>
                <a:gd name="T58" fmla="*/ 20 w 29"/>
                <a:gd name="T59" fmla="*/ 14 h 45"/>
                <a:gd name="T60" fmla="*/ 14 w 29"/>
                <a:gd name="T61" fmla="*/ 9 h 45"/>
                <a:gd name="T62" fmla="*/ 9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8"/>
                  </a:cubicBezTo>
                  <a:cubicBezTo>
                    <a:pt x="25" y="10"/>
                    <a:pt x="26" y="12"/>
                    <a:pt x="26" y="14"/>
                  </a:cubicBezTo>
                  <a:cubicBezTo>
                    <a:pt x="26" y="20"/>
                    <a:pt x="22" y="24"/>
                    <a:pt x="14" y="24"/>
                  </a:cubicBezTo>
                  <a:cubicBezTo>
                    <a:pt x="13" y="24"/>
                    <a:pt x="11" y="24"/>
                    <a:pt x="10" y="23"/>
                  </a:cubicBezTo>
                  <a:cubicBezTo>
                    <a:pt x="8" y="24"/>
                    <a:pt x="7" y="25"/>
                    <a:pt x="7" y="26"/>
                  </a:cubicBezTo>
                  <a:cubicBezTo>
                    <a:pt x="7" y="27"/>
                    <a:pt x="8" y="28"/>
                    <a:pt x="11" y="28"/>
                  </a:cubicBezTo>
                  <a:cubicBezTo>
                    <a:pt x="20" y="29"/>
                    <a:pt x="20" y="29"/>
                    <a:pt x="20" y="29"/>
                  </a:cubicBezTo>
                  <a:cubicBezTo>
                    <a:pt x="26" y="29"/>
                    <a:pt x="29" y="32"/>
                    <a:pt x="29" y="36"/>
                  </a:cubicBezTo>
                  <a:cubicBezTo>
                    <a:pt x="29" y="42"/>
                    <a:pt x="24" y="45"/>
                    <a:pt x="15" y="45"/>
                  </a:cubicBezTo>
                  <a:cubicBezTo>
                    <a:pt x="5" y="45"/>
                    <a:pt x="0" y="42"/>
                    <a:pt x="0" y="37"/>
                  </a:cubicBezTo>
                  <a:cubicBezTo>
                    <a:pt x="0" y="35"/>
                    <a:pt x="2" y="33"/>
                    <a:pt x="4" y="32"/>
                  </a:cubicBezTo>
                  <a:cubicBezTo>
                    <a:pt x="2" y="31"/>
                    <a:pt x="1" y="29"/>
                    <a:pt x="1" y="27"/>
                  </a:cubicBezTo>
                  <a:cubicBezTo>
                    <a:pt x="1" y="25"/>
                    <a:pt x="3" y="23"/>
                    <a:pt x="6" y="22"/>
                  </a:cubicBezTo>
                  <a:cubicBezTo>
                    <a:pt x="4" y="20"/>
                    <a:pt x="2" y="17"/>
                    <a:pt x="2" y="14"/>
                  </a:cubicBezTo>
                  <a:cubicBezTo>
                    <a:pt x="2" y="9"/>
                    <a:pt x="7" y="5"/>
                    <a:pt x="14" y="5"/>
                  </a:cubicBezTo>
                  <a:cubicBezTo>
                    <a:pt x="16" y="5"/>
                    <a:pt x="18" y="5"/>
                    <a:pt x="20" y="6"/>
                  </a:cubicBezTo>
                  <a:cubicBezTo>
                    <a:pt x="21" y="2"/>
                    <a:pt x="23" y="0"/>
                    <a:pt x="27" y="0"/>
                  </a:cubicBezTo>
                  <a:cubicBezTo>
                    <a:pt x="27" y="0"/>
                    <a:pt x="28" y="0"/>
                    <a:pt x="29" y="0"/>
                  </a:cubicBezTo>
                  <a:lnTo>
                    <a:pt x="29" y="5"/>
                  </a:lnTo>
                  <a:close/>
                  <a:moveTo>
                    <a:pt x="6" y="37"/>
                  </a:moveTo>
                  <a:cubicBezTo>
                    <a:pt x="6" y="40"/>
                    <a:pt x="9" y="41"/>
                    <a:pt x="15" y="41"/>
                  </a:cubicBezTo>
                  <a:cubicBezTo>
                    <a:pt x="21" y="41"/>
                    <a:pt x="23" y="40"/>
                    <a:pt x="23" y="37"/>
                  </a:cubicBezTo>
                  <a:cubicBezTo>
                    <a:pt x="23" y="35"/>
                    <a:pt x="22" y="34"/>
                    <a:pt x="18" y="34"/>
                  </a:cubicBezTo>
                  <a:cubicBezTo>
                    <a:pt x="8" y="33"/>
                    <a:pt x="8" y="33"/>
                    <a:pt x="8" y="33"/>
                  </a:cubicBezTo>
                  <a:cubicBezTo>
                    <a:pt x="7" y="34"/>
                    <a:pt x="6" y="35"/>
                    <a:pt x="6" y="37"/>
                  </a:cubicBezTo>
                  <a:moveTo>
                    <a:pt x="9" y="14"/>
                  </a:moveTo>
                  <a:cubicBezTo>
                    <a:pt x="9" y="18"/>
                    <a:pt x="11" y="20"/>
                    <a:pt x="14" y="20"/>
                  </a:cubicBezTo>
                  <a:cubicBezTo>
                    <a:pt x="18" y="20"/>
                    <a:pt x="20" y="18"/>
                    <a:pt x="20" y="14"/>
                  </a:cubicBezTo>
                  <a:cubicBezTo>
                    <a:pt x="20" y="11"/>
                    <a:pt x="17" y="9"/>
                    <a:pt x="14" y="9"/>
                  </a:cubicBezTo>
                  <a:cubicBezTo>
                    <a:pt x="11" y="9"/>
                    <a:pt x="9" y="11"/>
                    <a:pt x="9"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9" name="Freeform 25"/>
            <p:cNvSpPr>
              <a:spLocks/>
            </p:cNvSpPr>
            <p:nvPr userDrawn="1"/>
          </p:nvSpPr>
          <p:spPr bwMode="auto">
            <a:xfrm>
              <a:off x="5409611" y="2587649"/>
              <a:ext cx="66675" cy="144463"/>
            </a:xfrm>
            <a:custGeom>
              <a:avLst/>
              <a:gdLst>
                <a:gd name="T0" fmla="*/ 11 w 18"/>
                <a:gd name="T1" fmla="*/ 8 h 38"/>
                <a:gd name="T2" fmla="*/ 18 w 18"/>
                <a:gd name="T3" fmla="*/ 8 h 38"/>
                <a:gd name="T4" fmla="*/ 18 w 18"/>
                <a:gd name="T5" fmla="*/ 13 h 38"/>
                <a:gd name="T6" fmla="*/ 11 w 18"/>
                <a:gd name="T7" fmla="*/ 13 h 38"/>
                <a:gd name="T8" fmla="*/ 11 w 18"/>
                <a:gd name="T9" fmla="*/ 27 h 38"/>
                <a:gd name="T10" fmla="*/ 15 w 18"/>
                <a:gd name="T11" fmla="*/ 33 h 38"/>
                <a:gd name="T12" fmla="*/ 18 w 18"/>
                <a:gd name="T13" fmla="*/ 33 h 38"/>
                <a:gd name="T14" fmla="*/ 18 w 18"/>
                <a:gd name="T15" fmla="*/ 38 h 38"/>
                <a:gd name="T16" fmla="*/ 14 w 18"/>
                <a:gd name="T17" fmla="*/ 38 h 38"/>
                <a:gd name="T18" fmla="*/ 5 w 18"/>
                <a:gd name="T19" fmla="*/ 27 h 38"/>
                <a:gd name="T20" fmla="*/ 5 w 18"/>
                <a:gd name="T21" fmla="*/ 13 h 38"/>
                <a:gd name="T22" fmla="*/ 0 w 18"/>
                <a:gd name="T23" fmla="*/ 13 h 38"/>
                <a:gd name="T24" fmla="*/ 0 w 18"/>
                <a:gd name="T25" fmla="*/ 8 h 38"/>
                <a:gd name="T26" fmla="*/ 5 w 18"/>
                <a:gd name="T27" fmla="*/ 8 h 38"/>
                <a:gd name="T28" fmla="*/ 5 w 18"/>
                <a:gd name="T29" fmla="*/ 1 h 38"/>
                <a:gd name="T30" fmla="*/ 11 w 18"/>
                <a:gd name="T31" fmla="*/ 0 h 38"/>
                <a:gd name="T32" fmla="*/ 11 w 18"/>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8">
                  <a:moveTo>
                    <a:pt x="11" y="8"/>
                  </a:moveTo>
                  <a:cubicBezTo>
                    <a:pt x="18" y="8"/>
                    <a:pt x="18" y="8"/>
                    <a:pt x="18" y="8"/>
                  </a:cubicBezTo>
                  <a:cubicBezTo>
                    <a:pt x="18" y="13"/>
                    <a:pt x="18" y="13"/>
                    <a:pt x="18" y="13"/>
                  </a:cubicBezTo>
                  <a:cubicBezTo>
                    <a:pt x="11" y="13"/>
                    <a:pt x="11" y="13"/>
                    <a:pt x="11" y="13"/>
                  </a:cubicBezTo>
                  <a:cubicBezTo>
                    <a:pt x="11" y="27"/>
                    <a:pt x="11" y="27"/>
                    <a:pt x="11" y="27"/>
                  </a:cubicBezTo>
                  <a:cubicBezTo>
                    <a:pt x="11" y="31"/>
                    <a:pt x="12" y="33"/>
                    <a:pt x="15" y="33"/>
                  </a:cubicBezTo>
                  <a:cubicBezTo>
                    <a:pt x="16" y="33"/>
                    <a:pt x="17" y="33"/>
                    <a:pt x="18" y="33"/>
                  </a:cubicBezTo>
                  <a:cubicBezTo>
                    <a:pt x="18" y="38"/>
                    <a:pt x="18" y="38"/>
                    <a:pt x="18" y="38"/>
                  </a:cubicBezTo>
                  <a:cubicBezTo>
                    <a:pt x="17" y="38"/>
                    <a:pt x="15" y="38"/>
                    <a:pt x="14" y="38"/>
                  </a:cubicBezTo>
                  <a:cubicBezTo>
                    <a:pt x="7" y="38"/>
                    <a:pt x="5" y="35"/>
                    <a:pt x="5" y="27"/>
                  </a:cubicBezTo>
                  <a:cubicBezTo>
                    <a:pt x="5" y="13"/>
                    <a:pt x="5" y="13"/>
                    <a:pt x="5" y="13"/>
                  </a:cubicBezTo>
                  <a:cubicBezTo>
                    <a:pt x="0" y="13"/>
                    <a:pt x="0" y="13"/>
                    <a:pt x="0" y="13"/>
                  </a:cubicBezTo>
                  <a:cubicBezTo>
                    <a:pt x="0" y="8"/>
                    <a:pt x="0" y="8"/>
                    <a:pt x="0" y="8"/>
                  </a:cubicBezTo>
                  <a:cubicBezTo>
                    <a:pt x="5" y="8"/>
                    <a:pt x="5" y="8"/>
                    <a:pt x="5" y="8"/>
                  </a:cubicBezTo>
                  <a:cubicBezTo>
                    <a:pt x="5" y="1"/>
                    <a:pt x="5" y="1"/>
                    <a:pt x="5" y="1"/>
                  </a:cubicBezTo>
                  <a:cubicBezTo>
                    <a:pt x="11" y="0"/>
                    <a:pt x="11" y="0"/>
                    <a:pt x="11" y="0"/>
                  </a:cubicBezTo>
                  <a:lnTo>
                    <a:pt x="1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0" name="Freeform 26"/>
            <p:cNvSpPr>
              <a:spLocks noEditPoints="1"/>
            </p:cNvSpPr>
            <p:nvPr userDrawn="1"/>
          </p:nvSpPr>
          <p:spPr bwMode="auto">
            <a:xfrm>
              <a:off x="5484224" y="2614637"/>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9" y="26"/>
                    <a:pt x="14" y="26"/>
                  </a:cubicBezTo>
                  <a:cubicBezTo>
                    <a:pt x="18" y="26"/>
                    <a:pt x="21" y="23"/>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1" name="Freeform 27"/>
            <p:cNvSpPr>
              <a:spLocks noEditPoints="1"/>
            </p:cNvSpPr>
            <p:nvPr userDrawn="1"/>
          </p:nvSpPr>
          <p:spPr bwMode="auto">
            <a:xfrm>
              <a:off x="5596937" y="2598762"/>
              <a:ext cx="109538"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19 w 29"/>
                <a:gd name="T17" fmla="*/ 29 h 45"/>
                <a:gd name="T18" fmla="*/ 29 w 29"/>
                <a:gd name="T19" fmla="*/ 36 h 45"/>
                <a:gd name="T20" fmla="*/ 14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6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8 w 29"/>
                <a:gd name="T55" fmla="*/ 14 h 45"/>
                <a:gd name="T56" fmla="*/ 14 w 29"/>
                <a:gd name="T57" fmla="*/ 20 h 45"/>
                <a:gd name="T58" fmla="*/ 19 w 29"/>
                <a:gd name="T59" fmla="*/ 14 h 45"/>
                <a:gd name="T60" fmla="*/ 14 w 29"/>
                <a:gd name="T61" fmla="*/ 9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7" y="5"/>
                    <a:pt x="27" y="5"/>
                  </a:cubicBezTo>
                  <a:cubicBezTo>
                    <a:pt x="25" y="5"/>
                    <a:pt x="23" y="6"/>
                    <a:pt x="23" y="8"/>
                  </a:cubicBezTo>
                  <a:cubicBezTo>
                    <a:pt x="25" y="10"/>
                    <a:pt x="26" y="12"/>
                    <a:pt x="26" y="14"/>
                  </a:cubicBezTo>
                  <a:cubicBezTo>
                    <a:pt x="26" y="20"/>
                    <a:pt x="21" y="24"/>
                    <a:pt x="14" y="24"/>
                  </a:cubicBezTo>
                  <a:cubicBezTo>
                    <a:pt x="13" y="24"/>
                    <a:pt x="11" y="24"/>
                    <a:pt x="10" y="23"/>
                  </a:cubicBezTo>
                  <a:cubicBezTo>
                    <a:pt x="8" y="24"/>
                    <a:pt x="7" y="25"/>
                    <a:pt x="7" y="26"/>
                  </a:cubicBezTo>
                  <a:cubicBezTo>
                    <a:pt x="7" y="27"/>
                    <a:pt x="8" y="28"/>
                    <a:pt x="11" y="28"/>
                  </a:cubicBezTo>
                  <a:cubicBezTo>
                    <a:pt x="19" y="29"/>
                    <a:pt x="19" y="29"/>
                    <a:pt x="19" y="29"/>
                  </a:cubicBezTo>
                  <a:cubicBezTo>
                    <a:pt x="26" y="29"/>
                    <a:pt x="29" y="32"/>
                    <a:pt x="29" y="36"/>
                  </a:cubicBezTo>
                  <a:cubicBezTo>
                    <a:pt x="29" y="42"/>
                    <a:pt x="24" y="45"/>
                    <a:pt x="14" y="45"/>
                  </a:cubicBezTo>
                  <a:cubicBezTo>
                    <a:pt x="5" y="45"/>
                    <a:pt x="0" y="42"/>
                    <a:pt x="0" y="37"/>
                  </a:cubicBezTo>
                  <a:cubicBezTo>
                    <a:pt x="0" y="35"/>
                    <a:pt x="1" y="33"/>
                    <a:pt x="4" y="32"/>
                  </a:cubicBezTo>
                  <a:cubicBezTo>
                    <a:pt x="2" y="31"/>
                    <a:pt x="1" y="29"/>
                    <a:pt x="1" y="27"/>
                  </a:cubicBezTo>
                  <a:cubicBezTo>
                    <a:pt x="1" y="25"/>
                    <a:pt x="3" y="23"/>
                    <a:pt x="6" y="22"/>
                  </a:cubicBezTo>
                  <a:cubicBezTo>
                    <a:pt x="3" y="20"/>
                    <a:pt x="2" y="17"/>
                    <a:pt x="2" y="14"/>
                  </a:cubicBezTo>
                  <a:cubicBezTo>
                    <a:pt x="2" y="9"/>
                    <a:pt x="7" y="5"/>
                    <a:pt x="14" y="5"/>
                  </a:cubicBezTo>
                  <a:cubicBezTo>
                    <a:pt x="16" y="5"/>
                    <a:pt x="18" y="5"/>
                    <a:pt x="20" y="6"/>
                  </a:cubicBezTo>
                  <a:cubicBezTo>
                    <a:pt x="20" y="2"/>
                    <a:pt x="23" y="0"/>
                    <a:pt x="26" y="0"/>
                  </a:cubicBezTo>
                  <a:cubicBezTo>
                    <a:pt x="27" y="0"/>
                    <a:pt x="28" y="0"/>
                    <a:pt x="29" y="0"/>
                  </a:cubicBezTo>
                  <a:lnTo>
                    <a:pt x="29" y="5"/>
                  </a:lnTo>
                  <a:close/>
                  <a:moveTo>
                    <a:pt x="6" y="37"/>
                  </a:moveTo>
                  <a:cubicBezTo>
                    <a:pt x="6" y="40"/>
                    <a:pt x="9" y="41"/>
                    <a:pt x="15" y="41"/>
                  </a:cubicBezTo>
                  <a:cubicBezTo>
                    <a:pt x="20" y="41"/>
                    <a:pt x="23" y="40"/>
                    <a:pt x="23" y="37"/>
                  </a:cubicBezTo>
                  <a:cubicBezTo>
                    <a:pt x="23" y="35"/>
                    <a:pt x="21" y="34"/>
                    <a:pt x="18" y="34"/>
                  </a:cubicBezTo>
                  <a:cubicBezTo>
                    <a:pt x="8" y="33"/>
                    <a:pt x="8" y="33"/>
                    <a:pt x="8" y="33"/>
                  </a:cubicBezTo>
                  <a:cubicBezTo>
                    <a:pt x="6" y="34"/>
                    <a:pt x="6" y="35"/>
                    <a:pt x="6" y="37"/>
                  </a:cubicBezTo>
                  <a:moveTo>
                    <a:pt x="8" y="14"/>
                  </a:moveTo>
                  <a:cubicBezTo>
                    <a:pt x="8" y="18"/>
                    <a:pt x="11" y="20"/>
                    <a:pt x="14" y="20"/>
                  </a:cubicBezTo>
                  <a:cubicBezTo>
                    <a:pt x="17" y="20"/>
                    <a:pt x="19" y="18"/>
                    <a:pt x="19" y="14"/>
                  </a:cubicBezTo>
                  <a:cubicBezTo>
                    <a:pt x="19" y="11"/>
                    <a:pt x="17" y="9"/>
                    <a:pt x="14" y="9"/>
                  </a:cubicBezTo>
                  <a:cubicBezTo>
                    <a:pt x="11" y="9"/>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2" name="Freeform 28"/>
            <p:cNvSpPr>
              <a:spLocks noEditPoints="1"/>
            </p:cNvSpPr>
            <p:nvPr userDrawn="1"/>
          </p:nvSpPr>
          <p:spPr bwMode="auto">
            <a:xfrm>
              <a:off x="5706475" y="2614637"/>
              <a:ext cx="104776" cy="117476"/>
            </a:xfrm>
            <a:custGeom>
              <a:avLst/>
              <a:gdLst>
                <a:gd name="T0" fmla="*/ 7 w 28"/>
                <a:gd name="T1" fmla="*/ 17 h 31"/>
                <a:gd name="T2" fmla="*/ 15 w 28"/>
                <a:gd name="T3" fmla="*/ 26 h 31"/>
                <a:gd name="T4" fmla="*/ 22 w 28"/>
                <a:gd name="T5" fmla="*/ 21 h 31"/>
                <a:gd name="T6" fmla="*/ 28 w 28"/>
                <a:gd name="T7" fmla="*/ 22 h 31"/>
                <a:gd name="T8" fmla="*/ 14 w 28"/>
                <a:gd name="T9" fmla="*/ 31 h 31"/>
                <a:gd name="T10" fmla="*/ 0 w 28"/>
                <a:gd name="T11" fmla="*/ 16 h 31"/>
                <a:gd name="T12" fmla="*/ 14 w 28"/>
                <a:gd name="T13" fmla="*/ 0 h 31"/>
                <a:gd name="T14" fmla="*/ 28 w 28"/>
                <a:gd name="T15" fmla="*/ 16 h 31"/>
                <a:gd name="T16" fmla="*/ 28 w 28"/>
                <a:gd name="T17" fmla="*/ 17 h 31"/>
                <a:gd name="T18" fmla="*/ 7 w 28"/>
                <a:gd name="T19" fmla="*/ 17 h 31"/>
                <a:gd name="T20" fmla="*/ 21 w 28"/>
                <a:gd name="T21" fmla="*/ 13 h 31"/>
                <a:gd name="T22" fmla="*/ 14 w 28"/>
                <a:gd name="T23" fmla="*/ 5 h 31"/>
                <a:gd name="T24" fmla="*/ 7 w 28"/>
                <a:gd name="T25" fmla="*/ 13 h 31"/>
                <a:gd name="T26" fmla="*/ 21 w 28"/>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5" y="26"/>
                  </a:cubicBezTo>
                  <a:cubicBezTo>
                    <a:pt x="18" y="26"/>
                    <a:pt x="20" y="24"/>
                    <a:pt x="22" y="21"/>
                  </a:cubicBezTo>
                  <a:cubicBezTo>
                    <a:pt x="28" y="22"/>
                    <a:pt x="28" y="22"/>
                    <a:pt x="28" y="22"/>
                  </a:cubicBezTo>
                  <a:cubicBezTo>
                    <a:pt x="26" y="28"/>
                    <a:pt x="21" y="31"/>
                    <a:pt x="14" y="31"/>
                  </a:cubicBezTo>
                  <a:cubicBezTo>
                    <a:pt x="6" y="31"/>
                    <a:pt x="0" y="25"/>
                    <a:pt x="0" y="16"/>
                  </a:cubicBezTo>
                  <a:cubicBezTo>
                    <a:pt x="0" y="7"/>
                    <a:pt x="6" y="0"/>
                    <a:pt x="14" y="0"/>
                  </a:cubicBezTo>
                  <a:cubicBezTo>
                    <a:pt x="23" y="0"/>
                    <a:pt x="28" y="6"/>
                    <a:pt x="28" y="16"/>
                  </a:cubicBezTo>
                  <a:cubicBezTo>
                    <a:pt x="28" y="17"/>
                    <a:pt x="28" y="17"/>
                    <a:pt x="28" y="17"/>
                  </a:cubicBezTo>
                  <a:cubicBezTo>
                    <a:pt x="7" y="17"/>
                    <a:pt x="7" y="17"/>
                    <a:pt x="7" y="17"/>
                  </a:cubicBezTo>
                  <a:close/>
                  <a:moveTo>
                    <a:pt x="21" y="13"/>
                  </a:moveTo>
                  <a:cubicBezTo>
                    <a:pt x="21" y="8"/>
                    <a:pt x="19" y="5"/>
                    <a:pt x="14" y="5"/>
                  </a:cubicBezTo>
                  <a:cubicBezTo>
                    <a:pt x="10" y="5"/>
                    <a:pt x="8"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3" name="Freeform 29"/>
            <p:cNvSpPr>
              <a:spLocks/>
            </p:cNvSpPr>
            <p:nvPr userDrawn="1"/>
          </p:nvSpPr>
          <p:spPr bwMode="auto">
            <a:xfrm>
              <a:off x="5816014" y="2587649"/>
              <a:ext cx="71438" cy="144463"/>
            </a:xfrm>
            <a:custGeom>
              <a:avLst/>
              <a:gdLst>
                <a:gd name="T0" fmla="*/ 12 w 19"/>
                <a:gd name="T1" fmla="*/ 8 h 38"/>
                <a:gd name="T2" fmla="*/ 18 w 19"/>
                <a:gd name="T3" fmla="*/ 8 h 38"/>
                <a:gd name="T4" fmla="*/ 18 w 19"/>
                <a:gd name="T5" fmla="*/ 13 h 38"/>
                <a:gd name="T6" fmla="*/ 12 w 19"/>
                <a:gd name="T7" fmla="*/ 13 h 38"/>
                <a:gd name="T8" fmla="*/ 12 w 19"/>
                <a:gd name="T9" fmla="*/ 27 h 38"/>
                <a:gd name="T10" fmla="*/ 16 w 19"/>
                <a:gd name="T11" fmla="*/ 33 h 38"/>
                <a:gd name="T12" fmla="*/ 19 w 19"/>
                <a:gd name="T13" fmla="*/ 33 h 38"/>
                <a:gd name="T14" fmla="*/ 19 w 19"/>
                <a:gd name="T15" fmla="*/ 38 h 38"/>
                <a:gd name="T16" fmla="*/ 14 w 19"/>
                <a:gd name="T17" fmla="*/ 38 h 38"/>
                <a:gd name="T18" fmla="*/ 5 w 19"/>
                <a:gd name="T19" fmla="*/ 27 h 38"/>
                <a:gd name="T20" fmla="*/ 5 w 19"/>
                <a:gd name="T21" fmla="*/ 13 h 38"/>
                <a:gd name="T22" fmla="*/ 0 w 19"/>
                <a:gd name="T23" fmla="*/ 13 h 38"/>
                <a:gd name="T24" fmla="*/ 0 w 19"/>
                <a:gd name="T25" fmla="*/ 8 h 38"/>
                <a:gd name="T26" fmla="*/ 5 w 19"/>
                <a:gd name="T27" fmla="*/ 8 h 38"/>
                <a:gd name="T28" fmla="*/ 6 w 19"/>
                <a:gd name="T29" fmla="*/ 1 h 38"/>
                <a:gd name="T30" fmla="*/ 12 w 19"/>
                <a:gd name="T31" fmla="*/ 0 h 38"/>
                <a:gd name="T32" fmla="*/ 12 w 19"/>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38">
                  <a:moveTo>
                    <a:pt x="12" y="8"/>
                  </a:moveTo>
                  <a:cubicBezTo>
                    <a:pt x="18" y="8"/>
                    <a:pt x="18" y="8"/>
                    <a:pt x="18" y="8"/>
                  </a:cubicBezTo>
                  <a:cubicBezTo>
                    <a:pt x="18" y="13"/>
                    <a:pt x="18" y="13"/>
                    <a:pt x="18" y="13"/>
                  </a:cubicBezTo>
                  <a:cubicBezTo>
                    <a:pt x="12" y="13"/>
                    <a:pt x="12" y="13"/>
                    <a:pt x="12" y="13"/>
                  </a:cubicBezTo>
                  <a:cubicBezTo>
                    <a:pt x="12" y="27"/>
                    <a:pt x="12" y="27"/>
                    <a:pt x="12" y="27"/>
                  </a:cubicBezTo>
                  <a:cubicBezTo>
                    <a:pt x="12" y="31"/>
                    <a:pt x="12" y="33"/>
                    <a:pt x="16" y="33"/>
                  </a:cubicBezTo>
                  <a:cubicBezTo>
                    <a:pt x="17" y="33"/>
                    <a:pt x="18" y="33"/>
                    <a:pt x="19" y="33"/>
                  </a:cubicBezTo>
                  <a:cubicBezTo>
                    <a:pt x="19" y="38"/>
                    <a:pt x="19" y="38"/>
                    <a:pt x="19" y="38"/>
                  </a:cubicBezTo>
                  <a:cubicBezTo>
                    <a:pt x="18" y="38"/>
                    <a:pt x="16" y="38"/>
                    <a:pt x="14" y="38"/>
                  </a:cubicBezTo>
                  <a:cubicBezTo>
                    <a:pt x="8" y="38"/>
                    <a:pt x="5" y="35"/>
                    <a:pt x="5" y="27"/>
                  </a:cubicBezTo>
                  <a:cubicBezTo>
                    <a:pt x="5" y="13"/>
                    <a:pt x="5" y="13"/>
                    <a:pt x="5" y="13"/>
                  </a:cubicBezTo>
                  <a:cubicBezTo>
                    <a:pt x="0" y="13"/>
                    <a:pt x="0" y="13"/>
                    <a:pt x="0" y="13"/>
                  </a:cubicBezTo>
                  <a:cubicBezTo>
                    <a:pt x="0" y="8"/>
                    <a:pt x="0" y="8"/>
                    <a:pt x="0" y="8"/>
                  </a:cubicBezTo>
                  <a:cubicBezTo>
                    <a:pt x="5" y="8"/>
                    <a:pt x="5" y="8"/>
                    <a:pt x="5" y="8"/>
                  </a:cubicBezTo>
                  <a:cubicBezTo>
                    <a:pt x="6" y="1"/>
                    <a:pt x="6" y="1"/>
                    <a:pt x="6" y="1"/>
                  </a:cubicBezTo>
                  <a:cubicBezTo>
                    <a:pt x="12" y="0"/>
                    <a:pt x="12" y="0"/>
                    <a:pt x="12" y="0"/>
                  </a:cubicBezTo>
                  <a:lnTo>
                    <a:pt x="12"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4" name="Freeform 30"/>
            <p:cNvSpPr>
              <a:spLocks/>
            </p:cNvSpPr>
            <p:nvPr userDrawn="1"/>
          </p:nvSpPr>
          <p:spPr bwMode="auto">
            <a:xfrm>
              <a:off x="5901739" y="2581299"/>
              <a:ext cx="90488" cy="146051"/>
            </a:xfrm>
            <a:custGeom>
              <a:avLst/>
              <a:gdLst>
                <a:gd name="T0" fmla="*/ 6 w 24"/>
                <a:gd name="T1" fmla="*/ 0 h 39"/>
                <a:gd name="T2" fmla="*/ 6 w 24"/>
                <a:gd name="T3" fmla="*/ 15 h 39"/>
                <a:gd name="T4" fmla="*/ 15 w 24"/>
                <a:gd name="T5" fmla="*/ 9 h 39"/>
                <a:gd name="T6" fmla="*/ 24 w 24"/>
                <a:gd name="T7" fmla="*/ 21 h 39"/>
                <a:gd name="T8" fmla="*/ 24 w 24"/>
                <a:gd name="T9" fmla="*/ 39 h 39"/>
                <a:gd name="T10" fmla="*/ 18 w 24"/>
                <a:gd name="T11" fmla="*/ 39 h 39"/>
                <a:gd name="T12" fmla="*/ 18 w 24"/>
                <a:gd name="T13" fmla="*/ 21 h 39"/>
                <a:gd name="T14" fmla="*/ 13 w 24"/>
                <a:gd name="T15" fmla="*/ 14 h 39"/>
                <a:gd name="T16" fmla="*/ 6 w 24"/>
                <a:gd name="T17" fmla="*/ 23 h 39"/>
                <a:gd name="T18" fmla="*/ 6 w 24"/>
                <a:gd name="T19" fmla="*/ 39 h 39"/>
                <a:gd name="T20" fmla="*/ 0 w 24"/>
                <a:gd name="T21" fmla="*/ 39 h 39"/>
                <a:gd name="T22" fmla="*/ 0 w 24"/>
                <a:gd name="T23" fmla="*/ 0 h 39"/>
                <a:gd name="T24" fmla="*/ 6 w 24"/>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9">
                  <a:moveTo>
                    <a:pt x="6" y="0"/>
                  </a:moveTo>
                  <a:cubicBezTo>
                    <a:pt x="6" y="15"/>
                    <a:pt x="6" y="15"/>
                    <a:pt x="6" y="15"/>
                  </a:cubicBezTo>
                  <a:cubicBezTo>
                    <a:pt x="8" y="11"/>
                    <a:pt x="11" y="9"/>
                    <a:pt x="15" y="9"/>
                  </a:cubicBezTo>
                  <a:cubicBezTo>
                    <a:pt x="21" y="9"/>
                    <a:pt x="24" y="13"/>
                    <a:pt x="24" y="21"/>
                  </a:cubicBezTo>
                  <a:cubicBezTo>
                    <a:pt x="24" y="39"/>
                    <a:pt x="24" y="39"/>
                    <a:pt x="24" y="39"/>
                  </a:cubicBezTo>
                  <a:cubicBezTo>
                    <a:pt x="18" y="39"/>
                    <a:pt x="18" y="39"/>
                    <a:pt x="18" y="39"/>
                  </a:cubicBezTo>
                  <a:cubicBezTo>
                    <a:pt x="18" y="21"/>
                    <a:pt x="18" y="21"/>
                    <a:pt x="18" y="21"/>
                  </a:cubicBezTo>
                  <a:cubicBezTo>
                    <a:pt x="18" y="17"/>
                    <a:pt x="16" y="14"/>
                    <a:pt x="13" y="14"/>
                  </a:cubicBezTo>
                  <a:cubicBezTo>
                    <a:pt x="9" y="14"/>
                    <a:pt x="6" y="18"/>
                    <a:pt x="6" y="23"/>
                  </a:cubicBezTo>
                  <a:cubicBezTo>
                    <a:pt x="6" y="39"/>
                    <a:pt x="6" y="39"/>
                    <a:pt x="6" y="39"/>
                  </a:cubicBezTo>
                  <a:cubicBezTo>
                    <a:pt x="0" y="39"/>
                    <a:pt x="0" y="39"/>
                    <a:pt x="0" y="39"/>
                  </a:cubicBezTo>
                  <a:cubicBezTo>
                    <a:pt x="0" y="0"/>
                    <a:pt x="0" y="0"/>
                    <a:pt x="0" y="0"/>
                  </a:cubicBez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5" name="Freeform 31"/>
            <p:cNvSpPr>
              <a:spLocks noEditPoints="1"/>
            </p:cNvSpPr>
            <p:nvPr userDrawn="1"/>
          </p:nvSpPr>
          <p:spPr bwMode="auto">
            <a:xfrm>
              <a:off x="6011278" y="2614637"/>
              <a:ext cx="101601" cy="117476"/>
            </a:xfrm>
            <a:custGeom>
              <a:avLst/>
              <a:gdLst>
                <a:gd name="T0" fmla="*/ 7 w 27"/>
                <a:gd name="T1" fmla="*/ 17 h 31"/>
                <a:gd name="T2" fmla="*/ 14 w 27"/>
                <a:gd name="T3" fmla="*/ 26 h 31"/>
                <a:gd name="T4" fmla="*/ 21 w 27"/>
                <a:gd name="T5" fmla="*/ 21 h 31"/>
                <a:gd name="T6" fmla="*/ 27 w 27"/>
                <a:gd name="T7" fmla="*/ 22 h 31"/>
                <a:gd name="T8" fmla="*/ 14 w 27"/>
                <a:gd name="T9" fmla="*/ 31 h 31"/>
                <a:gd name="T10" fmla="*/ 0 w 27"/>
                <a:gd name="T11" fmla="*/ 16 h 31"/>
                <a:gd name="T12" fmla="*/ 14 w 27"/>
                <a:gd name="T13" fmla="*/ 0 h 31"/>
                <a:gd name="T14" fmla="*/ 27 w 27"/>
                <a:gd name="T15" fmla="*/ 16 h 31"/>
                <a:gd name="T16" fmla="*/ 27 w 27"/>
                <a:gd name="T17" fmla="*/ 17 h 31"/>
                <a:gd name="T18" fmla="*/ 7 w 27"/>
                <a:gd name="T19" fmla="*/ 17 h 31"/>
                <a:gd name="T20" fmla="*/ 21 w 27"/>
                <a:gd name="T21" fmla="*/ 13 h 31"/>
                <a:gd name="T22" fmla="*/ 14 w 27"/>
                <a:gd name="T23" fmla="*/ 5 h 31"/>
                <a:gd name="T24" fmla="*/ 7 w 27"/>
                <a:gd name="T25" fmla="*/ 13 h 31"/>
                <a:gd name="T26" fmla="*/ 21 w 27"/>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1">
                  <a:moveTo>
                    <a:pt x="7" y="17"/>
                  </a:moveTo>
                  <a:cubicBezTo>
                    <a:pt x="7" y="23"/>
                    <a:pt x="10" y="26"/>
                    <a:pt x="14" y="26"/>
                  </a:cubicBezTo>
                  <a:cubicBezTo>
                    <a:pt x="17" y="26"/>
                    <a:pt x="20" y="24"/>
                    <a:pt x="21" y="21"/>
                  </a:cubicBezTo>
                  <a:cubicBezTo>
                    <a:pt x="27" y="22"/>
                    <a:pt x="27" y="22"/>
                    <a:pt x="27" y="22"/>
                  </a:cubicBezTo>
                  <a:cubicBezTo>
                    <a:pt x="25" y="28"/>
                    <a:pt x="20" y="31"/>
                    <a:pt x="14" y="31"/>
                  </a:cubicBezTo>
                  <a:cubicBezTo>
                    <a:pt x="5" y="31"/>
                    <a:pt x="0" y="25"/>
                    <a:pt x="0" y="16"/>
                  </a:cubicBezTo>
                  <a:cubicBezTo>
                    <a:pt x="0" y="7"/>
                    <a:pt x="5" y="0"/>
                    <a:pt x="14" y="0"/>
                  </a:cubicBezTo>
                  <a:cubicBezTo>
                    <a:pt x="22" y="0"/>
                    <a:pt x="27" y="6"/>
                    <a:pt x="27" y="16"/>
                  </a:cubicBezTo>
                  <a:cubicBezTo>
                    <a:pt x="27" y="17"/>
                    <a:pt x="27" y="17"/>
                    <a:pt x="27" y="17"/>
                  </a:cubicBezTo>
                  <a:cubicBezTo>
                    <a:pt x="7" y="17"/>
                    <a:pt x="7" y="17"/>
                    <a:pt x="7" y="17"/>
                  </a:cubicBezTo>
                  <a:close/>
                  <a:moveTo>
                    <a:pt x="21" y="13"/>
                  </a:moveTo>
                  <a:cubicBezTo>
                    <a:pt x="20" y="8"/>
                    <a:pt x="18" y="5"/>
                    <a:pt x="14" y="5"/>
                  </a:cubicBezTo>
                  <a:cubicBezTo>
                    <a:pt x="10" y="5"/>
                    <a:pt x="7"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6" name="Freeform 32"/>
            <p:cNvSpPr>
              <a:spLocks/>
            </p:cNvSpPr>
            <p:nvPr userDrawn="1"/>
          </p:nvSpPr>
          <p:spPr bwMode="auto">
            <a:xfrm>
              <a:off x="6131929" y="2614637"/>
              <a:ext cx="60325" cy="112713"/>
            </a:xfrm>
            <a:custGeom>
              <a:avLst/>
              <a:gdLst>
                <a:gd name="T0" fmla="*/ 16 w 16"/>
                <a:gd name="T1" fmla="*/ 7 h 30"/>
                <a:gd name="T2" fmla="*/ 15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5"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8"/>
                    <a:pt x="6" y="8"/>
                    <a:pt x="6" y="8"/>
                  </a:cubicBezTo>
                  <a:cubicBezTo>
                    <a:pt x="8" y="3"/>
                    <a:pt x="10" y="0"/>
                    <a:pt x="14" y="0"/>
                  </a:cubicBezTo>
                  <a:cubicBezTo>
                    <a:pt x="15"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7" name="Freeform 33"/>
            <p:cNvSpPr>
              <a:spLocks/>
            </p:cNvSpPr>
            <p:nvPr userDrawn="1"/>
          </p:nvSpPr>
          <p:spPr bwMode="auto">
            <a:xfrm>
              <a:off x="4603155" y="2836888"/>
              <a:ext cx="95251" cy="147638"/>
            </a:xfrm>
            <a:custGeom>
              <a:avLst/>
              <a:gdLst>
                <a:gd name="T0" fmla="*/ 17 w 60"/>
                <a:gd name="T1" fmla="*/ 0 h 93"/>
                <a:gd name="T2" fmla="*/ 17 w 60"/>
                <a:gd name="T3" fmla="*/ 79 h 93"/>
                <a:gd name="T4" fmla="*/ 60 w 60"/>
                <a:gd name="T5" fmla="*/ 79 h 93"/>
                <a:gd name="T6" fmla="*/ 60 w 60"/>
                <a:gd name="T7" fmla="*/ 93 h 93"/>
                <a:gd name="T8" fmla="*/ 0 w 60"/>
                <a:gd name="T9" fmla="*/ 93 h 93"/>
                <a:gd name="T10" fmla="*/ 0 w 60"/>
                <a:gd name="T11" fmla="*/ 0 h 93"/>
                <a:gd name="T12" fmla="*/ 17 w 60"/>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0" h="93">
                  <a:moveTo>
                    <a:pt x="17" y="0"/>
                  </a:moveTo>
                  <a:lnTo>
                    <a:pt x="17" y="79"/>
                  </a:lnTo>
                  <a:lnTo>
                    <a:pt x="60" y="79"/>
                  </a:lnTo>
                  <a:lnTo>
                    <a:pt x="60" y="93"/>
                  </a:lnTo>
                  <a:lnTo>
                    <a:pt x="0" y="93"/>
                  </a:lnTo>
                  <a:lnTo>
                    <a:pt x="0" y="0"/>
                  </a:lnTo>
                  <a:lnTo>
                    <a:pt x="1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8" name="Freeform 34"/>
            <p:cNvSpPr>
              <a:spLocks noEditPoints="1"/>
            </p:cNvSpPr>
            <p:nvPr userDrawn="1"/>
          </p:nvSpPr>
          <p:spPr bwMode="auto">
            <a:xfrm>
              <a:off x="4701581" y="2871813"/>
              <a:ext cx="104776"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7" y="26"/>
                    <a:pt x="20" y="24"/>
                    <a:pt x="21" y="21"/>
                  </a:cubicBezTo>
                  <a:cubicBezTo>
                    <a:pt x="27" y="22"/>
                    <a:pt x="27" y="22"/>
                    <a:pt x="27" y="22"/>
                  </a:cubicBezTo>
                  <a:cubicBezTo>
                    <a:pt x="25" y="28"/>
                    <a:pt x="21" y="31"/>
                    <a:pt x="14" y="31"/>
                  </a:cubicBezTo>
                  <a:cubicBezTo>
                    <a:pt x="5"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9" name="Freeform 35"/>
            <p:cNvSpPr>
              <a:spLocks noEditPoints="1"/>
            </p:cNvSpPr>
            <p:nvPr userDrawn="1"/>
          </p:nvSpPr>
          <p:spPr bwMode="auto">
            <a:xfrm>
              <a:off x="4817469" y="2871813"/>
              <a:ext cx="101601" cy="117476"/>
            </a:xfrm>
            <a:custGeom>
              <a:avLst/>
              <a:gdLst>
                <a:gd name="T0" fmla="*/ 14 w 27"/>
                <a:gd name="T1" fmla="*/ 0 h 31"/>
                <a:gd name="T2" fmla="*/ 26 w 27"/>
                <a:gd name="T3" fmla="*/ 12 h 31"/>
                <a:gd name="T4" fmla="*/ 26 w 27"/>
                <a:gd name="T5" fmla="*/ 24 h 31"/>
                <a:gd name="T6" fmla="*/ 27 w 27"/>
                <a:gd name="T7" fmla="*/ 30 h 31"/>
                <a:gd name="T8" fmla="*/ 20 w 27"/>
                <a:gd name="T9" fmla="*/ 30 h 31"/>
                <a:gd name="T10" fmla="*/ 20 w 27"/>
                <a:gd name="T11" fmla="*/ 25 h 31"/>
                <a:gd name="T12" fmla="*/ 10 w 27"/>
                <a:gd name="T13" fmla="*/ 31 h 31"/>
                <a:gd name="T14" fmla="*/ 0 w 27"/>
                <a:gd name="T15" fmla="*/ 22 h 31"/>
                <a:gd name="T16" fmla="*/ 19 w 27"/>
                <a:gd name="T17" fmla="*/ 12 h 31"/>
                <a:gd name="T18" fmla="*/ 20 w 27"/>
                <a:gd name="T19" fmla="*/ 12 h 31"/>
                <a:gd name="T20" fmla="*/ 20 w 27"/>
                <a:gd name="T21" fmla="*/ 10 h 31"/>
                <a:gd name="T22" fmla="*/ 13 w 27"/>
                <a:gd name="T23" fmla="*/ 5 h 31"/>
                <a:gd name="T24" fmla="*/ 7 w 27"/>
                <a:gd name="T25" fmla="*/ 9 h 31"/>
                <a:gd name="T26" fmla="*/ 1 w 27"/>
                <a:gd name="T27" fmla="*/ 9 h 31"/>
                <a:gd name="T28" fmla="*/ 14 w 27"/>
                <a:gd name="T29" fmla="*/ 0 h 31"/>
                <a:gd name="T30" fmla="*/ 18 w 27"/>
                <a:gd name="T31" fmla="*/ 16 h 31"/>
                <a:gd name="T32" fmla="*/ 7 w 27"/>
                <a:gd name="T33" fmla="*/ 22 h 31"/>
                <a:gd name="T34" fmla="*/ 12 w 27"/>
                <a:gd name="T35" fmla="*/ 26 h 31"/>
                <a:gd name="T36" fmla="*/ 20 w 27"/>
                <a:gd name="T37" fmla="*/ 18 h 31"/>
                <a:gd name="T38" fmla="*/ 20 w 27"/>
                <a:gd name="T39" fmla="*/ 16 h 31"/>
                <a:gd name="T40" fmla="*/ 18 w 27"/>
                <a:gd name="T41"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31">
                  <a:moveTo>
                    <a:pt x="14" y="0"/>
                  </a:moveTo>
                  <a:cubicBezTo>
                    <a:pt x="23" y="0"/>
                    <a:pt x="26" y="4"/>
                    <a:pt x="26" y="12"/>
                  </a:cubicBezTo>
                  <a:cubicBezTo>
                    <a:pt x="26" y="24"/>
                    <a:pt x="26" y="24"/>
                    <a:pt x="26" y="24"/>
                  </a:cubicBezTo>
                  <a:cubicBezTo>
                    <a:pt x="26" y="27"/>
                    <a:pt x="26" y="29"/>
                    <a:pt x="27" y="30"/>
                  </a:cubicBezTo>
                  <a:cubicBezTo>
                    <a:pt x="20" y="30"/>
                    <a:pt x="20" y="30"/>
                    <a:pt x="20" y="30"/>
                  </a:cubicBezTo>
                  <a:cubicBezTo>
                    <a:pt x="20" y="29"/>
                    <a:pt x="20" y="27"/>
                    <a:pt x="20" y="25"/>
                  </a:cubicBezTo>
                  <a:cubicBezTo>
                    <a:pt x="18" y="29"/>
                    <a:pt x="14" y="31"/>
                    <a:pt x="10" y="31"/>
                  </a:cubicBezTo>
                  <a:cubicBezTo>
                    <a:pt x="4" y="31"/>
                    <a:pt x="0" y="27"/>
                    <a:pt x="0" y="22"/>
                  </a:cubicBezTo>
                  <a:cubicBezTo>
                    <a:pt x="0" y="15"/>
                    <a:pt x="6" y="12"/>
                    <a:pt x="19" y="12"/>
                  </a:cubicBezTo>
                  <a:cubicBezTo>
                    <a:pt x="20" y="12"/>
                    <a:pt x="20" y="12"/>
                    <a:pt x="20" y="12"/>
                  </a:cubicBezTo>
                  <a:cubicBezTo>
                    <a:pt x="20" y="10"/>
                    <a:pt x="20" y="10"/>
                    <a:pt x="20" y="10"/>
                  </a:cubicBezTo>
                  <a:cubicBezTo>
                    <a:pt x="20" y="7"/>
                    <a:pt x="18" y="5"/>
                    <a:pt x="13" y="5"/>
                  </a:cubicBezTo>
                  <a:cubicBezTo>
                    <a:pt x="10" y="5"/>
                    <a:pt x="7" y="6"/>
                    <a:pt x="7" y="9"/>
                  </a:cubicBezTo>
                  <a:cubicBezTo>
                    <a:pt x="1" y="9"/>
                    <a:pt x="1" y="9"/>
                    <a:pt x="1" y="9"/>
                  </a:cubicBezTo>
                  <a:cubicBezTo>
                    <a:pt x="2" y="3"/>
                    <a:pt x="6" y="0"/>
                    <a:pt x="14" y="0"/>
                  </a:cubicBezTo>
                  <a:moveTo>
                    <a:pt x="18" y="16"/>
                  </a:moveTo>
                  <a:cubicBezTo>
                    <a:pt x="10" y="16"/>
                    <a:pt x="7" y="18"/>
                    <a:pt x="7" y="22"/>
                  </a:cubicBezTo>
                  <a:cubicBezTo>
                    <a:pt x="7" y="24"/>
                    <a:pt x="9" y="26"/>
                    <a:pt x="12" y="26"/>
                  </a:cubicBezTo>
                  <a:cubicBezTo>
                    <a:pt x="16" y="26"/>
                    <a:pt x="20" y="22"/>
                    <a:pt x="20" y="18"/>
                  </a:cubicBezTo>
                  <a:cubicBezTo>
                    <a:pt x="20" y="16"/>
                    <a:pt x="20" y="16"/>
                    <a:pt x="20" y="16"/>
                  </a:cubicBezTo>
                  <a:lnTo>
                    <a:pt x="18"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0" name="Freeform 36"/>
            <p:cNvSpPr>
              <a:spLocks/>
            </p:cNvSpPr>
            <p:nvPr userDrawn="1"/>
          </p:nvSpPr>
          <p:spPr bwMode="auto">
            <a:xfrm>
              <a:off x="4938120" y="2871813"/>
              <a:ext cx="60325" cy="112713"/>
            </a:xfrm>
            <a:custGeom>
              <a:avLst/>
              <a:gdLst>
                <a:gd name="T0" fmla="*/ 16 w 16"/>
                <a:gd name="T1" fmla="*/ 7 h 30"/>
                <a:gd name="T2" fmla="*/ 14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7 h 30"/>
                <a:gd name="T16" fmla="*/ 14 w 16"/>
                <a:gd name="T17" fmla="*/ 0 h 30"/>
                <a:gd name="T18" fmla="*/ 16 w 16"/>
                <a:gd name="T19" fmla="*/ 0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4"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7"/>
                    <a:pt x="6" y="7"/>
                    <a:pt x="6" y="7"/>
                  </a:cubicBezTo>
                  <a:cubicBezTo>
                    <a:pt x="8" y="3"/>
                    <a:pt x="10" y="0"/>
                    <a:pt x="14" y="0"/>
                  </a:cubicBezTo>
                  <a:cubicBezTo>
                    <a:pt x="15" y="0"/>
                    <a:pt x="15" y="0"/>
                    <a:pt x="16" y="0"/>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1" name="Freeform 37"/>
            <p:cNvSpPr>
              <a:spLocks/>
            </p:cNvSpPr>
            <p:nvPr userDrawn="1"/>
          </p:nvSpPr>
          <p:spPr bwMode="auto">
            <a:xfrm>
              <a:off x="5009558" y="2871813"/>
              <a:ext cx="90488"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2" name="Freeform 38"/>
            <p:cNvSpPr>
              <a:spLocks noEditPoints="1"/>
            </p:cNvSpPr>
            <p:nvPr userDrawn="1"/>
          </p:nvSpPr>
          <p:spPr bwMode="auto">
            <a:xfrm>
              <a:off x="5127034" y="2836888"/>
              <a:ext cx="22225" cy="147638"/>
            </a:xfrm>
            <a:custGeom>
              <a:avLst/>
              <a:gdLst>
                <a:gd name="T0" fmla="*/ 14 w 14"/>
                <a:gd name="T1" fmla="*/ 12 h 93"/>
                <a:gd name="T2" fmla="*/ 0 w 14"/>
                <a:gd name="T3" fmla="*/ 12 h 93"/>
                <a:gd name="T4" fmla="*/ 0 w 14"/>
                <a:gd name="T5" fmla="*/ 0 h 93"/>
                <a:gd name="T6" fmla="*/ 14 w 14"/>
                <a:gd name="T7" fmla="*/ 0 h 93"/>
                <a:gd name="T8" fmla="*/ 14 w 14"/>
                <a:gd name="T9" fmla="*/ 12 h 93"/>
                <a:gd name="T10" fmla="*/ 14 w 14"/>
                <a:gd name="T11" fmla="*/ 93 h 93"/>
                <a:gd name="T12" fmla="*/ 0 w 14"/>
                <a:gd name="T13" fmla="*/ 93 h 93"/>
                <a:gd name="T14" fmla="*/ 0 w 14"/>
                <a:gd name="T15" fmla="*/ 24 h 93"/>
                <a:gd name="T16" fmla="*/ 14 w 14"/>
                <a:gd name="T17" fmla="*/ 24 h 93"/>
                <a:gd name="T18" fmla="*/ 14 w 14"/>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93">
                  <a:moveTo>
                    <a:pt x="14" y="12"/>
                  </a:moveTo>
                  <a:lnTo>
                    <a:pt x="0" y="12"/>
                  </a:lnTo>
                  <a:lnTo>
                    <a:pt x="0" y="0"/>
                  </a:lnTo>
                  <a:lnTo>
                    <a:pt x="14" y="0"/>
                  </a:lnTo>
                  <a:lnTo>
                    <a:pt x="14" y="12"/>
                  </a:lnTo>
                  <a:close/>
                  <a:moveTo>
                    <a:pt x="14" y="93"/>
                  </a:moveTo>
                  <a:lnTo>
                    <a:pt x="0" y="93"/>
                  </a:lnTo>
                  <a:lnTo>
                    <a:pt x="0" y="24"/>
                  </a:lnTo>
                  <a:lnTo>
                    <a:pt x="14" y="24"/>
                  </a:lnTo>
                  <a:lnTo>
                    <a:pt x="14"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3" name="Freeform 39"/>
            <p:cNvSpPr>
              <a:spLocks/>
            </p:cNvSpPr>
            <p:nvPr userDrawn="1"/>
          </p:nvSpPr>
          <p:spPr bwMode="auto">
            <a:xfrm>
              <a:off x="5176247" y="2871813"/>
              <a:ext cx="88901"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4" name="Freeform 40"/>
            <p:cNvSpPr>
              <a:spLocks noEditPoints="1"/>
            </p:cNvSpPr>
            <p:nvPr userDrawn="1"/>
          </p:nvSpPr>
          <p:spPr bwMode="auto">
            <a:xfrm>
              <a:off x="5281022" y="2855938"/>
              <a:ext cx="109538" cy="169863"/>
            </a:xfrm>
            <a:custGeom>
              <a:avLst/>
              <a:gdLst>
                <a:gd name="T0" fmla="*/ 29 w 29"/>
                <a:gd name="T1" fmla="*/ 5 h 45"/>
                <a:gd name="T2" fmla="*/ 27 w 29"/>
                <a:gd name="T3" fmla="*/ 5 h 45"/>
                <a:gd name="T4" fmla="*/ 23 w 29"/>
                <a:gd name="T5" fmla="*/ 7 h 45"/>
                <a:gd name="T6" fmla="*/ 26 w 29"/>
                <a:gd name="T7" fmla="*/ 14 h 45"/>
                <a:gd name="T8" fmla="*/ 14 w 29"/>
                <a:gd name="T9" fmla="*/ 24 h 45"/>
                <a:gd name="T10" fmla="*/ 10 w 29"/>
                <a:gd name="T11" fmla="*/ 23 h 45"/>
                <a:gd name="T12" fmla="*/ 7 w 29"/>
                <a:gd name="T13" fmla="*/ 25 h 45"/>
                <a:gd name="T14" fmla="*/ 11 w 29"/>
                <a:gd name="T15" fmla="*/ 28 h 45"/>
                <a:gd name="T16" fmla="*/ 19 w 29"/>
                <a:gd name="T17" fmla="*/ 28 h 45"/>
                <a:gd name="T18" fmla="*/ 29 w 29"/>
                <a:gd name="T19" fmla="*/ 36 h 45"/>
                <a:gd name="T20" fmla="*/ 14 w 29"/>
                <a:gd name="T21" fmla="*/ 45 h 45"/>
                <a:gd name="T22" fmla="*/ 0 w 29"/>
                <a:gd name="T23" fmla="*/ 37 h 45"/>
                <a:gd name="T24" fmla="*/ 4 w 29"/>
                <a:gd name="T25" fmla="*/ 31 h 45"/>
                <a:gd name="T26" fmla="*/ 1 w 29"/>
                <a:gd name="T27" fmla="*/ 27 h 45"/>
                <a:gd name="T28" fmla="*/ 6 w 29"/>
                <a:gd name="T29" fmla="*/ 21 h 45"/>
                <a:gd name="T30" fmla="*/ 2 w 29"/>
                <a:gd name="T31" fmla="*/ 14 h 45"/>
                <a:gd name="T32" fmla="*/ 14 w 29"/>
                <a:gd name="T33" fmla="*/ 4 h 45"/>
                <a:gd name="T34" fmla="*/ 20 w 29"/>
                <a:gd name="T35" fmla="*/ 6 h 45"/>
                <a:gd name="T36" fmla="*/ 27 w 29"/>
                <a:gd name="T37" fmla="*/ 0 h 45"/>
                <a:gd name="T38" fmla="*/ 29 w 29"/>
                <a:gd name="T39" fmla="*/ 0 h 45"/>
                <a:gd name="T40" fmla="*/ 29 w 29"/>
                <a:gd name="T41" fmla="*/ 5 h 45"/>
                <a:gd name="T42" fmla="*/ 6 w 29"/>
                <a:gd name="T43" fmla="*/ 36 h 45"/>
                <a:gd name="T44" fmla="*/ 15 w 29"/>
                <a:gd name="T45" fmla="*/ 41 h 45"/>
                <a:gd name="T46" fmla="*/ 23 w 29"/>
                <a:gd name="T47" fmla="*/ 37 h 45"/>
                <a:gd name="T48" fmla="*/ 18 w 29"/>
                <a:gd name="T49" fmla="*/ 34 h 45"/>
                <a:gd name="T50" fmla="*/ 8 w 29"/>
                <a:gd name="T51" fmla="*/ 33 h 45"/>
                <a:gd name="T52" fmla="*/ 6 w 29"/>
                <a:gd name="T53" fmla="*/ 36 h 45"/>
                <a:gd name="T54" fmla="*/ 8 w 29"/>
                <a:gd name="T55" fmla="*/ 14 h 45"/>
                <a:gd name="T56" fmla="*/ 14 w 29"/>
                <a:gd name="T57" fmla="*/ 20 h 45"/>
                <a:gd name="T58" fmla="*/ 19 w 29"/>
                <a:gd name="T59" fmla="*/ 14 h 45"/>
                <a:gd name="T60" fmla="*/ 14 w 29"/>
                <a:gd name="T61" fmla="*/ 8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7"/>
                  </a:cubicBezTo>
                  <a:cubicBezTo>
                    <a:pt x="25" y="10"/>
                    <a:pt x="26" y="12"/>
                    <a:pt x="26" y="14"/>
                  </a:cubicBezTo>
                  <a:cubicBezTo>
                    <a:pt x="26" y="20"/>
                    <a:pt x="21" y="24"/>
                    <a:pt x="14" y="24"/>
                  </a:cubicBezTo>
                  <a:cubicBezTo>
                    <a:pt x="13" y="24"/>
                    <a:pt x="11" y="23"/>
                    <a:pt x="10" y="23"/>
                  </a:cubicBezTo>
                  <a:cubicBezTo>
                    <a:pt x="8" y="24"/>
                    <a:pt x="7" y="24"/>
                    <a:pt x="7" y="25"/>
                  </a:cubicBezTo>
                  <a:cubicBezTo>
                    <a:pt x="7" y="27"/>
                    <a:pt x="8" y="28"/>
                    <a:pt x="11" y="28"/>
                  </a:cubicBezTo>
                  <a:cubicBezTo>
                    <a:pt x="19" y="28"/>
                    <a:pt x="19" y="28"/>
                    <a:pt x="19" y="28"/>
                  </a:cubicBezTo>
                  <a:cubicBezTo>
                    <a:pt x="26" y="29"/>
                    <a:pt x="29" y="32"/>
                    <a:pt x="29" y="36"/>
                  </a:cubicBezTo>
                  <a:cubicBezTo>
                    <a:pt x="29" y="41"/>
                    <a:pt x="24" y="45"/>
                    <a:pt x="14" y="45"/>
                  </a:cubicBezTo>
                  <a:cubicBezTo>
                    <a:pt x="5" y="45"/>
                    <a:pt x="0" y="42"/>
                    <a:pt x="0" y="37"/>
                  </a:cubicBezTo>
                  <a:cubicBezTo>
                    <a:pt x="0" y="35"/>
                    <a:pt x="1" y="32"/>
                    <a:pt x="4" y="31"/>
                  </a:cubicBezTo>
                  <a:cubicBezTo>
                    <a:pt x="2" y="30"/>
                    <a:pt x="1" y="29"/>
                    <a:pt x="1" y="27"/>
                  </a:cubicBezTo>
                  <a:cubicBezTo>
                    <a:pt x="1" y="24"/>
                    <a:pt x="3" y="22"/>
                    <a:pt x="6" y="21"/>
                  </a:cubicBezTo>
                  <a:cubicBezTo>
                    <a:pt x="3" y="20"/>
                    <a:pt x="2" y="17"/>
                    <a:pt x="2" y="14"/>
                  </a:cubicBezTo>
                  <a:cubicBezTo>
                    <a:pt x="2" y="9"/>
                    <a:pt x="7" y="4"/>
                    <a:pt x="14" y="4"/>
                  </a:cubicBezTo>
                  <a:cubicBezTo>
                    <a:pt x="16" y="4"/>
                    <a:pt x="18" y="5"/>
                    <a:pt x="20" y="6"/>
                  </a:cubicBezTo>
                  <a:cubicBezTo>
                    <a:pt x="20" y="2"/>
                    <a:pt x="23" y="0"/>
                    <a:pt x="27" y="0"/>
                  </a:cubicBezTo>
                  <a:cubicBezTo>
                    <a:pt x="27" y="0"/>
                    <a:pt x="28" y="0"/>
                    <a:pt x="29" y="0"/>
                  </a:cubicBezTo>
                  <a:lnTo>
                    <a:pt x="29" y="5"/>
                  </a:lnTo>
                  <a:close/>
                  <a:moveTo>
                    <a:pt x="6" y="36"/>
                  </a:moveTo>
                  <a:cubicBezTo>
                    <a:pt x="6" y="39"/>
                    <a:pt x="9" y="41"/>
                    <a:pt x="15" y="41"/>
                  </a:cubicBezTo>
                  <a:cubicBezTo>
                    <a:pt x="20" y="41"/>
                    <a:pt x="23" y="39"/>
                    <a:pt x="23" y="37"/>
                  </a:cubicBezTo>
                  <a:cubicBezTo>
                    <a:pt x="23" y="35"/>
                    <a:pt x="22" y="34"/>
                    <a:pt x="18" y="34"/>
                  </a:cubicBezTo>
                  <a:cubicBezTo>
                    <a:pt x="8" y="33"/>
                    <a:pt x="8" y="33"/>
                    <a:pt x="8" y="33"/>
                  </a:cubicBezTo>
                  <a:cubicBezTo>
                    <a:pt x="6" y="34"/>
                    <a:pt x="6" y="35"/>
                    <a:pt x="6" y="36"/>
                  </a:cubicBezTo>
                  <a:moveTo>
                    <a:pt x="8" y="14"/>
                  </a:moveTo>
                  <a:cubicBezTo>
                    <a:pt x="8" y="17"/>
                    <a:pt x="11" y="20"/>
                    <a:pt x="14" y="20"/>
                  </a:cubicBezTo>
                  <a:cubicBezTo>
                    <a:pt x="17" y="20"/>
                    <a:pt x="19" y="17"/>
                    <a:pt x="19" y="14"/>
                  </a:cubicBezTo>
                  <a:cubicBezTo>
                    <a:pt x="19" y="11"/>
                    <a:pt x="17" y="8"/>
                    <a:pt x="14" y="8"/>
                  </a:cubicBezTo>
                  <a:cubicBezTo>
                    <a:pt x="11" y="8"/>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5" name="Freeform 41"/>
            <p:cNvSpPr>
              <a:spLocks/>
            </p:cNvSpPr>
            <p:nvPr userDrawn="1"/>
          </p:nvSpPr>
          <p:spPr bwMode="auto">
            <a:xfrm>
              <a:off x="5454061" y="2833713"/>
              <a:ext cx="71438" cy="150813"/>
            </a:xfrm>
            <a:custGeom>
              <a:avLst/>
              <a:gdLst>
                <a:gd name="T0" fmla="*/ 19 w 19"/>
                <a:gd name="T1" fmla="*/ 5 h 40"/>
                <a:gd name="T2" fmla="*/ 16 w 19"/>
                <a:gd name="T3" fmla="*/ 5 h 40"/>
                <a:gd name="T4" fmla="*/ 11 w 19"/>
                <a:gd name="T5" fmla="*/ 10 h 40"/>
                <a:gd name="T6" fmla="*/ 11 w 19"/>
                <a:gd name="T7" fmla="*/ 11 h 40"/>
                <a:gd name="T8" fmla="*/ 18 w 19"/>
                <a:gd name="T9" fmla="*/ 11 h 40"/>
                <a:gd name="T10" fmla="*/ 18 w 19"/>
                <a:gd name="T11" fmla="*/ 15 h 40"/>
                <a:gd name="T12" fmla="*/ 11 w 19"/>
                <a:gd name="T13" fmla="*/ 15 h 40"/>
                <a:gd name="T14" fmla="*/ 11 w 19"/>
                <a:gd name="T15" fmla="*/ 40 h 40"/>
                <a:gd name="T16" fmla="*/ 4 w 19"/>
                <a:gd name="T17" fmla="*/ 40 h 40"/>
                <a:gd name="T18" fmla="*/ 4 w 19"/>
                <a:gd name="T19" fmla="*/ 15 h 40"/>
                <a:gd name="T20" fmla="*/ 0 w 19"/>
                <a:gd name="T21" fmla="*/ 15 h 40"/>
                <a:gd name="T22" fmla="*/ 0 w 19"/>
                <a:gd name="T23" fmla="*/ 11 h 40"/>
                <a:gd name="T24" fmla="*/ 4 w 19"/>
                <a:gd name="T25" fmla="*/ 11 h 40"/>
                <a:gd name="T26" fmla="*/ 4 w 19"/>
                <a:gd name="T27" fmla="*/ 10 h 40"/>
                <a:gd name="T28" fmla="*/ 14 w 19"/>
                <a:gd name="T29" fmla="*/ 0 h 40"/>
                <a:gd name="T30" fmla="*/ 19 w 19"/>
                <a:gd name="T31" fmla="*/ 1 h 40"/>
                <a:gd name="T32" fmla="*/ 19 w 19"/>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0">
                  <a:moveTo>
                    <a:pt x="19" y="5"/>
                  </a:moveTo>
                  <a:cubicBezTo>
                    <a:pt x="18" y="5"/>
                    <a:pt x="16"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4" y="40"/>
                    <a:pt x="4" y="40"/>
                    <a:pt x="4" y="40"/>
                  </a:cubicBezTo>
                  <a:cubicBezTo>
                    <a:pt x="4" y="15"/>
                    <a:pt x="4" y="15"/>
                    <a:pt x="4" y="15"/>
                  </a:cubicBezTo>
                  <a:cubicBezTo>
                    <a:pt x="0" y="15"/>
                    <a:pt x="0" y="15"/>
                    <a:pt x="0" y="15"/>
                  </a:cubicBezTo>
                  <a:cubicBezTo>
                    <a:pt x="0" y="11"/>
                    <a:pt x="0" y="11"/>
                    <a:pt x="0" y="11"/>
                  </a:cubicBezTo>
                  <a:cubicBezTo>
                    <a:pt x="4" y="11"/>
                    <a:pt x="4" y="11"/>
                    <a:pt x="4" y="11"/>
                  </a:cubicBezTo>
                  <a:cubicBezTo>
                    <a:pt x="4" y="10"/>
                    <a:pt x="4" y="10"/>
                    <a:pt x="4" y="10"/>
                  </a:cubicBezTo>
                  <a:cubicBezTo>
                    <a:pt x="4" y="4"/>
                    <a:pt x="7" y="0"/>
                    <a:pt x="14" y="0"/>
                  </a:cubicBezTo>
                  <a:cubicBezTo>
                    <a:pt x="16" y="0"/>
                    <a:pt x="18" y="0"/>
                    <a:pt x="19" y="1"/>
                  </a:cubicBezTo>
                  <a:lnTo>
                    <a:pt x="19"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6" name="Freeform 42"/>
            <p:cNvSpPr>
              <a:spLocks noEditPoints="1"/>
            </p:cNvSpPr>
            <p:nvPr userDrawn="1"/>
          </p:nvSpPr>
          <p:spPr bwMode="auto">
            <a:xfrm>
              <a:off x="5525499" y="2871813"/>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5" y="31"/>
                    <a:pt x="0" y="25"/>
                    <a:pt x="0" y="16"/>
                  </a:cubicBezTo>
                  <a:cubicBezTo>
                    <a:pt x="0" y="6"/>
                    <a:pt x="6" y="0"/>
                    <a:pt x="14" y="0"/>
                  </a:cubicBezTo>
                  <a:cubicBezTo>
                    <a:pt x="22" y="0"/>
                    <a:pt x="28" y="6"/>
                    <a:pt x="28" y="16"/>
                  </a:cubicBezTo>
                  <a:moveTo>
                    <a:pt x="7" y="16"/>
                  </a:moveTo>
                  <a:cubicBezTo>
                    <a:pt x="7" y="22"/>
                    <a:pt x="9" y="26"/>
                    <a:pt x="14" y="26"/>
                  </a:cubicBezTo>
                  <a:cubicBezTo>
                    <a:pt x="18" y="26"/>
                    <a:pt x="21" y="22"/>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7" name="Freeform 43"/>
            <p:cNvSpPr>
              <a:spLocks/>
            </p:cNvSpPr>
            <p:nvPr userDrawn="1"/>
          </p:nvSpPr>
          <p:spPr bwMode="auto">
            <a:xfrm>
              <a:off x="5649325" y="2871813"/>
              <a:ext cx="57150" cy="112713"/>
            </a:xfrm>
            <a:custGeom>
              <a:avLst/>
              <a:gdLst>
                <a:gd name="T0" fmla="*/ 15 w 15"/>
                <a:gd name="T1" fmla="*/ 7 h 30"/>
                <a:gd name="T2" fmla="*/ 14 w 15"/>
                <a:gd name="T3" fmla="*/ 7 h 30"/>
                <a:gd name="T4" fmla="*/ 6 w 15"/>
                <a:gd name="T5" fmla="*/ 16 h 30"/>
                <a:gd name="T6" fmla="*/ 6 w 15"/>
                <a:gd name="T7" fmla="*/ 30 h 30"/>
                <a:gd name="T8" fmla="*/ 0 w 15"/>
                <a:gd name="T9" fmla="*/ 30 h 30"/>
                <a:gd name="T10" fmla="*/ 0 w 15"/>
                <a:gd name="T11" fmla="*/ 1 h 30"/>
                <a:gd name="T12" fmla="*/ 5 w 15"/>
                <a:gd name="T13" fmla="*/ 1 h 30"/>
                <a:gd name="T14" fmla="*/ 5 w 15"/>
                <a:gd name="T15" fmla="*/ 7 h 30"/>
                <a:gd name="T16" fmla="*/ 14 w 15"/>
                <a:gd name="T17" fmla="*/ 0 h 30"/>
                <a:gd name="T18" fmla="*/ 15 w 15"/>
                <a:gd name="T19" fmla="*/ 0 h 30"/>
                <a:gd name="T20" fmla="*/ 15 w 15"/>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0">
                  <a:moveTo>
                    <a:pt x="15"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5" y="1"/>
                    <a:pt x="5" y="1"/>
                    <a:pt x="5" y="1"/>
                  </a:cubicBezTo>
                  <a:cubicBezTo>
                    <a:pt x="5" y="7"/>
                    <a:pt x="5" y="7"/>
                    <a:pt x="5" y="7"/>
                  </a:cubicBezTo>
                  <a:cubicBezTo>
                    <a:pt x="7" y="3"/>
                    <a:pt x="10" y="0"/>
                    <a:pt x="14" y="0"/>
                  </a:cubicBezTo>
                  <a:cubicBezTo>
                    <a:pt x="14" y="0"/>
                    <a:pt x="15" y="0"/>
                    <a:pt x="15" y="0"/>
                  </a:cubicBezTo>
                  <a:lnTo>
                    <a:pt x="15"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8" name="Rectangle 44"/>
            <p:cNvSpPr>
              <a:spLocks noChangeArrowheads="1"/>
            </p:cNvSpPr>
            <p:nvPr userDrawn="1"/>
          </p:nvSpPr>
          <p:spPr bwMode="auto">
            <a:xfrm>
              <a:off x="5785851" y="2836888"/>
              <a:ext cx="22225" cy="14763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9" name="Freeform 45"/>
            <p:cNvSpPr>
              <a:spLocks noEditPoints="1"/>
            </p:cNvSpPr>
            <p:nvPr userDrawn="1"/>
          </p:nvSpPr>
          <p:spPr bwMode="auto">
            <a:xfrm>
              <a:off x="5833476" y="2836888"/>
              <a:ext cx="23813" cy="147638"/>
            </a:xfrm>
            <a:custGeom>
              <a:avLst/>
              <a:gdLst>
                <a:gd name="T0" fmla="*/ 15 w 15"/>
                <a:gd name="T1" fmla="*/ 12 h 93"/>
                <a:gd name="T2" fmla="*/ 0 w 15"/>
                <a:gd name="T3" fmla="*/ 12 h 93"/>
                <a:gd name="T4" fmla="*/ 0 w 15"/>
                <a:gd name="T5" fmla="*/ 0 h 93"/>
                <a:gd name="T6" fmla="*/ 15 w 15"/>
                <a:gd name="T7" fmla="*/ 0 h 93"/>
                <a:gd name="T8" fmla="*/ 15 w 15"/>
                <a:gd name="T9" fmla="*/ 12 h 93"/>
                <a:gd name="T10" fmla="*/ 15 w 15"/>
                <a:gd name="T11" fmla="*/ 93 h 93"/>
                <a:gd name="T12" fmla="*/ 0 w 15"/>
                <a:gd name="T13" fmla="*/ 93 h 93"/>
                <a:gd name="T14" fmla="*/ 0 w 15"/>
                <a:gd name="T15" fmla="*/ 24 h 93"/>
                <a:gd name="T16" fmla="*/ 15 w 15"/>
                <a:gd name="T17" fmla="*/ 24 h 93"/>
                <a:gd name="T18" fmla="*/ 15 w 15"/>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93">
                  <a:moveTo>
                    <a:pt x="15" y="12"/>
                  </a:moveTo>
                  <a:lnTo>
                    <a:pt x="0" y="12"/>
                  </a:lnTo>
                  <a:lnTo>
                    <a:pt x="0" y="0"/>
                  </a:lnTo>
                  <a:lnTo>
                    <a:pt x="15" y="0"/>
                  </a:lnTo>
                  <a:lnTo>
                    <a:pt x="15" y="12"/>
                  </a:lnTo>
                  <a:close/>
                  <a:moveTo>
                    <a:pt x="15" y="93"/>
                  </a:moveTo>
                  <a:lnTo>
                    <a:pt x="0" y="93"/>
                  </a:lnTo>
                  <a:lnTo>
                    <a:pt x="0" y="24"/>
                  </a:lnTo>
                  <a:lnTo>
                    <a:pt x="15" y="24"/>
                  </a:lnTo>
                  <a:lnTo>
                    <a:pt x="15"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0" name="Freeform 46"/>
            <p:cNvSpPr>
              <a:spLocks/>
            </p:cNvSpPr>
            <p:nvPr userDrawn="1"/>
          </p:nvSpPr>
          <p:spPr bwMode="auto">
            <a:xfrm>
              <a:off x="5871577" y="2833713"/>
              <a:ext cx="76201" cy="150813"/>
            </a:xfrm>
            <a:custGeom>
              <a:avLst/>
              <a:gdLst>
                <a:gd name="T0" fmla="*/ 20 w 20"/>
                <a:gd name="T1" fmla="*/ 5 h 40"/>
                <a:gd name="T2" fmla="*/ 16 w 20"/>
                <a:gd name="T3" fmla="*/ 5 h 40"/>
                <a:gd name="T4" fmla="*/ 11 w 20"/>
                <a:gd name="T5" fmla="*/ 10 h 40"/>
                <a:gd name="T6" fmla="*/ 11 w 20"/>
                <a:gd name="T7" fmla="*/ 11 h 40"/>
                <a:gd name="T8" fmla="*/ 18 w 20"/>
                <a:gd name="T9" fmla="*/ 11 h 40"/>
                <a:gd name="T10" fmla="*/ 18 w 20"/>
                <a:gd name="T11" fmla="*/ 15 h 40"/>
                <a:gd name="T12" fmla="*/ 11 w 20"/>
                <a:gd name="T13" fmla="*/ 15 h 40"/>
                <a:gd name="T14" fmla="*/ 11 w 20"/>
                <a:gd name="T15" fmla="*/ 40 h 40"/>
                <a:gd name="T16" fmla="*/ 5 w 20"/>
                <a:gd name="T17" fmla="*/ 40 h 40"/>
                <a:gd name="T18" fmla="*/ 5 w 20"/>
                <a:gd name="T19" fmla="*/ 15 h 40"/>
                <a:gd name="T20" fmla="*/ 0 w 20"/>
                <a:gd name="T21" fmla="*/ 15 h 40"/>
                <a:gd name="T22" fmla="*/ 0 w 20"/>
                <a:gd name="T23" fmla="*/ 11 h 40"/>
                <a:gd name="T24" fmla="*/ 5 w 20"/>
                <a:gd name="T25" fmla="*/ 11 h 40"/>
                <a:gd name="T26" fmla="*/ 5 w 20"/>
                <a:gd name="T27" fmla="*/ 10 h 40"/>
                <a:gd name="T28" fmla="*/ 14 w 20"/>
                <a:gd name="T29" fmla="*/ 0 h 40"/>
                <a:gd name="T30" fmla="*/ 20 w 20"/>
                <a:gd name="T31" fmla="*/ 1 h 40"/>
                <a:gd name="T32" fmla="*/ 20 w 20"/>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40">
                  <a:moveTo>
                    <a:pt x="20" y="5"/>
                  </a:moveTo>
                  <a:cubicBezTo>
                    <a:pt x="18" y="5"/>
                    <a:pt x="17"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5" y="40"/>
                    <a:pt x="5" y="40"/>
                    <a:pt x="5" y="40"/>
                  </a:cubicBezTo>
                  <a:cubicBezTo>
                    <a:pt x="5" y="15"/>
                    <a:pt x="5" y="15"/>
                    <a:pt x="5" y="15"/>
                  </a:cubicBezTo>
                  <a:cubicBezTo>
                    <a:pt x="0" y="15"/>
                    <a:pt x="0" y="15"/>
                    <a:pt x="0" y="15"/>
                  </a:cubicBezTo>
                  <a:cubicBezTo>
                    <a:pt x="0" y="11"/>
                    <a:pt x="0" y="11"/>
                    <a:pt x="0" y="11"/>
                  </a:cubicBezTo>
                  <a:cubicBezTo>
                    <a:pt x="5" y="11"/>
                    <a:pt x="5" y="11"/>
                    <a:pt x="5" y="11"/>
                  </a:cubicBezTo>
                  <a:cubicBezTo>
                    <a:pt x="5" y="10"/>
                    <a:pt x="5" y="10"/>
                    <a:pt x="5" y="10"/>
                  </a:cubicBezTo>
                  <a:cubicBezTo>
                    <a:pt x="5" y="4"/>
                    <a:pt x="8" y="0"/>
                    <a:pt x="14" y="0"/>
                  </a:cubicBezTo>
                  <a:cubicBezTo>
                    <a:pt x="16" y="0"/>
                    <a:pt x="18" y="0"/>
                    <a:pt x="20" y="1"/>
                  </a:cubicBezTo>
                  <a:lnTo>
                    <a:pt x="20"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1" name="Freeform 47"/>
            <p:cNvSpPr>
              <a:spLocks noEditPoints="1"/>
            </p:cNvSpPr>
            <p:nvPr userDrawn="1"/>
          </p:nvSpPr>
          <p:spPr bwMode="auto">
            <a:xfrm>
              <a:off x="5943015" y="2871813"/>
              <a:ext cx="106363"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8" y="26"/>
                    <a:pt x="20" y="24"/>
                    <a:pt x="21" y="21"/>
                  </a:cubicBezTo>
                  <a:cubicBezTo>
                    <a:pt x="27" y="22"/>
                    <a:pt x="27" y="22"/>
                    <a:pt x="27" y="22"/>
                  </a:cubicBezTo>
                  <a:cubicBezTo>
                    <a:pt x="25" y="28"/>
                    <a:pt x="21" y="31"/>
                    <a:pt x="14" y="31"/>
                  </a:cubicBezTo>
                  <a:cubicBezTo>
                    <a:pt x="6"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14372330"/>
      </p:ext>
    </p:extLst>
  </p:cSld>
  <p:clrMap bg1="lt1" tx1="dk1" bg2="lt2" tx2="dk2" accent1="accent1" accent2="accent2" accent3="accent3" accent4="accent4" accent5="accent5" accent6="accent6" hlink="hlink" folHlink="folHlink"/>
  <p:sldLayoutIdLst>
    <p:sldLayoutId id="2147483659" r:id="rId1"/>
    <p:sldLayoutId id="2147483661" r:id="rId2"/>
    <p:sldLayoutId id="2147483660" r:id="rId3"/>
    <p:sldLayoutId id="2147483652" r:id="rId4"/>
    <p:sldLayoutId id="2147483654" r:id="rId5"/>
    <p:sldLayoutId id="214748365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dt="0"/>
  <p:txStyles>
    <p:titleStyle>
      <a:lvl1pPr algn="l" defTabSz="914400" rtl="0" eaLnBrk="1" latinLnBrk="0" hangingPunct="1">
        <a:spcBef>
          <a:spcPct val="0"/>
        </a:spcBef>
        <a:buNone/>
        <a:defRPr sz="2800" kern="1200" cap="all" baseline="0">
          <a:solidFill>
            <a:schemeClr val="bg2"/>
          </a:solidFill>
          <a:latin typeface="Montreal-DemiBold" pitchFamily="2" charset="0"/>
          <a:ea typeface="+mj-ea"/>
          <a:cs typeface="+mj-cs"/>
        </a:defRPr>
      </a:lvl1pPr>
    </p:titleStyle>
    <p:bodyStyle>
      <a:lvl1pPr marL="0" indent="0" algn="l" defTabSz="914400" rtl="0" eaLnBrk="1" latinLnBrk="0" hangingPunct="1">
        <a:spcBef>
          <a:spcPct val="20000"/>
        </a:spcBef>
        <a:buFont typeface="Arial" pitchFamily="34" charset="0"/>
        <a:buNone/>
        <a:defRPr lang="en-US" sz="1600" kern="1200" cap="all" baseline="0" dirty="0" smtClean="0">
          <a:solidFill>
            <a:schemeClr val="accent1"/>
          </a:solidFill>
          <a:latin typeface="+mn-lt"/>
          <a:ea typeface="+mn-ea"/>
          <a:cs typeface="+mn-cs"/>
        </a:defRPr>
      </a:lvl1pPr>
      <a:lvl2pPr marL="355600" indent="-173038" algn="l" defTabSz="914400" rtl="0" eaLnBrk="1" latinLnBrk="0" hangingPunct="1">
        <a:spcBef>
          <a:spcPct val="20000"/>
        </a:spcBef>
        <a:spcAft>
          <a:spcPts val="600"/>
        </a:spcAft>
        <a:buClr>
          <a:schemeClr val="accent3"/>
        </a:buClr>
        <a:buFont typeface="Wingdings" pitchFamily="2" charset="2"/>
        <a:buChar char="§"/>
        <a:tabLst>
          <a:tab pos="355600" algn="l"/>
        </a:tabLst>
        <a:defRPr sz="1400" kern="1200">
          <a:solidFill>
            <a:schemeClr val="tx2"/>
          </a:solidFill>
          <a:latin typeface="+mn-lt"/>
          <a:ea typeface="+mn-ea"/>
          <a:cs typeface="+mn-cs"/>
        </a:defRPr>
      </a:lvl2pPr>
      <a:lvl3pPr marL="538163" indent="-182563" algn="l" defTabSz="914400" rtl="0" eaLnBrk="1" latinLnBrk="0" hangingPunct="1">
        <a:spcBef>
          <a:spcPct val="20000"/>
        </a:spcBef>
        <a:spcAft>
          <a:spcPts val="600"/>
        </a:spcAft>
        <a:buClr>
          <a:schemeClr val="accent3"/>
        </a:buClr>
        <a:buFont typeface="Wingdings" pitchFamily="2" charset="2"/>
        <a:buChar char="§"/>
        <a:defRPr sz="1200" kern="1200">
          <a:solidFill>
            <a:schemeClr val="tx2"/>
          </a:solidFill>
          <a:latin typeface="+mn-lt"/>
          <a:ea typeface="+mn-ea"/>
          <a:cs typeface="+mn-cs"/>
        </a:defRPr>
      </a:lvl3pPr>
      <a:lvl4pPr marL="720725" indent="-182563" algn="l" defTabSz="914400" rtl="0" eaLnBrk="1" latinLnBrk="0" hangingPunct="1">
        <a:spcBef>
          <a:spcPct val="20000"/>
        </a:spcBef>
        <a:spcAft>
          <a:spcPts val="600"/>
        </a:spcAft>
        <a:buClr>
          <a:schemeClr val="accent3"/>
        </a:buClr>
        <a:buFont typeface="Wingdings" pitchFamily="2" charset="2"/>
        <a:buChar char="§"/>
        <a:defRPr sz="1100" kern="1200">
          <a:solidFill>
            <a:schemeClr val="tx2"/>
          </a:solidFill>
          <a:latin typeface="+mn-lt"/>
          <a:ea typeface="+mn-ea"/>
          <a:cs typeface="+mn-cs"/>
        </a:defRPr>
      </a:lvl4pPr>
      <a:lvl5pPr marL="892175" indent="-171450" algn="l" defTabSz="914400" rtl="0" eaLnBrk="1" latinLnBrk="0" hangingPunct="1">
        <a:spcBef>
          <a:spcPct val="20000"/>
        </a:spcBef>
        <a:spcAft>
          <a:spcPts val="600"/>
        </a:spcAft>
        <a:buClr>
          <a:schemeClr val="accent3"/>
        </a:buClr>
        <a:buFont typeface="Wingdings" pitchFamily="2" charset="2"/>
        <a:buChar char="§"/>
        <a:defRPr sz="11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7" name="Freeform 46"/>
          <p:cNvSpPr>
            <a:spLocks/>
          </p:cNvSpPr>
          <p:nvPr/>
        </p:nvSpPr>
        <p:spPr bwMode="auto">
          <a:xfrm>
            <a:off x="238920" y="4528946"/>
            <a:ext cx="8666161" cy="442912"/>
          </a:xfrm>
          <a:custGeom>
            <a:avLst/>
            <a:gdLst>
              <a:gd name="T0" fmla="*/ 5257 w 5313"/>
              <a:gd name="T1" fmla="*/ 0 h 269"/>
              <a:gd name="T2" fmla="*/ 3721 w 5313"/>
              <a:gd name="T3" fmla="*/ 0 h 269"/>
              <a:gd name="T4" fmla="*/ 1592 w 5313"/>
              <a:gd name="T5" fmla="*/ 0 h 269"/>
              <a:gd name="T6" fmla="*/ 87 w 5313"/>
              <a:gd name="T7" fmla="*/ 0 h 269"/>
              <a:gd name="T8" fmla="*/ 87 w 5313"/>
              <a:gd name="T9" fmla="*/ 0 h 269"/>
              <a:gd name="T10" fmla="*/ 0 w 5313"/>
              <a:gd name="T11" fmla="*/ 0 h 269"/>
              <a:gd name="T12" fmla="*/ 0 w 5313"/>
              <a:gd name="T13" fmla="*/ 56 h 269"/>
              <a:gd name="T14" fmla="*/ 0 w 5313"/>
              <a:gd name="T15" fmla="*/ 74 h 269"/>
              <a:gd name="T16" fmla="*/ 0 w 5313"/>
              <a:gd name="T17" fmla="*/ 90 h 269"/>
              <a:gd name="T18" fmla="*/ 0 w 5313"/>
              <a:gd name="T19" fmla="*/ 130 h 269"/>
              <a:gd name="T20" fmla="*/ 0 w 5313"/>
              <a:gd name="T21" fmla="*/ 139 h 269"/>
              <a:gd name="T22" fmla="*/ 0 w 5313"/>
              <a:gd name="T23" fmla="*/ 170 h 269"/>
              <a:gd name="T24" fmla="*/ 0 w 5313"/>
              <a:gd name="T25" fmla="*/ 213 h 269"/>
              <a:gd name="T26" fmla="*/ 56 w 5313"/>
              <a:gd name="T27" fmla="*/ 269 h 269"/>
              <a:gd name="T28" fmla="*/ 1592 w 5313"/>
              <a:gd name="T29" fmla="*/ 269 h 269"/>
              <a:gd name="T30" fmla="*/ 3721 w 5313"/>
              <a:gd name="T31" fmla="*/ 269 h 269"/>
              <a:gd name="T32" fmla="*/ 5257 w 5313"/>
              <a:gd name="T33" fmla="*/ 269 h 269"/>
              <a:gd name="T34" fmla="*/ 5313 w 5313"/>
              <a:gd name="T35" fmla="*/ 213 h 269"/>
              <a:gd name="T36" fmla="*/ 5313 w 5313"/>
              <a:gd name="T37" fmla="*/ 195 h 269"/>
              <a:gd name="T38" fmla="*/ 5313 w 5313"/>
              <a:gd name="T39" fmla="*/ 139 h 269"/>
              <a:gd name="T40" fmla="*/ 5313 w 5313"/>
              <a:gd name="T41" fmla="*/ 130 h 269"/>
              <a:gd name="T42" fmla="*/ 5313 w 5313"/>
              <a:gd name="T43" fmla="*/ 99 h 269"/>
              <a:gd name="T44" fmla="*/ 5313 w 5313"/>
              <a:gd name="T45" fmla="*/ 56 h 269"/>
              <a:gd name="T46" fmla="*/ 5257 w 5313"/>
              <a:gd name="T4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3" h="269">
                <a:moveTo>
                  <a:pt x="5257" y="0"/>
                </a:moveTo>
                <a:cubicBezTo>
                  <a:pt x="3721" y="0"/>
                  <a:pt x="3721" y="0"/>
                  <a:pt x="3721" y="0"/>
                </a:cubicBezTo>
                <a:cubicBezTo>
                  <a:pt x="1592" y="0"/>
                  <a:pt x="1592" y="0"/>
                  <a:pt x="1592" y="0"/>
                </a:cubicBezTo>
                <a:cubicBezTo>
                  <a:pt x="477" y="0"/>
                  <a:pt x="171" y="0"/>
                  <a:pt x="87" y="0"/>
                </a:cubicBezTo>
                <a:cubicBezTo>
                  <a:pt x="87" y="0"/>
                  <a:pt x="87" y="0"/>
                  <a:pt x="87" y="0"/>
                </a:cubicBezTo>
                <a:cubicBezTo>
                  <a:pt x="0" y="0"/>
                  <a:pt x="0" y="0"/>
                  <a:pt x="0" y="0"/>
                </a:cubicBezTo>
                <a:cubicBezTo>
                  <a:pt x="0" y="56"/>
                  <a:pt x="0" y="56"/>
                  <a:pt x="0" y="56"/>
                </a:cubicBezTo>
                <a:cubicBezTo>
                  <a:pt x="0" y="63"/>
                  <a:pt x="0" y="69"/>
                  <a:pt x="0" y="74"/>
                </a:cubicBezTo>
                <a:cubicBezTo>
                  <a:pt x="0" y="80"/>
                  <a:pt x="0" y="85"/>
                  <a:pt x="0" y="90"/>
                </a:cubicBezTo>
                <a:cubicBezTo>
                  <a:pt x="0" y="130"/>
                  <a:pt x="0" y="130"/>
                  <a:pt x="0" y="130"/>
                </a:cubicBezTo>
                <a:cubicBezTo>
                  <a:pt x="0" y="133"/>
                  <a:pt x="0" y="136"/>
                  <a:pt x="0" y="139"/>
                </a:cubicBezTo>
                <a:cubicBezTo>
                  <a:pt x="0" y="170"/>
                  <a:pt x="0" y="170"/>
                  <a:pt x="0" y="170"/>
                </a:cubicBezTo>
                <a:cubicBezTo>
                  <a:pt x="0" y="213"/>
                  <a:pt x="0" y="213"/>
                  <a:pt x="0" y="213"/>
                </a:cubicBezTo>
                <a:cubicBezTo>
                  <a:pt x="0" y="243"/>
                  <a:pt x="25" y="269"/>
                  <a:pt x="56" y="269"/>
                </a:cubicBezTo>
                <a:cubicBezTo>
                  <a:pt x="1592" y="269"/>
                  <a:pt x="1592" y="269"/>
                  <a:pt x="1592" y="269"/>
                </a:cubicBezTo>
                <a:cubicBezTo>
                  <a:pt x="3721" y="269"/>
                  <a:pt x="3721" y="269"/>
                  <a:pt x="3721" y="269"/>
                </a:cubicBezTo>
                <a:cubicBezTo>
                  <a:pt x="5257" y="269"/>
                  <a:pt x="5257" y="269"/>
                  <a:pt x="5257" y="269"/>
                </a:cubicBezTo>
                <a:cubicBezTo>
                  <a:pt x="5288" y="269"/>
                  <a:pt x="5313" y="243"/>
                  <a:pt x="5313" y="213"/>
                </a:cubicBezTo>
                <a:cubicBezTo>
                  <a:pt x="5313" y="207"/>
                  <a:pt x="5313" y="201"/>
                  <a:pt x="5313" y="195"/>
                </a:cubicBezTo>
                <a:cubicBezTo>
                  <a:pt x="5313" y="164"/>
                  <a:pt x="5313" y="148"/>
                  <a:pt x="5313" y="139"/>
                </a:cubicBezTo>
                <a:cubicBezTo>
                  <a:pt x="5313" y="130"/>
                  <a:pt x="5313" y="130"/>
                  <a:pt x="5313" y="130"/>
                </a:cubicBezTo>
                <a:cubicBezTo>
                  <a:pt x="5313" y="99"/>
                  <a:pt x="5313" y="99"/>
                  <a:pt x="5313" y="99"/>
                </a:cubicBezTo>
                <a:cubicBezTo>
                  <a:pt x="5313" y="56"/>
                  <a:pt x="5313" y="56"/>
                  <a:pt x="5313" y="56"/>
                </a:cubicBezTo>
                <a:cubicBezTo>
                  <a:pt x="5313" y="26"/>
                  <a:pt x="5288" y="0"/>
                  <a:pt x="5257" y="0"/>
                </a:cubicBezTo>
                <a:close/>
              </a:path>
            </a:pathLst>
          </a:custGeom>
          <a:gradFill>
            <a:gsLst>
              <a:gs pos="78000">
                <a:srgbClr val="96BF3D"/>
              </a:gs>
              <a:gs pos="0">
                <a:srgbClr val="C9D22C"/>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rtl="0" eaLnBrk="1" latinLnBrk="0" hangingPunct="1"/>
            <a:endParaRPr lang="en-GB" sz="1800" kern="1200">
              <a:solidFill>
                <a:schemeClr val="lt1"/>
              </a:solidFill>
              <a:latin typeface="+mn-lt"/>
              <a:ea typeface="+mn-ea"/>
              <a:cs typeface="+mn-cs"/>
            </a:endParaRPr>
          </a:p>
        </p:txBody>
      </p:sp>
      <p:sp>
        <p:nvSpPr>
          <p:cNvPr id="2" name="Title Placeholder 1"/>
          <p:cNvSpPr>
            <a:spLocks noGrp="1"/>
          </p:cNvSpPr>
          <p:nvPr>
            <p:ph type="title"/>
          </p:nvPr>
        </p:nvSpPr>
        <p:spPr>
          <a:xfrm>
            <a:off x="318530" y="206722"/>
            <a:ext cx="8429934" cy="996875"/>
          </a:xfrm>
          <a:prstGeom prst="rect">
            <a:avLst/>
          </a:prstGeom>
        </p:spPr>
        <p:txBody>
          <a:bodyPr vert="horz" lIns="91440" tIns="45720" rIns="91440" bIns="45720" rtlCol="0" anchor="b">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18530" y="1275606"/>
            <a:ext cx="8429934" cy="2957680"/>
          </a:xfrm>
          <a:prstGeom prst="rect">
            <a:avLst/>
          </a:prstGeom>
        </p:spPr>
        <p:txBody>
          <a:bodyPr vert="horz" lIns="91440" tIns="45720" rIns="91440" bIns="45720" rtlCol="0">
            <a:normAutofit/>
          </a:bodyPr>
          <a:lstStyle/>
          <a:p>
            <a:pPr marL="0" lvl="0" indent="0" algn="l" defTabSz="914400" rtl="0" eaLnBrk="1" latinLnBrk="0" hangingPunct="1">
              <a:spcBef>
                <a:spcPct val="20000"/>
              </a:spcBef>
              <a:spcAft>
                <a:spcPts val="600"/>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4" name="Group 50"/>
          <p:cNvGrpSpPr/>
          <p:nvPr/>
        </p:nvGrpSpPr>
        <p:grpSpPr>
          <a:xfrm>
            <a:off x="395536" y="4565787"/>
            <a:ext cx="841030" cy="362692"/>
            <a:chOff x="2639403" y="1492269"/>
            <a:chExt cx="3556026" cy="1533532"/>
          </a:xfrm>
        </p:grpSpPr>
        <p:sp>
          <p:nvSpPr>
            <p:cNvPr id="52" name="AutoShape 7"/>
            <p:cNvSpPr>
              <a:spLocks noChangeAspect="1" noChangeArrowheads="1" noTextEdit="1"/>
            </p:cNvSpPr>
            <p:nvPr userDrawn="1"/>
          </p:nvSpPr>
          <p:spPr bwMode="auto">
            <a:xfrm>
              <a:off x="2639403" y="1492269"/>
              <a:ext cx="3556026" cy="153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9"/>
            <p:cNvSpPr>
              <a:spLocks/>
            </p:cNvSpPr>
            <p:nvPr userDrawn="1"/>
          </p:nvSpPr>
          <p:spPr bwMode="auto">
            <a:xfrm>
              <a:off x="3109306" y="1855808"/>
              <a:ext cx="238127" cy="225426"/>
            </a:xfrm>
            <a:custGeom>
              <a:avLst/>
              <a:gdLst>
                <a:gd name="T0" fmla="*/ 76 w 150"/>
                <a:gd name="T1" fmla="*/ 109 h 142"/>
                <a:gd name="T2" fmla="*/ 29 w 150"/>
                <a:gd name="T3" fmla="*/ 142 h 142"/>
                <a:gd name="T4" fmla="*/ 45 w 150"/>
                <a:gd name="T5" fmla="*/ 88 h 142"/>
                <a:gd name="T6" fmla="*/ 0 w 150"/>
                <a:gd name="T7" fmla="*/ 54 h 142"/>
                <a:gd name="T8" fmla="*/ 57 w 150"/>
                <a:gd name="T9" fmla="*/ 54 h 142"/>
                <a:gd name="T10" fmla="*/ 76 w 150"/>
                <a:gd name="T11" fmla="*/ 0 h 142"/>
                <a:gd name="T12" fmla="*/ 93 w 150"/>
                <a:gd name="T13" fmla="*/ 54 h 142"/>
                <a:gd name="T14" fmla="*/ 150 w 150"/>
                <a:gd name="T15" fmla="*/ 54 h 142"/>
                <a:gd name="T16" fmla="*/ 105 w 150"/>
                <a:gd name="T17" fmla="*/ 88 h 142"/>
                <a:gd name="T18" fmla="*/ 121 w 150"/>
                <a:gd name="T19" fmla="*/ 142 h 142"/>
                <a:gd name="T20" fmla="*/ 76 w 150"/>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2">
                  <a:moveTo>
                    <a:pt x="76" y="109"/>
                  </a:moveTo>
                  <a:lnTo>
                    <a:pt x="29" y="142"/>
                  </a:lnTo>
                  <a:lnTo>
                    <a:pt x="45" y="88"/>
                  </a:lnTo>
                  <a:lnTo>
                    <a:pt x="0" y="54"/>
                  </a:lnTo>
                  <a:lnTo>
                    <a:pt x="57" y="54"/>
                  </a:lnTo>
                  <a:lnTo>
                    <a:pt x="76" y="0"/>
                  </a:lnTo>
                  <a:lnTo>
                    <a:pt x="93" y="54"/>
                  </a:lnTo>
                  <a:lnTo>
                    <a:pt x="150"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4" name="Freeform 10"/>
            <p:cNvSpPr>
              <a:spLocks/>
            </p:cNvSpPr>
            <p:nvPr userDrawn="1"/>
          </p:nvSpPr>
          <p:spPr bwMode="auto">
            <a:xfrm>
              <a:off x="3383946" y="1601807"/>
              <a:ext cx="241302" cy="227014"/>
            </a:xfrm>
            <a:custGeom>
              <a:avLst/>
              <a:gdLst>
                <a:gd name="T0" fmla="*/ 76 w 152"/>
                <a:gd name="T1" fmla="*/ 110 h 143"/>
                <a:gd name="T2" fmla="*/ 29 w 152"/>
                <a:gd name="T3" fmla="*/ 143 h 143"/>
                <a:gd name="T4" fmla="*/ 48 w 152"/>
                <a:gd name="T5" fmla="*/ 88 h 143"/>
                <a:gd name="T6" fmla="*/ 0 w 152"/>
                <a:gd name="T7" fmla="*/ 55 h 143"/>
                <a:gd name="T8" fmla="*/ 57 w 152"/>
                <a:gd name="T9" fmla="*/ 55 h 143"/>
                <a:gd name="T10" fmla="*/ 76 w 152"/>
                <a:gd name="T11" fmla="*/ 0 h 143"/>
                <a:gd name="T12" fmla="*/ 95 w 152"/>
                <a:gd name="T13" fmla="*/ 55 h 143"/>
                <a:gd name="T14" fmla="*/ 152 w 152"/>
                <a:gd name="T15" fmla="*/ 55 h 143"/>
                <a:gd name="T16" fmla="*/ 105 w 152"/>
                <a:gd name="T17" fmla="*/ 88 h 143"/>
                <a:gd name="T18" fmla="*/ 124 w 152"/>
                <a:gd name="T19" fmla="*/ 143 h 143"/>
                <a:gd name="T20" fmla="*/ 76 w 152"/>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3">
                  <a:moveTo>
                    <a:pt x="76" y="110"/>
                  </a:moveTo>
                  <a:lnTo>
                    <a:pt x="29" y="143"/>
                  </a:lnTo>
                  <a:lnTo>
                    <a:pt x="48" y="88"/>
                  </a:lnTo>
                  <a:lnTo>
                    <a:pt x="0" y="55"/>
                  </a:lnTo>
                  <a:lnTo>
                    <a:pt x="57" y="55"/>
                  </a:lnTo>
                  <a:lnTo>
                    <a:pt x="76" y="0"/>
                  </a:lnTo>
                  <a:lnTo>
                    <a:pt x="95" y="55"/>
                  </a:lnTo>
                  <a:lnTo>
                    <a:pt x="152" y="55"/>
                  </a:lnTo>
                  <a:lnTo>
                    <a:pt x="105" y="88"/>
                  </a:lnTo>
                  <a:lnTo>
                    <a:pt x="124"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5" name="Freeform 11"/>
            <p:cNvSpPr>
              <a:spLocks/>
            </p:cNvSpPr>
            <p:nvPr userDrawn="1"/>
          </p:nvSpPr>
          <p:spPr bwMode="auto">
            <a:xfrm>
              <a:off x="3742724" y="1495444"/>
              <a:ext cx="239714" cy="227014"/>
            </a:xfrm>
            <a:custGeom>
              <a:avLst/>
              <a:gdLst>
                <a:gd name="T0" fmla="*/ 75 w 151"/>
                <a:gd name="T1" fmla="*/ 110 h 143"/>
                <a:gd name="T2" fmla="*/ 28 w 151"/>
                <a:gd name="T3" fmla="*/ 143 h 143"/>
                <a:gd name="T4" fmla="*/ 47 w 151"/>
                <a:gd name="T5" fmla="*/ 89 h 143"/>
                <a:gd name="T6" fmla="*/ 0 w 151"/>
                <a:gd name="T7" fmla="*/ 55 h 143"/>
                <a:gd name="T8" fmla="*/ 56 w 151"/>
                <a:gd name="T9" fmla="*/ 55 h 143"/>
                <a:gd name="T10" fmla="*/ 75 w 151"/>
                <a:gd name="T11" fmla="*/ 0 h 143"/>
                <a:gd name="T12" fmla="*/ 92 w 151"/>
                <a:gd name="T13" fmla="*/ 55 h 143"/>
                <a:gd name="T14" fmla="*/ 151 w 151"/>
                <a:gd name="T15" fmla="*/ 55 h 143"/>
                <a:gd name="T16" fmla="*/ 104 w 151"/>
                <a:gd name="T17" fmla="*/ 89 h 143"/>
                <a:gd name="T18" fmla="*/ 123 w 151"/>
                <a:gd name="T19" fmla="*/ 143 h 143"/>
                <a:gd name="T20" fmla="*/ 75 w 151"/>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43">
                  <a:moveTo>
                    <a:pt x="75" y="110"/>
                  </a:moveTo>
                  <a:lnTo>
                    <a:pt x="28" y="143"/>
                  </a:lnTo>
                  <a:lnTo>
                    <a:pt x="47" y="89"/>
                  </a:lnTo>
                  <a:lnTo>
                    <a:pt x="0" y="55"/>
                  </a:lnTo>
                  <a:lnTo>
                    <a:pt x="56" y="55"/>
                  </a:lnTo>
                  <a:lnTo>
                    <a:pt x="75" y="0"/>
                  </a:lnTo>
                  <a:lnTo>
                    <a:pt x="92" y="55"/>
                  </a:lnTo>
                  <a:lnTo>
                    <a:pt x="151" y="55"/>
                  </a:lnTo>
                  <a:lnTo>
                    <a:pt x="104" y="89"/>
                  </a:lnTo>
                  <a:lnTo>
                    <a:pt x="123" y="143"/>
                  </a:lnTo>
                  <a:lnTo>
                    <a:pt x="75"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Freeform 12"/>
            <p:cNvSpPr>
              <a:spLocks/>
            </p:cNvSpPr>
            <p:nvPr userDrawn="1"/>
          </p:nvSpPr>
          <p:spPr bwMode="auto">
            <a:xfrm>
              <a:off x="4111026" y="1557357"/>
              <a:ext cx="236539" cy="225426"/>
            </a:xfrm>
            <a:custGeom>
              <a:avLst/>
              <a:gdLst>
                <a:gd name="T0" fmla="*/ 76 w 149"/>
                <a:gd name="T1" fmla="*/ 109 h 142"/>
                <a:gd name="T2" fmla="*/ 28 w 149"/>
                <a:gd name="T3" fmla="*/ 142 h 142"/>
                <a:gd name="T4" fmla="*/ 45 w 149"/>
                <a:gd name="T5" fmla="*/ 88 h 142"/>
                <a:gd name="T6" fmla="*/ 0 w 149"/>
                <a:gd name="T7" fmla="*/ 54 h 142"/>
                <a:gd name="T8" fmla="*/ 57 w 149"/>
                <a:gd name="T9" fmla="*/ 54 h 142"/>
                <a:gd name="T10" fmla="*/ 76 w 149"/>
                <a:gd name="T11" fmla="*/ 0 h 142"/>
                <a:gd name="T12" fmla="*/ 92 w 149"/>
                <a:gd name="T13" fmla="*/ 54 h 142"/>
                <a:gd name="T14" fmla="*/ 149 w 149"/>
                <a:gd name="T15" fmla="*/ 54 h 142"/>
                <a:gd name="T16" fmla="*/ 104 w 149"/>
                <a:gd name="T17" fmla="*/ 88 h 142"/>
                <a:gd name="T18" fmla="*/ 121 w 149"/>
                <a:gd name="T19" fmla="*/ 142 h 142"/>
                <a:gd name="T20" fmla="*/ 76 w 149"/>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2">
                  <a:moveTo>
                    <a:pt x="76" y="109"/>
                  </a:moveTo>
                  <a:lnTo>
                    <a:pt x="28" y="142"/>
                  </a:lnTo>
                  <a:lnTo>
                    <a:pt x="45" y="88"/>
                  </a:lnTo>
                  <a:lnTo>
                    <a:pt x="0" y="54"/>
                  </a:lnTo>
                  <a:lnTo>
                    <a:pt x="57" y="54"/>
                  </a:lnTo>
                  <a:lnTo>
                    <a:pt x="76" y="0"/>
                  </a:lnTo>
                  <a:lnTo>
                    <a:pt x="92" y="54"/>
                  </a:lnTo>
                  <a:lnTo>
                    <a:pt x="149" y="54"/>
                  </a:lnTo>
                  <a:lnTo>
                    <a:pt x="104"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7" name="Freeform 13"/>
            <p:cNvSpPr>
              <a:spLocks/>
            </p:cNvSpPr>
            <p:nvPr userDrawn="1"/>
          </p:nvSpPr>
          <p:spPr bwMode="auto">
            <a:xfrm>
              <a:off x="4415828" y="1763733"/>
              <a:ext cx="236539" cy="227014"/>
            </a:xfrm>
            <a:custGeom>
              <a:avLst/>
              <a:gdLst>
                <a:gd name="T0" fmla="*/ 76 w 149"/>
                <a:gd name="T1" fmla="*/ 110 h 143"/>
                <a:gd name="T2" fmla="*/ 28 w 149"/>
                <a:gd name="T3" fmla="*/ 143 h 143"/>
                <a:gd name="T4" fmla="*/ 45 w 149"/>
                <a:gd name="T5" fmla="*/ 89 h 143"/>
                <a:gd name="T6" fmla="*/ 0 w 149"/>
                <a:gd name="T7" fmla="*/ 55 h 143"/>
                <a:gd name="T8" fmla="*/ 57 w 149"/>
                <a:gd name="T9" fmla="*/ 55 h 143"/>
                <a:gd name="T10" fmla="*/ 76 w 149"/>
                <a:gd name="T11" fmla="*/ 0 h 143"/>
                <a:gd name="T12" fmla="*/ 92 w 149"/>
                <a:gd name="T13" fmla="*/ 55 h 143"/>
                <a:gd name="T14" fmla="*/ 149 w 149"/>
                <a:gd name="T15" fmla="*/ 55 h 143"/>
                <a:gd name="T16" fmla="*/ 104 w 149"/>
                <a:gd name="T17" fmla="*/ 89 h 143"/>
                <a:gd name="T18" fmla="*/ 121 w 149"/>
                <a:gd name="T19" fmla="*/ 143 h 143"/>
                <a:gd name="T20" fmla="*/ 76 w 149"/>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3">
                  <a:moveTo>
                    <a:pt x="76" y="110"/>
                  </a:moveTo>
                  <a:lnTo>
                    <a:pt x="28" y="143"/>
                  </a:lnTo>
                  <a:lnTo>
                    <a:pt x="45" y="89"/>
                  </a:lnTo>
                  <a:lnTo>
                    <a:pt x="0" y="55"/>
                  </a:lnTo>
                  <a:lnTo>
                    <a:pt x="57" y="55"/>
                  </a:lnTo>
                  <a:lnTo>
                    <a:pt x="76" y="0"/>
                  </a:lnTo>
                  <a:lnTo>
                    <a:pt x="92" y="55"/>
                  </a:lnTo>
                  <a:lnTo>
                    <a:pt x="149" y="55"/>
                  </a:lnTo>
                  <a:lnTo>
                    <a:pt x="104" y="89"/>
                  </a:lnTo>
                  <a:lnTo>
                    <a:pt x="121"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14"/>
            <p:cNvSpPr>
              <a:spLocks/>
            </p:cNvSpPr>
            <p:nvPr userDrawn="1"/>
          </p:nvSpPr>
          <p:spPr bwMode="auto">
            <a:xfrm>
              <a:off x="4561880" y="2105047"/>
              <a:ext cx="241302" cy="225426"/>
            </a:xfrm>
            <a:custGeom>
              <a:avLst/>
              <a:gdLst>
                <a:gd name="T0" fmla="*/ 76 w 152"/>
                <a:gd name="T1" fmla="*/ 109 h 142"/>
                <a:gd name="T2" fmla="*/ 29 w 152"/>
                <a:gd name="T3" fmla="*/ 142 h 142"/>
                <a:gd name="T4" fmla="*/ 45 w 152"/>
                <a:gd name="T5" fmla="*/ 88 h 142"/>
                <a:gd name="T6" fmla="*/ 0 w 152"/>
                <a:gd name="T7" fmla="*/ 54 h 142"/>
                <a:gd name="T8" fmla="*/ 57 w 152"/>
                <a:gd name="T9" fmla="*/ 54 h 142"/>
                <a:gd name="T10" fmla="*/ 76 w 152"/>
                <a:gd name="T11" fmla="*/ 0 h 142"/>
                <a:gd name="T12" fmla="*/ 93 w 152"/>
                <a:gd name="T13" fmla="*/ 54 h 142"/>
                <a:gd name="T14" fmla="*/ 152 w 152"/>
                <a:gd name="T15" fmla="*/ 54 h 142"/>
                <a:gd name="T16" fmla="*/ 105 w 152"/>
                <a:gd name="T17" fmla="*/ 88 h 142"/>
                <a:gd name="T18" fmla="*/ 121 w 152"/>
                <a:gd name="T19" fmla="*/ 142 h 142"/>
                <a:gd name="T20" fmla="*/ 76 w 152"/>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2">
                  <a:moveTo>
                    <a:pt x="76" y="109"/>
                  </a:moveTo>
                  <a:lnTo>
                    <a:pt x="29" y="142"/>
                  </a:lnTo>
                  <a:lnTo>
                    <a:pt x="45" y="88"/>
                  </a:lnTo>
                  <a:lnTo>
                    <a:pt x="0" y="54"/>
                  </a:lnTo>
                  <a:lnTo>
                    <a:pt x="57" y="54"/>
                  </a:lnTo>
                  <a:lnTo>
                    <a:pt x="76" y="0"/>
                  </a:lnTo>
                  <a:lnTo>
                    <a:pt x="93" y="54"/>
                  </a:lnTo>
                  <a:lnTo>
                    <a:pt x="152"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9" name="Freeform 15"/>
            <p:cNvSpPr>
              <a:spLocks/>
            </p:cNvSpPr>
            <p:nvPr userDrawn="1"/>
          </p:nvSpPr>
          <p:spPr bwMode="auto">
            <a:xfrm>
              <a:off x="3937987" y="2190772"/>
              <a:ext cx="544516" cy="798516"/>
            </a:xfrm>
            <a:custGeom>
              <a:avLst/>
              <a:gdLst>
                <a:gd name="T0" fmla="*/ 0 w 343"/>
                <a:gd name="T1" fmla="*/ 0 h 503"/>
                <a:gd name="T2" fmla="*/ 0 w 343"/>
                <a:gd name="T3" fmla="*/ 503 h 503"/>
                <a:gd name="T4" fmla="*/ 142 w 343"/>
                <a:gd name="T5" fmla="*/ 503 h 503"/>
                <a:gd name="T6" fmla="*/ 142 w 343"/>
                <a:gd name="T7" fmla="*/ 310 h 503"/>
                <a:gd name="T8" fmla="*/ 324 w 343"/>
                <a:gd name="T9" fmla="*/ 310 h 503"/>
                <a:gd name="T10" fmla="*/ 324 w 343"/>
                <a:gd name="T11" fmla="*/ 196 h 503"/>
                <a:gd name="T12" fmla="*/ 142 w 343"/>
                <a:gd name="T13" fmla="*/ 196 h 503"/>
                <a:gd name="T14" fmla="*/ 142 w 343"/>
                <a:gd name="T15" fmla="*/ 115 h 503"/>
                <a:gd name="T16" fmla="*/ 343 w 343"/>
                <a:gd name="T17" fmla="*/ 115 h 503"/>
                <a:gd name="T18" fmla="*/ 343 w 343"/>
                <a:gd name="T19" fmla="*/ 0 h 503"/>
                <a:gd name="T20" fmla="*/ 0 w 343"/>
                <a:gd name="T21"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503">
                  <a:moveTo>
                    <a:pt x="0" y="0"/>
                  </a:moveTo>
                  <a:lnTo>
                    <a:pt x="0" y="503"/>
                  </a:lnTo>
                  <a:lnTo>
                    <a:pt x="142" y="503"/>
                  </a:lnTo>
                  <a:lnTo>
                    <a:pt x="142" y="310"/>
                  </a:lnTo>
                  <a:lnTo>
                    <a:pt x="324" y="310"/>
                  </a:lnTo>
                  <a:lnTo>
                    <a:pt x="324" y="196"/>
                  </a:lnTo>
                  <a:lnTo>
                    <a:pt x="142" y="196"/>
                  </a:lnTo>
                  <a:lnTo>
                    <a:pt x="142" y="115"/>
                  </a:lnTo>
                  <a:lnTo>
                    <a:pt x="343" y="115"/>
                  </a:lnTo>
                  <a:lnTo>
                    <a:pt x="343"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0" name="Freeform 16"/>
            <p:cNvSpPr>
              <a:spLocks/>
            </p:cNvSpPr>
            <p:nvPr userDrawn="1"/>
          </p:nvSpPr>
          <p:spPr bwMode="auto">
            <a:xfrm>
              <a:off x="3268058" y="2190772"/>
              <a:ext cx="598492" cy="798516"/>
            </a:xfrm>
            <a:custGeom>
              <a:avLst/>
              <a:gdLst>
                <a:gd name="T0" fmla="*/ 377 w 377"/>
                <a:gd name="T1" fmla="*/ 0 h 503"/>
                <a:gd name="T2" fmla="*/ 0 w 377"/>
                <a:gd name="T3" fmla="*/ 0 h 503"/>
                <a:gd name="T4" fmla="*/ 0 w 377"/>
                <a:gd name="T5" fmla="*/ 115 h 503"/>
                <a:gd name="T6" fmla="*/ 118 w 377"/>
                <a:gd name="T7" fmla="*/ 115 h 503"/>
                <a:gd name="T8" fmla="*/ 118 w 377"/>
                <a:gd name="T9" fmla="*/ 503 h 503"/>
                <a:gd name="T10" fmla="*/ 261 w 377"/>
                <a:gd name="T11" fmla="*/ 503 h 503"/>
                <a:gd name="T12" fmla="*/ 261 w 377"/>
                <a:gd name="T13" fmla="*/ 115 h 503"/>
                <a:gd name="T14" fmla="*/ 377 w 377"/>
                <a:gd name="T15" fmla="*/ 115 h 503"/>
                <a:gd name="T16" fmla="*/ 377 w 377"/>
                <a:gd name="T17"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503">
                  <a:moveTo>
                    <a:pt x="377" y="0"/>
                  </a:moveTo>
                  <a:lnTo>
                    <a:pt x="0" y="0"/>
                  </a:lnTo>
                  <a:lnTo>
                    <a:pt x="0" y="115"/>
                  </a:lnTo>
                  <a:lnTo>
                    <a:pt x="118" y="115"/>
                  </a:lnTo>
                  <a:lnTo>
                    <a:pt x="118" y="503"/>
                  </a:lnTo>
                  <a:lnTo>
                    <a:pt x="261" y="503"/>
                  </a:lnTo>
                  <a:lnTo>
                    <a:pt x="261" y="115"/>
                  </a:lnTo>
                  <a:lnTo>
                    <a:pt x="377" y="115"/>
                  </a:lnTo>
                  <a:lnTo>
                    <a:pt x="37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1" name="Freeform 17"/>
            <p:cNvSpPr>
              <a:spLocks/>
            </p:cNvSpPr>
            <p:nvPr userDrawn="1"/>
          </p:nvSpPr>
          <p:spPr bwMode="auto">
            <a:xfrm>
              <a:off x="2642578" y="2190772"/>
              <a:ext cx="546104" cy="798516"/>
            </a:xfrm>
            <a:custGeom>
              <a:avLst/>
              <a:gdLst>
                <a:gd name="T0" fmla="*/ 344 w 344"/>
                <a:gd name="T1" fmla="*/ 115 h 503"/>
                <a:gd name="T2" fmla="*/ 344 w 344"/>
                <a:gd name="T3" fmla="*/ 0 h 503"/>
                <a:gd name="T4" fmla="*/ 0 w 344"/>
                <a:gd name="T5" fmla="*/ 0 h 503"/>
                <a:gd name="T6" fmla="*/ 0 w 344"/>
                <a:gd name="T7" fmla="*/ 503 h 503"/>
                <a:gd name="T8" fmla="*/ 344 w 344"/>
                <a:gd name="T9" fmla="*/ 503 h 503"/>
                <a:gd name="T10" fmla="*/ 344 w 344"/>
                <a:gd name="T11" fmla="*/ 388 h 503"/>
                <a:gd name="T12" fmla="*/ 143 w 344"/>
                <a:gd name="T13" fmla="*/ 388 h 503"/>
                <a:gd name="T14" fmla="*/ 143 w 344"/>
                <a:gd name="T15" fmla="*/ 310 h 503"/>
                <a:gd name="T16" fmla="*/ 325 w 344"/>
                <a:gd name="T17" fmla="*/ 310 h 503"/>
                <a:gd name="T18" fmla="*/ 325 w 344"/>
                <a:gd name="T19" fmla="*/ 196 h 503"/>
                <a:gd name="T20" fmla="*/ 143 w 344"/>
                <a:gd name="T21" fmla="*/ 196 h 503"/>
                <a:gd name="T22" fmla="*/ 143 w 344"/>
                <a:gd name="T23" fmla="*/ 115 h 503"/>
                <a:gd name="T24" fmla="*/ 344 w 344"/>
                <a:gd name="T25" fmla="*/ 11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503">
                  <a:moveTo>
                    <a:pt x="344" y="115"/>
                  </a:moveTo>
                  <a:lnTo>
                    <a:pt x="344" y="0"/>
                  </a:lnTo>
                  <a:lnTo>
                    <a:pt x="0" y="0"/>
                  </a:lnTo>
                  <a:lnTo>
                    <a:pt x="0" y="503"/>
                  </a:lnTo>
                  <a:lnTo>
                    <a:pt x="344" y="503"/>
                  </a:lnTo>
                  <a:lnTo>
                    <a:pt x="344" y="388"/>
                  </a:lnTo>
                  <a:lnTo>
                    <a:pt x="143" y="388"/>
                  </a:lnTo>
                  <a:lnTo>
                    <a:pt x="143" y="310"/>
                  </a:lnTo>
                  <a:lnTo>
                    <a:pt x="325" y="310"/>
                  </a:lnTo>
                  <a:lnTo>
                    <a:pt x="325" y="196"/>
                  </a:lnTo>
                  <a:lnTo>
                    <a:pt x="143" y="196"/>
                  </a:lnTo>
                  <a:lnTo>
                    <a:pt x="143" y="115"/>
                  </a:lnTo>
                  <a:lnTo>
                    <a:pt x="344" y="1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2" name="Freeform 18"/>
            <p:cNvSpPr>
              <a:spLocks/>
            </p:cNvSpPr>
            <p:nvPr userDrawn="1"/>
          </p:nvSpPr>
          <p:spPr bwMode="auto">
            <a:xfrm>
              <a:off x="4596805" y="2581299"/>
              <a:ext cx="179389" cy="146051"/>
            </a:xfrm>
            <a:custGeom>
              <a:avLst/>
              <a:gdLst>
                <a:gd name="T0" fmla="*/ 0 w 113"/>
                <a:gd name="T1" fmla="*/ 0 h 92"/>
                <a:gd name="T2" fmla="*/ 16 w 113"/>
                <a:gd name="T3" fmla="*/ 0 h 92"/>
                <a:gd name="T4" fmla="*/ 33 w 113"/>
                <a:gd name="T5" fmla="*/ 71 h 92"/>
                <a:gd name="T6" fmla="*/ 52 w 113"/>
                <a:gd name="T7" fmla="*/ 0 h 92"/>
                <a:gd name="T8" fmla="*/ 66 w 113"/>
                <a:gd name="T9" fmla="*/ 0 h 92"/>
                <a:gd name="T10" fmla="*/ 83 w 113"/>
                <a:gd name="T11" fmla="*/ 71 h 92"/>
                <a:gd name="T12" fmla="*/ 101 w 113"/>
                <a:gd name="T13" fmla="*/ 0 h 92"/>
                <a:gd name="T14" fmla="*/ 113 w 113"/>
                <a:gd name="T15" fmla="*/ 0 h 92"/>
                <a:gd name="T16" fmla="*/ 90 w 113"/>
                <a:gd name="T17" fmla="*/ 92 h 92"/>
                <a:gd name="T18" fmla="*/ 75 w 113"/>
                <a:gd name="T19" fmla="*/ 92 h 92"/>
                <a:gd name="T20" fmla="*/ 56 w 113"/>
                <a:gd name="T21" fmla="*/ 26 h 92"/>
                <a:gd name="T22" fmla="*/ 40 w 113"/>
                <a:gd name="T23" fmla="*/ 92 h 92"/>
                <a:gd name="T24" fmla="*/ 23 w 113"/>
                <a:gd name="T25" fmla="*/ 92 h 92"/>
                <a:gd name="T26" fmla="*/ 0 w 113"/>
                <a:gd name="T2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92">
                  <a:moveTo>
                    <a:pt x="0" y="0"/>
                  </a:moveTo>
                  <a:lnTo>
                    <a:pt x="16" y="0"/>
                  </a:lnTo>
                  <a:lnTo>
                    <a:pt x="33" y="71"/>
                  </a:lnTo>
                  <a:lnTo>
                    <a:pt x="52" y="0"/>
                  </a:lnTo>
                  <a:lnTo>
                    <a:pt x="66" y="0"/>
                  </a:lnTo>
                  <a:lnTo>
                    <a:pt x="83" y="71"/>
                  </a:lnTo>
                  <a:lnTo>
                    <a:pt x="101" y="0"/>
                  </a:lnTo>
                  <a:lnTo>
                    <a:pt x="113" y="0"/>
                  </a:lnTo>
                  <a:lnTo>
                    <a:pt x="90" y="92"/>
                  </a:lnTo>
                  <a:lnTo>
                    <a:pt x="75" y="92"/>
                  </a:lnTo>
                  <a:lnTo>
                    <a:pt x="56" y="26"/>
                  </a:lnTo>
                  <a:lnTo>
                    <a:pt x="40" y="92"/>
                  </a:lnTo>
                  <a:lnTo>
                    <a:pt x="23" y="9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3" name="Freeform 19"/>
            <p:cNvSpPr>
              <a:spLocks noEditPoints="1"/>
            </p:cNvSpPr>
            <p:nvPr userDrawn="1"/>
          </p:nvSpPr>
          <p:spPr bwMode="auto">
            <a:xfrm>
              <a:off x="4776194" y="2614637"/>
              <a:ext cx="106363"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10" y="26"/>
                    <a:pt x="14" y="26"/>
                  </a:cubicBezTo>
                  <a:cubicBezTo>
                    <a:pt x="18" y="26"/>
                    <a:pt x="21" y="23"/>
                    <a:pt x="21" y="16"/>
                  </a:cubicBezTo>
                  <a:cubicBezTo>
                    <a:pt x="21" y="9"/>
                    <a:pt x="18" y="5"/>
                    <a:pt x="14" y="5"/>
                  </a:cubicBezTo>
                  <a:cubicBezTo>
                    <a:pt x="10"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4" name="Freeform 20"/>
            <p:cNvSpPr>
              <a:spLocks/>
            </p:cNvSpPr>
            <p:nvPr userDrawn="1"/>
          </p:nvSpPr>
          <p:spPr bwMode="auto">
            <a:xfrm>
              <a:off x="4901607" y="2614637"/>
              <a:ext cx="58738" cy="112713"/>
            </a:xfrm>
            <a:custGeom>
              <a:avLst/>
              <a:gdLst>
                <a:gd name="T0" fmla="*/ 16 w 16"/>
                <a:gd name="T1" fmla="*/ 7 h 30"/>
                <a:gd name="T2" fmla="*/ 14 w 16"/>
                <a:gd name="T3" fmla="*/ 7 h 30"/>
                <a:gd name="T4" fmla="*/ 6 w 16"/>
                <a:gd name="T5" fmla="*/ 16 h 30"/>
                <a:gd name="T6" fmla="*/ 6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6" y="1"/>
                    <a:pt x="6" y="1"/>
                    <a:pt x="6" y="1"/>
                  </a:cubicBezTo>
                  <a:cubicBezTo>
                    <a:pt x="6" y="8"/>
                    <a:pt x="6" y="8"/>
                    <a:pt x="6" y="8"/>
                  </a:cubicBezTo>
                  <a:cubicBezTo>
                    <a:pt x="7" y="3"/>
                    <a:pt x="10" y="0"/>
                    <a:pt x="14" y="0"/>
                  </a:cubicBezTo>
                  <a:cubicBezTo>
                    <a:pt x="14"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5" name="Freeform 21"/>
            <p:cNvSpPr>
              <a:spLocks/>
            </p:cNvSpPr>
            <p:nvPr userDrawn="1"/>
          </p:nvSpPr>
          <p:spPr bwMode="auto">
            <a:xfrm>
              <a:off x="4973045" y="2581299"/>
              <a:ext cx="96838" cy="146051"/>
            </a:xfrm>
            <a:custGeom>
              <a:avLst/>
              <a:gdLst>
                <a:gd name="T0" fmla="*/ 14 w 61"/>
                <a:gd name="T1" fmla="*/ 0 h 92"/>
                <a:gd name="T2" fmla="*/ 14 w 61"/>
                <a:gd name="T3" fmla="*/ 57 h 92"/>
                <a:gd name="T4" fmla="*/ 42 w 61"/>
                <a:gd name="T5" fmla="*/ 23 h 92"/>
                <a:gd name="T6" fmla="*/ 59 w 61"/>
                <a:gd name="T7" fmla="*/ 23 h 92"/>
                <a:gd name="T8" fmla="*/ 38 w 61"/>
                <a:gd name="T9" fmla="*/ 47 h 92"/>
                <a:gd name="T10" fmla="*/ 61 w 61"/>
                <a:gd name="T11" fmla="*/ 92 h 92"/>
                <a:gd name="T12" fmla="*/ 45 w 61"/>
                <a:gd name="T13" fmla="*/ 92 h 92"/>
                <a:gd name="T14" fmla="*/ 26 w 61"/>
                <a:gd name="T15" fmla="*/ 57 h 92"/>
                <a:gd name="T16" fmla="*/ 14 w 61"/>
                <a:gd name="T17" fmla="*/ 71 h 92"/>
                <a:gd name="T18" fmla="*/ 14 w 61"/>
                <a:gd name="T19" fmla="*/ 92 h 92"/>
                <a:gd name="T20" fmla="*/ 0 w 61"/>
                <a:gd name="T21" fmla="*/ 92 h 92"/>
                <a:gd name="T22" fmla="*/ 0 w 61"/>
                <a:gd name="T23" fmla="*/ 0 h 92"/>
                <a:gd name="T24" fmla="*/ 14 w 61"/>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92">
                  <a:moveTo>
                    <a:pt x="14" y="0"/>
                  </a:moveTo>
                  <a:lnTo>
                    <a:pt x="14" y="57"/>
                  </a:lnTo>
                  <a:lnTo>
                    <a:pt x="42" y="23"/>
                  </a:lnTo>
                  <a:lnTo>
                    <a:pt x="59" y="23"/>
                  </a:lnTo>
                  <a:lnTo>
                    <a:pt x="38" y="47"/>
                  </a:lnTo>
                  <a:lnTo>
                    <a:pt x="61" y="92"/>
                  </a:lnTo>
                  <a:lnTo>
                    <a:pt x="45" y="92"/>
                  </a:lnTo>
                  <a:lnTo>
                    <a:pt x="26" y="57"/>
                  </a:lnTo>
                  <a:lnTo>
                    <a:pt x="14" y="71"/>
                  </a:lnTo>
                  <a:lnTo>
                    <a:pt x="14" y="92"/>
                  </a:lnTo>
                  <a:lnTo>
                    <a:pt x="0" y="92"/>
                  </a:lnTo>
                  <a:lnTo>
                    <a:pt x="0" y="0"/>
                  </a:lnTo>
                  <a:lnTo>
                    <a:pt x="1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6" name="Freeform 22"/>
            <p:cNvSpPr>
              <a:spLocks noEditPoints="1"/>
            </p:cNvSpPr>
            <p:nvPr userDrawn="1"/>
          </p:nvSpPr>
          <p:spPr bwMode="auto">
            <a:xfrm>
              <a:off x="5080996" y="2581299"/>
              <a:ext cx="26988" cy="146051"/>
            </a:xfrm>
            <a:custGeom>
              <a:avLst/>
              <a:gdLst>
                <a:gd name="T0" fmla="*/ 17 w 17"/>
                <a:gd name="T1" fmla="*/ 14 h 92"/>
                <a:gd name="T2" fmla="*/ 0 w 17"/>
                <a:gd name="T3" fmla="*/ 14 h 92"/>
                <a:gd name="T4" fmla="*/ 0 w 17"/>
                <a:gd name="T5" fmla="*/ 0 h 92"/>
                <a:gd name="T6" fmla="*/ 17 w 17"/>
                <a:gd name="T7" fmla="*/ 0 h 92"/>
                <a:gd name="T8" fmla="*/ 17 w 17"/>
                <a:gd name="T9" fmla="*/ 14 h 92"/>
                <a:gd name="T10" fmla="*/ 17 w 17"/>
                <a:gd name="T11" fmla="*/ 92 h 92"/>
                <a:gd name="T12" fmla="*/ 0 w 17"/>
                <a:gd name="T13" fmla="*/ 92 h 92"/>
                <a:gd name="T14" fmla="*/ 0 w 17"/>
                <a:gd name="T15" fmla="*/ 23 h 92"/>
                <a:gd name="T16" fmla="*/ 17 w 17"/>
                <a:gd name="T17" fmla="*/ 23 h 92"/>
                <a:gd name="T18" fmla="*/ 17 w 17"/>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2">
                  <a:moveTo>
                    <a:pt x="17" y="14"/>
                  </a:moveTo>
                  <a:lnTo>
                    <a:pt x="0" y="14"/>
                  </a:lnTo>
                  <a:lnTo>
                    <a:pt x="0" y="0"/>
                  </a:lnTo>
                  <a:lnTo>
                    <a:pt x="17" y="0"/>
                  </a:lnTo>
                  <a:lnTo>
                    <a:pt x="17" y="14"/>
                  </a:lnTo>
                  <a:close/>
                  <a:moveTo>
                    <a:pt x="17" y="92"/>
                  </a:moveTo>
                  <a:lnTo>
                    <a:pt x="0" y="92"/>
                  </a:lnTo>
                  <a:lnTo>
                    <a:pt x="0" y="23"/>
                  </a:lnTo>
                  <a:lnTo>
                    <a:pt x="17" y="23"/>
                  </a:lnTo>
                  <a:lnTo>
                    <a:pt x="17" y="9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7" name="Freeform 23"/>
            <p:cNvSpPr>
              <a:spLocks/>
            </p:cNvSpPr>
            <p:nvPr userDrawn="1"/>
          </p:nvSpPr>
          <p:spPr bwMode="auto">
            <a:xfrm>
              <a:off x="5130209" y="2614637"/>
              <a:ext cx="90488" cy="112713"/>
            </a:xfrm>
            <a:custGeom>
              <a:avLst/>
              <a:gdLst>
                <a:gd name="T0" fmla="*/ 6 w 24"/>
                <a:gd name="T1" fmla="*/ 1 h 30"/>
                <a:gd name="T2" fmla="*/ 6 w 24"/>
                <a:gd name="T3" fmla="*/ 6 h 30"/>
                <a:gd name="T4" fmla="*/ 15 w 24"/>
                <a:gd name="T5" fmla="*/ 0 h 30"/>
                <a:gd name="T6" fmla="*/ 24 w 24"/>
                <a:gd name="T7" fmla="*/ 12 h 30"/>
                <a:gd name="T8" fmla="*/ 24 w 24"/>
                <a:gd name="T9" fmla="*/ 30 h 30"/>
                <a:gd name="T10" fmla="*/ 18 w 24"/>
                <a:gd name="T11" fmla="*/ 30 h 30"/>
                <a:gd name="T12" fmla="*/ 18 w 24"/>
                <a:gd name="T13" fmla="*/ 12 h 30"/>
                <a:gd name="T14" fmla="*/ 13 w 24"/>
                <a:gd name="T15" fmla="*/ 5 h 30"/>
                <a:gd name="T16" fmla="*/ 6 w 24"/>
                <a:gd name="T17" fmla="*/ 14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2"/>
                  </a:cubicBezTo>
                  <a:cubicBezTo>
                    <a:pt x="24" y="30"/>
                    <a:pt x="24" y="30"/>
                    <a:pt x="24" y="30"/>
                  </a:cubicBezTo>
                  <a:cubicBezTo>
                    <a:pt x="18" y="30"/>
                    <a:pt x="18" y="30"/>
                    <a:pt x="18" y="30"/>
                  </a:cubicBezTo>
                  <a:cubicBezTo>
                    <a:pt x="18" y="12"/>
                    <a:pt x="18" y="12"/>
                    <a:pt x="18" y="12"/>
                  </a:cubicBezTo>
                  <a:cubicBezTo>
                    <a:pt x="18" y="8"/>
                    <a:pt x="16" y="5"/>
                    <a:pt x="13" y="5"/>
                  </a:cubicBezTo>
                  <a:cubicBezTo>
                    <a:pt x="9" y="5"/>
                    <a:pt x="6" y="9"/>
                    <a:pt x="6" y="14"/>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8" name="Freeform 24"/>
            <p:cNvSpPr>
              <a:spLocks noEditPoints="1"/>
            </p:cNvSpPr>
            <p:nvPr userDrawn="1"/>
          </p:nvSpPr>
          <p:spPr bwMode="auto">
            <a:xfrm>
              <a:off x="5236572" y="2598762"/>
              <a:ext cx="107951"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20 w 29"/>
                <a:gd name="T17" fmla="*/ 29 h 45"/>
                <a:gd name="T18" fmla="*/ 29 w 29"/>
                <a:gd name="T19" fmla="*/ 36 h 45"/>
                <a:gd name="T20" fmla="*/ 15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7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9 w 29"/>
                <a:gd name="T55" fmla="*/ 14 h 45"/>
                <a:gd name="T56" fmla="*/ 14 w 29"/>
                <a:gd name="T57" fmla="*/ 20 h 45"/>
                <a:gd name="T58" fmla="*/ 20 w 29"/>
                <a:gd name="T59" fmla="*/ 14 h 45"/>
                <a:gd name="T60" fmla="*/ 14 w 29"/>
                <a:gd name="T61" fmla="*/ 9 h 45"/>
                <a:gd name="T62" fmla="*/ 9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8"/>
                  </a:cubicBezTo>
                  <a:cubicBezTo>
                    <a:pt x="25" y="10"/>
                    <a:pt x="26" y="12"/>
                    <a:pt x="26" y="14"/>
                  </a:cubicBezTo>
                  <a:cubicBezTo>
                    <a:pt x="26" y="20"/>
                    <a:pt x="22" y="24"/>
                    <a:pt x="14" y="24"/>
                  </a:cubicBezTo>
                  <a:cubicBezTo>
                    <a:pt x="13" y="24"/>
                    <a:pt x="11" y="24"/>
                    <a:pt x="10" y="23"/>
                  </a:cubicBezTo>
                  <a:cubicBezTo>
                    <a:pt x="8" y="24"/>
                    <a:pt x="7" y="25"/>
                    <a:pt x="7" y="26"/>
                  </a:cubicBezTo>
                  <a:cubicBezTo>
                    <a:pt x="7" y="27"/>
                    <a:pt x="8" y="28"/>
                    <a:pt x="11" y="28"/>
                  </a:cubicBezTo>
                  <a:cubicBezTo>
                    <a:pt x="20" y="29"/>
                    <a:pt x="20" y="29"/>
                    <a:pt x="20" y="29"/>
                  </a:cubicBezTo>
                  <a:cubicBezTo>
                    <a:pt x="26" y="29"/>
                    <a:pt x="29" y="32"/>
                    <a:pt x="29" y="36"/>
                  </a:cubicBezTo>
                  <a:cubicBezTo>
                    <a:pt x="29" y="42"/>
                    <a:pt x="24" y="45"/>
                    <a:pt x="15" y="45"/>
                  </a:cubicBezTo>
                  <a:cubicBezTo>
                    <a:pt x="5" y="45"/>
                    <a:pt x="0" y="42"/>
                    <a:pt x="0" y="37"/>
                  </a:cubicBezTo>
                  <a:cubicBezTo>
                    <a:pt x="0" y="35"/>
                    <a:pt x="2" y="33"/>
                    <a:pt x="4" y="32"/>
                  </a:cubicBezTo>
                  <a:cubicBezTo>
                    <a:pt x="2" y="31"/>
                    <a:pt x="1" y="29"/>
                    <a:pt x="1" y="27"/>
                  </a:cubicBezTo>
                  <a:cubicBezTo>
                    <a:pt x="1" y="25"/>
                    <a:pt x="3" y="23"/>
                    <a:pt x="6" y="22"/>
                  </a:cubicBezTo>
                  <a:cubicBezTo>
                    <a:pt x="4" y="20"/>
                    <a:pt x="2" y="17"/>
                    <a:pt x="2" y="14"/>
                  </a:cubicBezTo>
                  <a:cubicBezTo>
                    <a:pt x="2" y="9"/>
                    <a:pt x="7" y="5"/>
                    <a:pt x="14" y="5"/>
                  </a:cubicBezTo>
                  <a:cubicBezTo>
                    <a:pt x="16" y="5"/>
                    <a:pt x="18" y="5"/>
                    <a:pt x="20" y="6"/>
                  </a:cubicBezTo>
                  <a:cubicBezTo>
                    <a:pt x="21" y="2"/>
                    <a:pt x="23" y="0"/>
                    <a:pt x="27" y="0"/>
                  </a:cubicBezTo>
                  <a:cubicBezTo>
                    <a:pt x="27" y="0"/>
                    <a:pt x="28" y="0"/>
                    <a:pt x="29" y="0"/>
                  </a:cubicBezTo>
                  <a:lnTo>
                    <a:pt x="29" y="5"/>
                  </a:lnTo>
                  <a:close/>
                  <a:moveTo>
                    <a:pt x="6" y="37"/>
                  </a:moveTo>
                  <a:cubicBezTo>
                    <a:pt x="6" y="40"/>
                    <a:pt x="9" y="41"/>
                    <a:pt x="15" y="41"/>
                  </a:cubicBezTo>
                  <a:cubicBezTo>
                    <a:pt x="21" y="41"/>
                    <a:pt x="23" y="40"/>
                    <a:pt x="23" y="37"/>
                  </a:cubicBezTo>
                  <a:cubicBezTo>
                    <a:pt x="23" y="35"/>
                    <a:pt x="22" y="34"/>
                    <a:pt x="18" y="34"/>
                  </a:cubicBezTo>
                  <a:cubicBezTo>
                    <a:pt x="8" y="33"/>
                    <a:pt x="8" y="33"/>
                    <a:pt x="8" y="33"/>
                  </a:cubicBezTo>
                  <a:cubicBezTo>
                    <a:pt x="7" y="34"/>
                    <a:pt x="6" y="35"/>
                    <a:pt x="6" y="37"/>
                  </a:cubicBezTo>
                  <a:moveTo>
                    <a:pt x="9" y="14"/>
                  </a:moveTo>
                  <a:cubicBezTo>
                    <a:pt x="9" y="18"/>
                    <a:pt x="11" y="20"/>
                    <a:pt x="14" y="20"/>
                  </a:cubicBezTo>
                  <a:cubicBezTo>
                    <a:pt x="18" y="20"/>
                    <a:pt x="20" y="18"/>
                    <a:pt x="20" y="14"/>
                  </a:cubicBezTo>
                  <a:cubicBezTo>
                    <a:pt x="20" y="11"/>
                    <a:pt x="17" y="9"/>
                    <a:pt x="14" y="9"/>
                  </a:cubicBezTo>
                  <a:cubicBezTo>
                    <a:pt x="11" y="9"/>
                    <a:pt x="9" y="11"/>
                    <a:pt x="9"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9" name="Freeform 25"/>
            <p:cNvSpPr>
              <a:spLocks/>
            </p:cNvSpPr>
            <p:nvPr userDrawn="1"/>
          </p:nvSpPr>
          <p:spPr bwMode="auto">
            <a:xfrm>
              <a:off x="5409611" y="2587649"/>
              <a:ext cx="66675" cy="144463"/>
            </a:xfrm>
            <a:custGeom>
              <a:avLst/>
              <a:gdLst>
                <a:gd name="T0" fmla="*/ 11 w 18"/>
                <a:gd name="T1" fmla="*/ 8 h 38"/>
                <a:gd name="T2" fmla="*/ 18 w 18"/>
                <a:gd name="T3" fmla="*/ 8 h 38"/>
                <a:gd name="T4" fmla="*/ 18 w 18"/>
                <a:gd name="T5" fmla="*/ 13 h 38"/>
                <a:gd name="T6" fmla="*/ 11 w 18"/>
                <a:gd name="T7" fmla="*/ 13 h 38"/>
                <a:gd name="T8" fmla="*/ 11 w 18"/>
                <a:gd name="T9" fmla="*/ 27 h 38"/>
                <a:gd name="T10" fmla="*/ 15 w 18"/>
                <a:gd name="T11" fmla="*/ 33 h 38"/>
                <a:gd name="T12" fmla="*/ 18 w 18"/>
                <a:gd name="T13" fmla="*/ 33 h 38"/>
                <a:gd name="T14" fmla="*/ 18 w 18"/>
                <a:gd name="T15" fmla="*/ 38 h 38"/>
                <a:gd name="T16" fmla="*/ 14 w 18"/>
                <a:gd name="T17" fmla="*/ 38 h 38"/>
                <a:gd name="T18" fmla="*/ 5 w 18"/>
                <a:gd name="T19" fmla="*/ 27 h 38"/>
                <a:gd name="T20" fmla="*/ 5 w 18"/>
                <a:gd name="T21" fmla="*/ 13 h 38"/>
                <a:gd name="T22" fmla="*/ 0 w 18"/>
                <a:gd name="T23" fmla="*/ 13 h 38"/>
                <a:gd name="T24" fmla="*/ 0 w 18"/>
                <a:gd name="T25" fmla="*/ 8 h 38"/>
                <a:gd name="T26" fmla="*/ 5 w 18"/>
                <a:gd name="T27" fmla="*/ 8 h 38"/>
                <a:gd name="T28" fmla="*/ 5 w 18"/>
                <a:gd name="T29" fmla="*/ 1 h 38"/>
                <a:gd name="T30" fmla="*/ 11 w 18"/>
                <a:gd name="T31" fmla="*/ 0 h 38"/>
                <a:gd name="T32" fmla="*/ 11 w 18"/>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8">
                  <a:moveTo>
                    <a:pt x="11" y="8"/>
                  </a:moveTo>
                  <a:cubicBezTo>
                    <a:pt x="18" y="8"/>
                    <a:pt x="18" y="8"/>
                    <a:pt x="18" y="8"/>
                  </a:cubicBezTo>
                  <a:cubicBezTo>
                    <a:pt x="18" y="13"/>
                    <a:pt x="18" y="13"/>
                    <a:pt x="18" y="13"/>
                  </a:cubicBezTo>
                  <a:cubicBezTo>
                    <a:pt x="11" y="13"/>
                    <a:pt x="11" y="13"/>
                    <a:pt x="11" y="13"/>
                  </a:cubicBezTo>
                  <a:cubicBezTo>
                    <a:pt x="11" y="27"/>
                    <a:pt x="11" y="27"/>
                    <a:pt x="11" y="27"/>
                  </a:cubicBezTo>
                  <a:cubicBezTo>
                    <a:pt x="11" y="31"/>
                    <a:pt x="12" y="33"/>
                    <a:pt x="15" y="33"/>
                  </a:cubicBezTo>
                  <a:cubicBezTo>
                    <a:pt x="16" y="33"/>
                    <a:pt x="17" y="33"/>
                    <a:pt x="18" y="33"/>
                  </a:cubicBezTo>
                  <a:cubicBezTo>
                    <a:pt x="18" y="38"/>
                    <a:pt x="18" y="38"/>
                    <a:pt x="18" y="38"/>
                  </a:cubicBezTo>
                  <a:cubicBezTo>
                    <a:pt x="17" y="38"/>
                    <a:pt x="15" y="38"/>
                    <a:pt x="14" y="38"/>
                  </a:cubicBezTo>
                  <a:cubicBezTo>
                    <a:pt x="7" y="38"/>
                    <a:pt x="5" y="35"/>
                    <a:pt x="5" y="27"/>
                  </a:cubicBezTo>
                  <a:cubicBezTo>
                    <a:pt x="5" y="13"/>
                    <a:pt x="5" y="13"/>
                    <a:pt x="5" y="13"/>
                  </a:cubicBezTo>
                  <a:cubicBezTo>
                    <a:pt x="0" y="13"/>
                    <a:pt x="0" y="13"/>
                    <a:pt x="0" y="13"/>
                  </a:cubicBezTo>
                  <a:cubicBezTo>
                    <a:pt x="0" y="8"/>
                    <a:pt x="0" y="8"/>
                    <a:pt x="0" y="8"/>
                  </a:cubicBezTo>
                  <a:cubicBezTo>
                    <a:pt x="5" y="8"/>
                    <a:pt x="5" y="8"/>
                    <a:pt x="5" y="8"/>
                  </a:cubicBezTo>
                  <a:cubicBezTo>
                    <a:pt x="5" y="1"/>
                    <a:pt x="5" y="1"/>
                    <a:pt x="5" y="1"/>
                  </a:cubicBezTo>
                  <a:cubicBezTo>
                    <a:pt x="11" y="0"/>
                    <a:pt x="11" y="0"/>
                    <a:pt x="11" y="0"/>
                  </a:cubicBezTo>
                  <a:lnTo>
                    <a:pt x="1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0" name="Freeform 26"/>
            <p:cNvSpPr>
              <a:spLocks noEditPoints="1"/>
            </p:cNvSpPr>
            <p:nvPr userDrawn="1"/>
          </p:nvSpPr>
          <p:spPr bwMode="auto">
            <a:xfrm>
              <a:off x="5484224" y="2614637"/>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9" y="26"/>
                    <a:pt x="14" y="26"/>
                  </a:cubicBezTo>
                  <a:cubicBezTo>
                    <a:pt x="18" y="26"/>
                    <a:pt x="21" y="23"/>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1" name="Freeform 27"/>
            <p:cNvSpPr>
              <a:spLocks noEditPoints="1"/>
            </p:cNvSpPr>
            <p:nvPr userDrawn="1"/>
          </p:nvSpPr>
          <p:spPr bwMode="auto">
            <a:xfrm>
              <a:off x="5596937" y="2598762"/>
              <a:ext cx="109538"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19 w 29"/>
                <a:gd name="T17" fmla="*/ 29 h 45"/>
                <a:gd name="T18" fmla="*/ 29 w 29"/>
                <a:gd name="T19" fmla="*/ 36 h 45"/>
                <a:gd name="T20" fmla="*/ 14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6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8 w 29"/>
                <a:gd name="T55" fmla="*/ 14 h 45"/>
                <a:gd name="T56" fmla="*/ 14 w 29"/>
                <a:gd name="T57" fmla="*/ 20 h 45"/>
                <a:gd name="T58" fmla="*/ 19 w 29"/>
                <a:gd name="T59" fmla="*/ 14 h 45"/>
                <a:gd name="T60" fmla="*/ 14 w 29"/>
                <a:gd name="T61" fmla="*/ 9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7" y="5"/>
                    <a:pt x="27" y="5"/>
                  </a:cubicBezTo>
                  <a:cubicBezTo>
                    <a:pt x="25" y="5"/>
                    <a:pt x="23" y="6"/>
                    <a:pt x="23" y="8"/>
                  </a:cubicBezTo>
                  <a:cubicBezTo>
                    <a:pt x="25" y="10"/>
                    <a:pt x="26" y="12"/>
                    <a:pt x="26" y="14"/>
                  </a:cubicBezTo>
                  <a:cubicBezTo>
                    <a:pt x="26" y="20"/>
                    <a:pt x="21" y="24"/>
                    <a:pt x="14" y="24"/>
                  </a:cubicBezTo>
                  <a:cubicBezTo>
                    <a:pt x="13" y="24"/>
                    <a:pt x="11" y="24"/>
                    <a:pt x="10" y="23"/>
                  </a:cubicBezTo>
                  <a:cubicBezTo>
                    <a:pt x="8" y="24"/>
                    <a:pt x="7" y="25"/>
                    <a:pt x="7" y="26"/>
                  </a:cubicBezTo>
                  <a:cubicBezTo>
                    <a:pt x="7" y="27"/>
                    <a:pt x="8" y="28"/>
                    <a:pt x="11" y="28"/>
                  </a:cubicBezTo>
                  <a:cubicBezTo>
                    <a:pt x="19" y="29"/>
                    <a:pt x="19" y="29"/>
                    <a:pt x="19" y="29"/>
                  </a:cubicBezTo>
                  <a:cubicBezTo>
                    <a:pt x="26" y="29"/>
                    <a:pt x="29" y="32"/>
                    <a:pt x="29" y="36"/>
                  </a:cubicBezTo>
                  <a:cubicBezTo>
                    <a:pt x="29" y="42"/>
                    <a:pt x="24" y="45"/>
                    <a:pt x="14" y="45"/>
                  </a:cubicBezTo>
                  <a:cubicBezTo>
                    <a:pt x="5" y="45"/>
                    <a:pt x="0" y="42"/>
                    <a:pt x="0" y="37"/>
                  </a:cubicBezTo>
                  <a:cubicBezTo>
                    <a:pt x="0" y="35"/>
                    <a:pt x="1" y="33"/>
                    <a:pt x="4" y="32"/>
                  </a:cubicBezTo>
                  <a:cubicBezTo>
                    <a:pt x="2" y="31"/>
                    <a:pt x="1" y="29"/>
                    <a:pt x="1" y="27"/>
                  </a:cubicBezTo>
                  <a:cubicBezTo>
                    <a:pt x="1" y="25"/>
                    <a:pt x="3" y="23"/>
                    <a:pt x="6" y="22"/>
                  </a:cubicBezTo>
                  <a:cubicBezTo>
                    <a:pt x="3" y="20"/>
                    <a:pt x="2" y="17"/>
                    <a:pt x="2" y="14"/>
                  </a:cubicBezTo>
                  <a:cubicBezTo>
                    <a:pt x="2" y="9"/>
                    <a:pt x="7" y="5"/>
                    <a:pt x="14" y="5"/>
                  </a:cubicBezTo>
                  <a:cubicBezTo>
                    <a:pt x="16" y="5"/>
                    <a:pt x="18" y="5"/>
                    <a:pt x="20" y="6"/>
                  </a:cubicBezTo>
                  <a:cubicBezTo>
                    <a:pt x="20" y="2"/>
                    <a:pt x="23" y="0"/>
                    <a:pt x="26" y="0"/>
                  </a:cubicBezTo>
                  <a:cubicBezTo>
                    <a:pt x="27" y="0"/>
                    <a:pt x="28" y="0"/>
                    <a:pt x="29" y="0"/>
                  </a:cubicBezTo>
                  <a:lnTo>
                    <a:pt x="29" y="5"/>
                  </a:lnTo>
                  <a:close/>
                  <a:moveTo>
                    <a:pt x="6" y="37"/>
                  </a:moveTo>
                  <a:cubicBezTo>
                    <a:pt x="6" y="40"/>
                    <a:pt x="9" y="41"/>
                    <a:pt x="15" y="41"/>
                  </a:cubicBezTo>
                  <a:cubicBezTo>
                    <a:pt x="20" y="41"/>
                    <a:pt x="23" y="40"/>
                    <a:pt x="23" y="37"/>
                  </a:cubicBezTo>
                  <a:cubicBezTo>
                    <a:pt x="23" y="35"/>
                    <a:pt x="21" y="34"/>
                    <a:pt x="18" y="34"/>
                  </a:cubicBezTo>
                  <a:cubicBezTo>
                    <a:pt x="8" y="33"/>
                    <a:pt x="8" y="33"/>
                    <a:pt x="8" y="33"/>
                  </a:cubicBezTo>
                  <a:cubicBezTo>
                    <a:pt x="6" y="34"/>
                    <a:pt x="6" y="35"/>
                    <a:pt x="6" y="37"/>
                  </a:cubicBezTo>
                  <a:moveTo>
                    <a:pt x="8" y="14"/>
                  </a:moveTo>
                  <a:cubicBezTo>
                    <a:pt x="8" y="18"/>
                    <a:pt x="11" y="20"/>
                    <a:pt x="14" y="20"/>
                  </a:cubicBezTo>
                  <a:cubicBezTo>
                    <a:pt x="17" y="20"/>
                    <a:pt x="19" y="18"/>
                    <a:pt x="19" y="14"/>
                  </a:cubicBezTo>
                  <a:cubicBezTo>
                    <a:pt x="19" y="11"/>
                    <a:pt x="17" y="9"/>
                    <a:pt x="14" y="9"/>
                  </a:cubicBezTo>
                  <a:cubicBezTo>
                    <a:pt x="11" y="9"/>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2" name="Freeform 28"/>
            <p:cNvSpPr>
              <a:spLocks noEditPoints="1"/>
            </p:cNvSpPr>
            <p:nvPr userDrawn="1"/>
          </p:nvSpPr>
          <p:spPr bwMode="auto">
            <a:xfrm>
              <a:off x="5706475" y="2614637"/>
              <a:ext cx="104776" cy="117476"/>
            </a:xfrm>
            <a:custGeom>
              <a:avLst/>
              <a:gdLst>
                <a:gd name="T0" fmla="*/ 7 w 28"/>
                <a:gd name="T1" fmla="*/ 17 h 31"/>
                <a:gd name="T2" fmla="*/ 15 w 28"/>
                <a:gd name="T3" fmla="*/ 26 h 31"/>
                <a:gd name="T4" fmla="*/ 22 w 28"/>
                <a:gd name="T5" fmla="*/ 21 h 31"/>
                <a:gd name="T6" fmla="*/ 28 w 28"/>
                <a:gd name="T7" fmla="*/ 22 h 31"/>
                <a:gd name="T8" fmla="*/ 14 w 28"/>
                <a:gd name="T9" fmla="*/ 31 h 31"/>
                <a:gd name="T10" fmla="*/ 0 w 28"/>
                <a:gd name="T11" fmla="*/ 16 h 31"/>
                <a:gd name="T12" fmla="*/ 14 w 28"/>
                <a:gd name="T13" fmla="*/ 0 h 31"/>
                <a:gd name="T14" fmla="*/ 28 w 28"/>
                <a:gd name="T15" fmla="*/ 16 h 31"/>
                <a:gd name="T16" fmla="*/ 28 w 28"/>
                <a:gd name="T17" fmla="*/ 17 h 31"/>
                <a:gd name="T18" fmla="*/ 7 w 28"/>
                <a:gd name="T19" fmla="*/ 17 h 31"/>
                <a:gd name="T20" fmla="*/ 21 w 28"/>
                <a:gd name="T21" fmla="*/ 13 h 31"/>
                <a:gd name="T22" fmla="*/ 14 w 28"/>
                <a:gd name="T23" fmla="*/ 5 h 31"/>
                <a:gd name="T24" fmla="*/ 7 w 28"/>
                <a:gd name="T25" fmla="*/ 13 h 31"/>
                <a:gd name="T26" fmla="*/ 21 w 28"/>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5" y="26"/>
                  </a:cubicBezTo>
                  <a:cubicBezTo>
                    <a:pt x="18" y="26"/>
                    <a:pt x="20" y="24"/>
                    <a:pt x="22" y="21"/>
                  </a:cubicBezTo>
                  <a:cubicBezTo>
                    <a:pt x="28" y="22"/>
                    <a:pt x="28" y="22"/>
                    <a:pt x="28" y="22"/>
                  </a:cubicBezTo>
                  <a:cubicBezTo>
                    <a:pt x="26" y="28"/>
                    <a:pt x="21" y="31"/>
                    <a:pt x="14" y="31"/>
                  </a:cubicBezTo>
                  <a:cubicBezTo>
                    <a:pt x="6" y="31"/>
                    <a:pt x="0" y="25"/>
                    <a:pt x="0" y="16"/>
                  </a:cubicBezTo>
                  <a:cubicBezTo>
                    <a:pt x="0" y="7"/>
                    <a:pt x="6" y="0"/>
                    <a:pt x="14" y="0"/>
                  </a:cubicBezTo>
                  <a:cubicBezTo>
                    <a:pt x="23" y="0"/>
                    <a:pt x="28" y="6"/>
                    <a:pt x="28" y="16"/>
                  </a:cubicBezTo>
                  <a:cubicBezTo>
                    <a:pt x="28" y="17"/>
                    <a:pt x="28" y="17"/>
                    <a:pt x="28" y="17"/>
                  </a:cubicBezTo>
                  <a:cubicBezTo>
                    <a:pt x="7" y="17"/>
                    <a:pt x="7" y="17"/>
                    <a:pt x="7" y="17"/>
                  </a:cubicBezTo>
                  <a:close/>
                  <a:moveTo>
                    <a:pt x="21" y="13"/>
                  </a:moveTo>
                  <a:cubicBezTo>
                    <a:pt x="21" y="8"/>
                    <a:pt x="19" y="5"/>
                    <a:pt x="14" y="5"/>
                  </a:cubicBezTo>
                  <a:cubicBezTo>
                    <a:pt x="10" y="5"/>
                    <a:pt x="8"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3" name="Freeform 29"/>
            <p:cNvSpPr>
              <a:spLocks/>
            </p:cNvSpPr>
            <p:nvPr userDrawn="1"/>
          </p:nvSpPr>
          <p:spPr bwMode="auto">
            <a:xfrm>
              <a:off x="5816014" y="2587649"/>
              <a:ext cx="71438" cy="144463"/>
            </a:xfrm>
            <a:custGeom>
              <a:avLst/>
              <a:gdLst>
                <a:gd name="T0" fmla="*/ 12 w 19"/>
                <a:gd name="T1" fmla="*/ 8 h 38"/>
                <a:gd name="T2" fmla="*/ 18 w 19"/>
                <a:gd name="T3" fmla="*/ 8 h 38"/>
                <a:gd name="T4" fmla="*/ 18 w 19"/>
                <a:gd name="T5" fmla="*/ 13 h 38"/>
                <a:gd name="T6" fmla="*/ 12 w 19"/>
                <a:gd name="T7" fmla="*/ 13 h 38"/>
                <a:gd name="T8" fmla="*/ 12 w 19"/>
                <a:gd name="T9" fmla="*/ 27 h 38"/>
                <a:gd name="T10" fmla="*/ 16 w 19"/>
                <a:gd name="T11" fmla="*/ 33 h 38"/>
                <a:gd name="T12" fmla="*/ 19 w 19"/>
                <a:gd name="T13" fmla="*/ 33 h 38"/>
                <a:gd name="T14" fmla="*/ 19 w 19"/>
                <a:gd name="T15" fmla="*/ 38 h 38"/>
                <a:gd name="T16" fmla="*/ 14 w 19"/>
                <a:gd name="T17" fmla="*/ 38 h 38"/>
                <a:gd name="T18" fmla="*/ 5 w 19"/>
                <a:gd name="T19" fmla="*/ 27 h 38"/>
                <a:gd name="T20" fmla="*/ 5 w 19"/>
                <a:gd name="T21" fmla="*/ 13 h 38"/>
                <a:gd name="T22" fmla="*/ 0 w 19"/>
                <a:gd name="T23" fmla="*/ 13 h 38"/>
                <a:gd name="T24" fmla="*/ 0 w 19"/>
                <a:gd name="T25" fmla="*/ 8 h 38"/>
                <a:gd name="T26" fmla="*/ 5 w 19"/>
                <a:gd name="T27" fmla="*/ 8 h 38"/>
                <a:gd name="T28" fmla="*/ 6 w 19"/>
                <a:gd name="T29" fmla="*/ 1 h 38"/>
                <a:gd name="T30" fmla="*/ 12 w 19"/>
                <a:gd name="T31" fmla="*/ 0 h 38"/>
                <a:gd name="T32" fmla="*/ 12 w 19"/>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38">
                  <a:moveTo>
                    <a:pt x="12" y="8"/>
                  </a:moveTo>
                  <a:cubicBezTo>
                    <a:pt x="18" y="8"/>
                    <a:pt x="18" y="8"/>
                    <a:pt x="18" y="8"/>
                  </a:cubicBezTo>
                  <a:cubicBezTo>
                    <a:pt x="18" y="13"/>
                    <a:pt x="18" y="13"/>
                    <a:pt x="18" y="13"/>
                  </a:cubicBezTo>
                  <a:cubicBezTo>
                    <a:pt x="12" y="13"/>
                    <a:pt x="12" y="13"/>
                    <a:pt x="12" y="13"/>
                  </a:cubicBezTo>
                  <a:cubicBezTo>
                    <a:pt x="12" y="27"/>
                    <a:pt x="12" y="27"/>
                    <a:pt x="12" y="27"/>
                  </a:cubicBezTo>
                  <a:cubicBezTo>
                    <a:pt x="12" y="31"/>
                    <a:pt x="12" y="33"/>
                    <a:pt x="16" y="33"/>
                  </a:cubicBezTo>
                  <a:cubicBezTo>
                    <a:pt x="17" y="33"/>
                    <a:pt x="18" y="33"/>
                    <a:pt x="19" y="33"/>
                  </a:cubicBezTo>
                  <a:cubicBezTo>
                    <a:pt x="19" y="38"/>
                    <a:pt x="19" y="38"/>
                    <a:pt x="19" y="38"/>
                  </a:cubicBezTo>
                  <a:cubicBezTo>
                    <a:pt x="18" y="38"/>
                    <a:pt x="16" y="38"/>
                    <a:pt x="14" y="38"/>
                  </a:cubicBezTo>
                  <a:cubicBezTo>
                    <a:pt x="8" y="38"/>
                    <a:pt x="5" y="35"/>
                    <a:pt x="5" y="27"/>
                  </a:cubicBezTo>
                  <a:cubicBezTo>
                    <a:pt x="5" y="13"/>
                    <a:pt x="5" y="13"/>
                    <a:pt x="5" y="13"/>
                  </a:cubicBezTo>
                  <a:cubicBezTo>
                    <a:pt x="0" y="13"/>
                    <a:pt x="0" y="13"/>
                    <a:pt x="0" y="13"/>
                  </a:cubicBezTo>
                  <a:cubicBezTo>
                    <a:pt x="0" y="8"/>
                    <a:pt x="0" y="8"/>
                    <a:pt x="0" y="8"/>
                  </a:cubicBezTo>
                  <a:cubicBezTo>
                    <a:pt x="5" y="8"/>
                    <a:pt x="5" y="8"/>
                    <a:pt x="5" y="8"/>
                  </a:cubicBezTo>
                  <a:cubicBezTo>
                    <a:pt x="6" y="1"/>
                    <a:pt x="6" y="1"/>
                    <a:pt x="6" y="1"/>
                  </a:cubicBezTo>
                  <a:cubicBezTo>
                    <a:pt x="12" y="0"/>
                    <a:pt x="12" y="0"/>
                    <a:pt x="12" y="0"/>
                  </a:cubicBezTo>
                  <a:lnTo>
                    <a:pt x="12"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4" name="Freeform 30"/>
            <p:cNvSpPr>
              <a:spLocks/>
            </p:cNvSpPr>
            <p:nvPr userDrawn="1"/>
          </p:nvSpPr>
          <p:spPr bwMode="auto">
            <a:xfrm>
              <a:off x="5901739" y="2581299"/>
              <a:ext cx="90488" cy="146051"/>
            </a:xfrm>
            <a:custGeom>
              <a:avLst/>
              <a:gdLst>
                <a:gd name="T0" fmla="*/ 6 w 24"/>
                <a:gd name="T1" fmla="*/ 0 h 39"/>
                <a:gd name="T2" fmla="*/ 6 w 24"/>
                <a:gd name="T3" fmla="*/ 15 h 39"/>
                <a:gd name="T4" fmla="*/ 15 w 24"/>
                <a:gd name="T5" fmla="*/ 9 h 39"/>
                <a:gd name="T6" fmla="*/ 24 w 24"/>
                <a:gd name="T7" fmla="*/ 21 h 39"/>
                <a:gd name="T8" fmla="*/ 24 w 24"/>
                <a:gd name="T9" fmla="*/ 39 h 39"/>
                <a:gd name="T10" fmla="*/ 18 w 24"/>
                <a:gd name="T11" fmla="*/ 39 h 39"/>
                <a:gd name="T12" fmla="*/ 18 w 24"/>
                <a:gd name="T13" fmla="*/ 21 h 39"/>
                <a:gd name="T14" fmla="*/ 13 w 24"/>
                <a:gd name="T15" fmla="*/ 14 h 39"/>
                <a:gd name="T16" fmla="*/ 6 w 24"/>
                <a:gd name="T17" fmla="*/ 23 h 39"/>
                <a:gd name="T18" fmla="*/ 6 w 24"/>
                <a:gd name="T19" fmla="*/ 39 h 39"/>
                <a:gd name="T20" fmla="*/ 0 w 24"/>
                <a:gd name="T21" fmla="*/ 39 h 39"/>
                <a:gd name="T22" fmla="*/ 0 w 24"/>
                <a:gd name="T23" fmla="*/ 0 h 39"/>
                <a:gd name="T24" fmla="*/ 6 w 24"/>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9">
                  <a:moveTo>
                    <a:pt x="6" y="0"/>
                  </a:moveTo>
                  <a:cubicBezTo>
                    <a:pt x="6" y="15"/>
                    <a:pt x="6" y="15"/>
                    <a:pt x="6" y="15"/>
                  </a:cubicBezTo>
                  <a:cubicBezTo>
                    <a:pt x="8" y="11"/>
                    <a:pt x="11" y="9"/>
                    <a:pt x="15" y="9"/>
                  </a:cubicBezTo>
                  <a:cubicBezTo>
                    <a:pt x="21" y="9"/>
                    <a:pt x="24" y="13"/>
                    <a:pt x="24" y="21"/>
                  </a:cubicBezTo>
                  <a:cubicBezTo>
                    <a:pt x="24" y="39"/>
                    <a:pt x="24" y="39"/>
                    <a:pt x="24" y="39"/>
                  </a:cubicBezTo>
                  <a:cubicBezTo>
                    <a:pt x="18" y="39"/>
                    <a:pt x="18" y="39"/>
                    <a:pt x="18" y="39"/>
                  </a:cubicBezTo>
                  <a:cubicBezTo>
                    <a:pt x="18" y="21"/>
                    <a:pt x="18" y="21"/>
                    <a:pt x="18" y="21"/>
                  </a:cubicBezTo>
                  <a:cubicBezTo>
                    <a:pt x="18" y="17"/>
                    <a:pt x="16" y="14"/>
                    <a:pt x="13" y="14"/>
                  </a:cubicBezTo>
                  <a:cubicBezTo>
                    <a:pt x="9" y="14"/>
                    <a:pt x="6" y="18"/>
                    <a:pt x="6" y="23"/>
                  </a:cubicBezTo>
                  <a:cubicBezTo>
                    <a:pt x="6" y="39"/>
                    <a:pt x="6" y="39"/>
                    <a:pt x="6" y="39"/>
                  </a:cubicBezTo>
                  <a:cubicBezTo>
                    <a:pt x="0" y="39"/>
                    <a:pt x="0" y="39"/>
                    <a:pt x="0" y="39"/>
                  </a:cubicBezTo>
                  <a:cubicBezTo>
                    <a:pt x="0" y="0"/>
                    <a:pt x="0" y="0"/>
                    <a:pt x="0" y="0"/>
                  </a:cubicBez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5" name="Freeform 31"/>
            <p:cNvSpPr>
              <a:spLocks noEditPoints="1"/>
            </p:cNvSpPr>
            <p:nvPr userDrawn="1"/>
          </p:nvSpPr>
          <p:spPr bwMode="auto">
            <a:xfrm>
              <a:off x="6011278" y="2614637"/>
              <a:ext cx="101601" cy="117476"/>
            </a:xfrm>
            <a:custGeom>
              <a:avLst/>
              <a:gdLst>
                <a:gd name="T0" fmla="*/ 7 w 27"/>
                <a:gd name="T1" fmla="*/ 17 h 31"/>
                <a:gd name="T2" fmla="*/ 14 w 27"/>
                <a:gd name="T3" fmla="*/ 26 h 31"/>
                <a:gd name="T4" fmla="*/ 21 w 27"/>
                <a:gd name="T5" fmla="*/ 21 h 31"/>
                <a:gd name="T6" fmla="*/ 27 w 27"/>
                <a:gd name="T7" fmla="*/ 22 h 31"/>
                <a:gd name="T8" fmla="*/ 14 w 27"/>
                <a:gd name="T9" fmla="*/ 31 h 31"/>
                <a:gd name="T10" fmla="*/ 0 w 27"/>
                <a:gd name="T11" fmla="*/ 16 h 31"/>
                <a:gd name="T12" fmla="*/ 14 w 27"/>
                <a:gd name="T13" fmla="*/ 0 h 31"/>
                <a:gd name="T14" fmla="*/ 27 w 27"/>
                <a:gd name="T15" fmla="*/ 16 h 31"/>
                <a:gd name="T16" fmla="*/ 27 w 27"/>
                <a:gd name="T17" fmla="*/ 17 h 31"/>
                <a:gd name="T18" fmla="*/ 7 w 27"/>
                <a:gd name="T19" fmla="*/ 17 h 31"/>
                <a:gd name="T20" fmla="*/ 21 w 27"/>
                <a:gd name="T21" fmla="*/ 13 h 31"/>
                <a:gd name="T22" fmla="*/ 14 w 27"/>
                <a:gd name="T23" fmla="*/ 5 h 31"/>
                <a:gd name="T24" fmla="*/ 7 w 27"/>
                <a:gd name="T25" fmla="*/ 13 h 31"/>
                <a:gd name="T26" fmla="*/ 21 w 27"/>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1">
                  <a:moveTo>
                    <a:pt x="7" y="17"/>
                  </a:moveTo>
                  <a:cubicBezTo>
                    <a:pt x="7" y="23"/>
                    <a:pt x="10" y="26"/>
                    <a:pt x="14" y="26"/>
                  </a:cubicBezTo>
                  <a:cubicBezTo>
                    <a:pt x="17" y="26"/>
                    <a:pt x="20" y="24"/>
                    <a:pt x="21" y="21"/>
                  </a:cubicBezTo>
                  <a:cubicBezTo>
                    <a:pt x="27" y="22"/>
                    <a:pt x="27" y="22"/>
                    <a:pt x="27" y="22"/>
                  </a:cubicBezTo>
                  <a:cubicBezTo>
                    <a:pt x="25" y="28"/>
                    <a:pt x="20" y="31"/>
                    <a:pt x="14" y="31"/>
                  </a:cubicBezTo>
                  <a:cubicBezTo>
                    <a:pt x="5" y="31"/>
                    <a:pt x="0" y="25"/>
                    <a:pt x="0" y="16"/>
                  </a:cubicBezTo>
                  <a:cubicBezTo>
                    <a:pt x="0" y="7"/>
                    <a:pt x="5" y="0"/>
                    <a:pt x="14" y="0"/>
                  </a:cubicBezTo>
                  <a:cubicBezTo>
                    <a:pt x="22" y="0"/>
                    <a:pt x="27" y="6"/>
                    <a:pt x="27" y="16"/>
                  </a:cubicBezTo>
                  <a:cubicBezTo>
                    <a:pt x="27" y="17"/>
                    <a:pt x="27" y="17"/>
                    <a:pt x="27" y="17"/>
                  </a:cubicBezTo>
                  <a:cubicBezTo>
                    <a:pt x="7" y="17"/>
                    <a:pt x="7" y="17"/>
                    <a:pt x="7" y="17"/>
                  </a:cubicBezTo>
                  <a:close/>
                  <a:moveTo>
                    <a:pt x="21" y="13"/>
                  </a:moveTo>
                  <a:cubicBezTo>
                    <a:pt x="20" y="8"/>
                    <a:pt x="18" y="5"/>
                    <a:pt x="14" y="5"/>
                  </a:cubicBezTo>
                  <a:cubicBezTo>
                    <a:pt x="10" y="5"/>
                    <a:pt x="7"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6" name="Freeform 32"/>
            <p:cNvSpPr>
              <a:spLocks/>
            </p:cNvSpPr>
            <p:nvPr userDrawn="1"/>
          </p:nvSpPr>
          <p:spPr bwMode="auto">
            <a:xfrm>
              <a:off x="6131929" y="2614637"/>
              <a:ext cx="60325" cy="112713"/>
            </a:xfrm>
            <a:custGeom>
              <a:avLst/>
              <a:gdLst>
                <a:gd name="T0" fmla="*/ 16 w 16"/>
                <a:gd name="T1" fmla="*/ 7 h 30"/>
                <a:gd name="T2" fmla="*/ 15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5"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8"/>
                    <a:pt x="6" y="8"/>
                    <a:pt x="6" y="8"/>
                  </a:cubicBezTo>
                  <a:cubicBezTo>
                    <a:pt x="8" y="3"/>
                    <a:pt x="10" y="0"/>
                    <a:pt x="14" y="0"/>
                  </a:cubicBezTo>
                  <a:cubicBezTo>
                    <a:pt x="15"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7" name="Freeform 33"/>
            <p:cNvSpPr>
              <a:spLocks/>
            </p:cNvSpPr>
            <p:nvPr userDrawn="1"/>
          </p:nvSpPr>
          <p:spPr bwMode="auto">
            <a:xfrm>
              <a:off x="4603155" y="2836888"/>
              <a:ext cx="95251" cy="147638"/>
            </a:xfrm>
            <a:custGeom>
              <a:avLst/>
              <a:gdLst>
                <a:gd name="T0" fmla="*/ 17 w 60"/>
                <a:gd name="T1" fmla="*/ 0 h 93"/>
                <a:gd name="T2" fmla="*/ 17 w 60"/>
                <a:gd name="T3" fmla="*/ 79 h 93"/>
                <a:gd name="T4" fmla="*/ 60 w 60"/>
                <a:gd name="T5" fmla="*/ 79 h 93"/>
                <a:gd name="T6" fmla="*/ 60 w 60"/>
                <a:gd name="T7" fmla="*/ 93 h 93"/>
                <a:gd name="T8" fmla="*/ 0 w 60"/>
                <a:gd name="T9" fmla="*/ 93 h 93"/>
                <a:gd name="T10" fmla="*/ 0 w 60"/>
                <a:gd name="T11" fmla="*/ 0 h 93"/>
                <a:gd name="T12" fmla="*/ 17 w 60"/>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0" h="93">
                  <a:moveTo>
                    <a:pt x="17" y="0"/>
                  </a:moveTo>
                  <a:lnTo>
                    <a:pt x="17" y="79"/>
                  </a:lnTo>
                  <a:lnTo>
                    <a:pt x="60" y="79"/>
                  </a:lnTo>
                  <a:lnTo>
                    <a:pt x="60" y="93"/>
                  </a:lnTo>
                  <a:lnTo>
                    <a:pt x="0" y="93"/>
                  </a:lnTo>
                  <a:lnTo>
                    <a:pt x="0" y="0"/>
                  </a:lnTo>
                  <a:lnTo>
                    <a:pt x="1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8" name="Freeform 34"/>
            <p:cNvSpPr>
              <a:spLocks noEditPoints="1"/>
            </p:cNvSpPr>
            <p:nvPr userDrawn="1"/>
          </p:nvSpPr>
          <p:spPr bwMode="auto">
            <a:xfrm>
              <a:off x="4701581" y="2871813"/>
              <a:ext cx="104776"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7" y="26"/>
                    <a:pt x="20" y="24"/>
                    <a:pt x="21" y="21"/>
                  </a:cubicBezTo>
                  <a:cubicBezTo>
                    <a:pt x="27" y="22"/>
                    <a:pt x="27" y="22"/>
                    <a:pt x="27" y="22"/>
                  </a:cubicBezTo>
                  <a:cubicBezTo>
                    <a:pt x="25" y="28"/>
                    <a:pt x="21" y="31"/>
                    <a:pt x="14" y="31"/>
                  </a:cubicBezTo>
                  <a:cubicBezTo>
                    <a:pt x="5"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9" name="Freeform 35"/>
            <p:cNvSpPr>
              <a:spLocks noEditPoints="1"/>
            </p:cNvSpPr>
            <p:nvPr userDrawn="1"/>
          </p:nvSpPr>
          <p:spPr bwMode="auto">
            <a:xfrm>
              <a:off x="4817469" y="2871813"/>
              <a:ext cx="101601" cy="117476"/>
            </a:xfrm>
            <a:custGeom>
              <a:avLst/>
              <a:gdLst>
                <a:gd name="T0" fmla="*/ 14 w 27"/>
                <a:gd name="T1" fmla="*/ 0 h 31"/>
                <a:gd name="T2" fmla="*/ 26 w 27"/>
                <a:gd name="T3" fmla="*/ 12 h 31"/>
                <a:gd name="T4" fmla="*/ 26 w 27"/>
                <a:gd name="T5" fmla="*/ 24 h 31"/>
                <a:gd name="T6" fmla="*/ 27 w 27"/>
                <a:gd name="T7" fmla="*/ 30 h 31"/>
                <a:gd name="T8" fmla="*/ 20 w 27"/>
                <a:gd name="T9" fmla="*/ 30 h 31"/>
                <a:gd name="T10" fmla="*/ 20 w 27"/>
                <a:gd name="T11" fmla="*/ 25 h 31"/>
                <a:gd name="T12" fmla="*/ 10 w 27"/>
                <a:gd name="T13" fmla="*/ 31 h 31"/>
                <a:gd name="T14" fmla="*/ 0 w 27"/>
                <a:gd name="T15" fmla="*/ 22 h 31"/>
                <a:gd name="T16" fmla="*/ 19 w 27"/>
                <a:gd name="T17" fmla="*/ 12 h 31"/>
                <a:gd name="T18" fmla="*/ 20 w 27"/>
                <a:gd name="T19" fmla="*/ 12 h 31"/>
                <a:gd name="T20" fmla="*/ 20 w 27"/>
                <a:gd name="T21" fmla="*/ 10 h 31"/>
                <a:gd name="T22" fmla="*/ 13 w 27"/>
                <a:gd name="T23" fmla="*/ 5 h 31"/>
                <a:gd name="T24" fmla="*/ 7 w 27"/>
                <a:gd name="T25" fmla="*/ 9 h 31"/>
                <a:gd name="T26" fmla="*/ 1 w 27"/>
                <a:gd name="T27" fmla="*/ 9 h 31"/>
                <a:gd name="T28" fmla="*/ 14 w 27"/>
                <a:gd name="T29" fmla="*/ 0 h 31"/>
                <a:gd name="T30" fmla="*/ 18 w 27"/>
                <a:gd name="T31" fmla="*/ 16 h 31"/>
                <a:gd name="T32" fmla="*/ 7 w 27"/>
                <a:gd name="T33" fmla="*/ 22 h 31"/>
                <a:gd name="T34" fmla="*/ 12 w 27"/>
                <a:gd name="T35" fmla="*/ 26 h 31"/>
                <a:gd name="T36" fmla="*/ 20 w 27"/>
                <a:gd name="T37" fmla="*/ 18 h 31"/>
                <a:gd name="T38" fmla="*/ 20 w 27"/>
                <a:gd name="T39" fmla="*/ 16 h 31"/>
                <a:gd name="T40" fmla="*/ 18 w 27"/>
                <a:gd name="T41"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31">
                  <a:moveTo>
                    <a:pt x="14" y="0"/>
                  </a:moveTo>
                  <a:cubicBezTo>
                    <a:pt x="23" y="0"/>
                    <a:pt x="26" y="4"/>
                    <a:pt x="26" y="12"/>
                  </a:cubicBezTo>
                  <a:cubicBezTo>
                    <a:pt x="26" y="24"/>
                    <a:pt x="26" y="24"/>
                    <a:pt x="26" y="24"/>
                  </a:cubicBezTo>
                  <a:cubicBezTo>
                    <a:pt x="26" y="27"/>
                    <a:pt x="26" y="29"/>
                    <a:pt x="27" y="30"/>
                  </a:cubicBezTo>
                  <a:cubicBezTo>
                    <a:pt x="20" y="30"/>
                    <a:pt x="20" y="30"/>
                    <a:pt x="20" y="30"/>
                  </a:cubicBezTo>
                  <a:cubicBezTo>
                    <a:pt x="20" y="29"/>
                    <a:pt x="20" y="27"/>
                    <a:pt x="20" y="25"/>
                  </a:cubicBezTo>
                  <a:cubicBezTo>
                    <a:pt x="18" y="29"/>
                    <a:pt x="14" y="31"/>
                    <a:pt x="10" y="31"/>
                  </a:cubicBezTo>
                  <a:cubicBezTo>
                    <a:pt x="4" y="31"/>
                    <a:pt x="0" y="27"/>
                    <a:pt x="0" y="22"/>
                  </a:cubicBezTo>
                  <a:cubicBezTo>
                    <a:pt x="0" y="15"/>
                    <a:pt x="6" y="12"/>
                    <a:pt x="19" y="12"/>
                  </a:cubicBezTo>
                  <a:cubicBezTo>
                    <a:pt x="20" y="12"/>
                    <a:pt x="20" y="12"/>
                    <a:pt x="20" y="12"/>
                  </a:cubicBezTo>
                  <a:cubicBezTo>
                    <a:pt x="20" y="10"/>
                    <a:pt x="20" y="10"/>
                    <a:pt x="20" y="10"/>
                  </a:cubicBezTo>
                  <a:cubicBezTo>
                    <a:pt x="20" y="7"/>
                    <a:pt x="18" y="5"/>
                    <a:pt x="13" y="5"/>
                  </a:cubicBezTo>
                  <a:cubicBezTo>
                    <a:pt x="10" y="5"/>
                    <a:pt x="7" y="6"/>
                    <a:pt x="7" y="9"/>
                  </a:cubicBezTo>
                  <a:cubicBezTo>
                    <a:pt x="1" y="9"/>
                    <a:pt x="1" y="9"/>
                    <a:pt x="1" y="9"/>
                  </a:cubicBezTo>
                  <a:cubicBezTo>
                    <a:pt x="2" y="3"/>
                    <a:pt x="6" y="0"/>
                    <a:pt x="14" y="0"/>
                  </a:cubicBezTo>
                  <a:moveTo>
                    <a:pt x="18" y="16"/>
                  </a:moveTo>
                  <a:cubicBezTo>
                    <a:pt x="10" y="16"/>
                    <a:pt x="7" y="18"/>
                    <a:pt x="7" y="22"/>
                  </a:cubicBezTo>
                  <a:cubicBezTo>
                    <a:pt x="7" y="24"/>
                    <a:pt x="9" y="26"/>
                    <a:pt x="12" y="26"/>
                  </a:cubicBezTo>
                  <a:cubicBezTo>
                    <a:pt x="16" y="26"/>
                    <a:pt x="20" y="22"/>
                    <a:pt x="20" y="18"/>
                  </a:cubicBezTo>
                  <a:cubicBezTo>
                    <a:pt x="20" y="16"/>
                    <a:pt x="20" y="16"/>
                    <a:pt x="20" y="16"/>
                  </a:cubicBezTo>
                  <a:lnTo>
                    <a:pt x="18"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0" name="Freeform 36"/>
            <p:cNvSpPr>
              <a:spLocks/>
            </p:cNvSpPr>
            <p:nvPr userDrawn="1"/>
          </p:nvSpPr>
          <p:spPr bwMode="auto">
            <a:xfrm>
              <a:off x="4938120" y="2871813"/>
              <a:ext cx="60325" cy="112713"/>
            </a:xfrm>
            <a:custGeom>
              <a:avLst/>
              <a:gdLst>
                <a:gd name="T0" fmla="*/ 16 w 16"/>
                <a:gd name="T1" fmla="*/ 7 h 30"/>
                <a:gd name="T2" fmla="*/ 14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7 h 30"/>
                <a:gd name="T16" fmla="*/ 14 w 16"/>
                <a:gd name="T17" fmla="*/ 0 h 30"/>
                <a:gd name="T18" fmla="*/ 16 w 16"/>
                <a:gd name="T19" fmla="*/ 0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4"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7"/>
                    <a:pt x="6" y="7"/>
                    <a:pt x="6" y="7"/>
                  </a:cubicBezTo>
                  <a:cubicBezTo>
                    <a:pt x="8" y="3"/>
                    <a:pt x="10" y="0"/>
                    <a:pt x="14" y="0"/>
                  </a:cubicBezTo>
                  <a:cubicBezTo>
                    <a:pt x="15" y="0"/>
                    <a:pt x="15" y="0"/>
                    <a:pt x="16" y="0"/>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1" name="Freeform 37"/>
            <p:cNvSpPr>
              <a:spLocks/>
            </p:cNvSpPr>
            <p:nvPr userDrawn="1"/>
          </p:nvSpPr>
          <p:spPr bwMode="auto">
            <a:xfrm>
              <a:off x="5009558" y="2871813"/>
              <a:ext cx="90488"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2" name="Freeform 38"/>
            <p:cNvSpPr>
              <a:spLocks noEditPoints="1"/>
            </p:cNvSpPr>
            <p:nvPr userDrawn="1"/>
          </p:nvSpPr>
          <p:spPr bwMode="auto">
            <a:xfrm>
              <a:off x="5127034" y="2836888"/>
              <a:ext cx="22225" cy="147638"/>
            </a:xfrm>
            <a:custGeom>
              <a:avLst/>
              <a:gdLst>
                <a:gd name="T0" fmla="*/ 14 w 14"/>
                <a:gd name="T1" fmla="*/ 12 h 93"/>
                <a:gd name="T2" fmla="*/ 0 w 14"/>
                <a:gd name="T3" fmla="*/ 12 h 93"/>
                <a:gd name="T4" fmla="*/ 0 w 14"/>
                <a:gd name="T5" fmla="*/ 0 h 93"/>
                <a:gd name="T6" fmla="*/ 14 w 14"/>
                <a:gd name="T7" fmla="*/ 0 h 93"/>
                <a:gd name="T8" fmla="*/ 14 w 14"/>
                <a:gd name="T9" fmla="*/ 12 h 93"/>
                <a:gd name="T10" fmla="*/ 14 w 14"/>
                <a:gd name="T11" fmla="*/ 93 h 93"/>
                <a:gd name="T12" fmla="*/ 0 w 14"/>
                <a:gd name="T13" fmla="*/ 93 h 93"/>
                <a:gd name="T14" fmla="*/ 0 w 14"/>
                <a:gd name="T15" fmla="*/ 24 h 93"/>
                <a:gd name="T16" fmla="*/ 14 w 14"/>
                <a:gd name="T17" fmla="*/ 24 h 93"/>
                <a:gd name="T18" fmla="*/ 14 w 14"/>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93">
                  <a:moveTo>
                    <a:pt x="14" y="12"/>
                  </a:moveTo>
                  <a:lnTo>
                    <a:pt x="0" y="12"/>
                  </a:lnTo>
                  <a:lnTo>
                    <a:pt x="0" y="0"/>
                  </a:lnTo>
                  <a:lnTo>
                    <a:pt x="14" y="0"/>
                  </a:lnTo>
                  <a:lnTo>
                    <a:pt x="14" y="12"/>
                  </a:lnTo>
                  <a:close/>
                  <a:moveTo>
                    <a:pt x="14" y="93"/>
                  </a:moveTo>
                  <a:lnTo>
                    <a:pt x="0" y="93"/>
                  </a:lnTo>
                  <a:lnTo>
                    <a:pt x="0" y="24"/>
                  </a:lnTo>
                  <a:lnTo>
                    <a:pt x="14" y="24"/>
                  </a:lnTo>
                  <a:lnTo>
                    <a:pt x="14"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3" name="Freeform 39"/>
            <p:cNvSpPr>
              <a:spLocks/>
            </p:cNvSpPr>
            <p:nvPr userDrawn="1"/>
          </p:nvSpPr>
          <p:spPr bwMode="auto">
            <a:xfrm>
              <a:off x="5176247" y="2871813"/>
              <a:ext cx="88901"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4" name="Freeform 40"/>
            <p:cNvSpPr>
              <a:spLocks noEditPoints="1"/>
            </p:cNvSpPr>
            <p:nvPr userDrawn="1"/>
          </p:nvSpPr>
          <p:spPr bwMode="auto">
            <a:xfrm>
              <a:off x="5281022" y="2855938"/>
              <a:ext cx="109538" cy="169863"/>
            </a:xfrm>
            <a:custGeom>
              <a:avLst/>
              <a:gdLst>
                <a:gd name="T0" fmla="*/ 29 w 29"/>
                <a:gd name="T1" fmla="*/ 5 h 45"/>
                <a:gd name="T2" fmla="*/ 27 w 29"/>
                <a:gd name="T3" fmla="*/ 5 h 45"/>
                <a:gd name="T4" fmla="*/ 23 w 29"/>
                <a:gd name="T5" fmla="*/ 7 h 45"/>
                <a:gd name="T6" fmla="*/ 26 w 29"/>
                <a:gd name="T7" fmla="*/ 14 h 45"/>
                <a:gd name="T8" fmla="*/ 14 w 29"/>
                <a:gd name="T9" fmla="*/ 24 h 45"/>
                <a:gd name="T10" fmla="*/ 10 w 29"/>
                <a:gd name="T11" fmla="*/ 23 h 45"/>
                <a:gd name="T12" fmla="*/ 7 w 29"/>
                <a:gd name="T13" fmla="*/ 25 h 45"/>
                <a:gd name="T14" fmla="*/ 11 w 29"/>
                <a:gd name="T15" fmla="*/ 28 h 45"/>
                <a:gd name="T16" fmla="*/ 19 w 29"/>
                <a:gd name="T17" fmla="*/ 28 h 45"/>
                <a:gd name="T18" fmla="*/ 29 w 29"/>
                <a:gd name="T19" fmla="*/ 36 h 45"/>
                <a:gd name="T20" fmla="*/ 14 w 29"/>
                <a:gd name="T21" fmla="*/ 45 h 45"/>
                <a:gd name="T22" fmla="*/ 0 w 29"/>
                <a:gd name="T23" fmla="*/ 37 h 45"/>
                <a:gd name="T24" fmla="*/ 4 w 29"/>
                <a:gd name="T25" fmla="*/ 31 h 45"/>
                <a:gd name="T26" fmla="*/ 1 w 29"/>
                <a:gd name="T27" fmla="*/ 27 h 45"/>
                <a:gd name="T28" fmla="*/ 6 w 29"/>
                <a:gd name="T29" fmla="*/ 21 h 45"/>
                <a:gd name="T30" fmla="*/ 2 w 29"/>
                <a:gd name="T31" fmla="*/ 14 h 45"/>
                <a:gd name="T32" fmla="*/ 14 w 29"/>
                <a:gd name="T33" fmla="*/ 4 h 45"/>
                <a:gd name="T34" fmla="*/ 20 w 29"/>
                <a:gd name="T35" fmla="*/ 6 h 45"/>
                <a:gd name="T36" fmla="*/ 27 w 29"/>
                <a:gd name="T37" fmla="*/ 0 h 45"/>
                <a:gd name="T38" fmla="*/ 29 w 29"/>
                <a:gd name="T39" fmla="*/ 0 h 45"/>
                <a:gd name="T40" fmla="*/ 29 w 29"/>
                <a:gd name="T41" fmla="*/ 5 h 45"/>
                <a:gd name="T42" fmla="*/ 6 w 29"/>
                <a:gd name="T43" fmla="*/ 36 h 45"/>
                <a:gd name="T44" fmla="*/ 15 w 29"/>
                <a:gd name="T45" fmla="*/ 41 h 45"/>
                <a:gd name="T46" fmla="*/ 23 w 29"/>
                <a:gd name="T47" fmla="*/ 37 h 45"/>
                <a:gd name="T48" fmla="*/ 18 w 29"/>
                <a:gd name="T49" fmla="*/ 34 h 45"/>
                <a:gd name="T50" fmla="*/ 8 w 29"/>
                <a:gd name="T51" fmla="*/ 33 h 45"/>
                <a:gd name="T52" fmla="*/ 6 w 29"/>
                <a:gd name="T53" fmla="*/ 36 h 45"/>
                <a:gd name="T54" fmla="*/ 8 w 29"/>
                <a:gd name="T55" fmla="*/ 14 h 45"/>
                <a:gd name="T56" fmla="*/ 14 w 29"/>
                <a:gd name="T57" fmla="*/ 20 h 45"/>
                <a:gd name="T58" fmla="*/ 19 w 29"/>
                <a:gd name="T59" fmla="*/ 14 h 45"/>
                <a:gd name="T60" fmla="*/ 14 w 29"/>
                <a:gd name="T61" fmla="*/ 8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7"/>
                  </a:cubicBezTo>
                  <a:cubicBezTo>
                    <a:pt x="25" y="10"/>
                    <a:pt x="26" y="12"/>
                    <a:pt x="26" y="14"/>
                  </a:cubicBezTo>
                  <a:cubicBezTo>
                    <a:pt x="26" y="20"/>
                    <a:pt x="21" y="24"/>
                    <a:pt x="14" y="24"/>
                  </a:cubicBezTo>
                  <a:cubicBezTo>
                    <a:pt x="13" y="24"/>
                    <a:pt x="11" y="23"/>
                    <a:pt x="10" y="23"/>
                  </a:cubicBezTo>
                  <a:cubicBezTo>
                    <a:pt x="8" y="24"/>
                    <a:pt x="7" y="24"/>
                    <a:pt x="7" y="25"/>
                  </a:cubicBezTo>
                  <a:cubicBezTo>
                    <a:pt x="7" y="27"/>
                    <a:pt x="8" y="28"/>
                    <a:pt x="11" y="28"/>
                  </a:cubicBezTo>
                  <a:cubicBezTo>
                    <a:pt x="19" y="28"/>
                    <a:pt x="19" y="28"/>
                    <a:pt x="19" y="28"/>
                  </a:cubicBezTo>
                  <a:cubicBezTo>
                    <a:pt x="26" y="29"/>
                    <a:pt x="29" y="32"/>
                    <a:pt x="29" y="36"/>
                  </a:cubicBezTo>
                  <a:cubicBezTo>
                    <a:pt x="29" y="41"/>
                    <a:pt x="24" y="45"/>
                    <a:pt x="14" y="45"/>
                  </a:cubicBezTo>
                  <a:cubicBezTo>
                    <a:pt x="5" y="45"/>
                    <a:pt x="0" y="42"/>
                    <a:pt x="0" y="37"/>
                  </a:cubicBezTo>
                  <a:cubicBezTo>
                    <a:pt x="0" y="35"/>
                    <a:pt x="1" y="32"/>
                    <a:pt x="4" y="31"/>
                  </a:cubicBezTo>
                  <a:cubicBezTo>
                    <a:pt x="2" y="30"/>
                    <a:pt x="1" y="29"/>
                    <a:pt x="1" y="27"/>
                  </a:cubicBezTo>
                  <a:cubicBezTo>
                    <a:pt x="1" y="24"/>
                    <a:pt x="3" y="22"/>
                    <a:pt x="6" y="21"/>
                  </a:cubicBezTo>
                  <a:cubicBezTo>
                    <a:pt x="3" y="20"/>
                    <a:pt x="2" y="17"/>
                    <a:pt x="2" y="14"/>
                  </a:cubicBezTo>
                  <a:cubicBezTo>
                    <a:pt x="2" y="9"/>
                    <a:pt x="7" y="4"/>
                    <a:pt x="14" y="4"/>
                  </a:cubicBezTo>
                  <a:cubicBezTo>
                    <a:pt x="16" y="4"/>
                    <a:pt x="18" y="5"/>
                    <a:pt x="20" y="6"/>
                  </a:cubicBezTo>
                  <a:cubicBezTo>
                    <a:pt x="20" y="2"/>
                    <a:pt x="23" y="0"/>
                    <a:pt x="27" y="0"/>
                  </a:cubicBezTo>
                  <a:cubicBezTo>
                    <a:pt x="27" y="0"/>
                    <a:pt x="28" y="0"/>
                    <a:pt x="29" y="0"/>
                  </a:cubicBezTo>
                  <a:lnTo>
                    <a:pt x="29" y="5"/>
                  </a:lnTo>
                  <a:close/>
                  <a:moveTo>
                    <a:pt x="6" y="36"/>
                  </a:moveTo>
                  <a:cubicBezTo>
                    <a:pt x="6" y="39"/>
                    <a:pt x="9" y="41"/>
                    <a:pt x="15" y="41"/>
                  </a:cubicBezTo>
                  <a:cubicBezTo>
                    <a:pt x="20" y="41"/>
                    <a:pt x="23" y="39"/>
                    <a:pt x="23" y="37"/>
                  </a:cubicBezTo>
                  <a:cubicBezTo>
                    <a:pt x="23" y="35"/>
                    <a:pt x="22" y="34"/>
                    <a:pt x="18" y="34"/>
                  </a:cubicBezTo>
                  <a:cubicBezTo>
                    <a:pt x="8" y="33"/>
                    <a:pt x="8" y="33"/>
                    <a:pt x="8" y="33"/>
                  </a:cubicBezTo>
                  <a:cubicBezTo>
                    <a:pt x="6" y="34"/>
                    <a:pt x="6" y="35"/>
                    <a:pt x="6" y="36"/>
                  </a:cubicBezTo>
                  <a:moveTo>
                    <a:pt x="8" y="14"/>
                  </a:moveTo>
                  <a:cubicBezTo>
                    <a:pt x="8" y="17"/>
                    <a:pt x="11" y="20"/>
                    <a:pt x="14" y="20"/>
                  </a:cubicBezTo>
                  <a:cubicBezTo>
                    <a:pt x="17" y="20"/>
                    <a:pt x="19" y="17"/>
                    <a:pt x="19" y="14"/>
                  </a:cubicBezTo>
                  <a:cubicBezTo>
                    <a:pt x="19" y="11"/>
                    <a:pt x="17" y="8"/>
                    <a:pt x="14" y="8"/>
                  </a:cubicBezTo>
                  <a:cubicBezTo>
                    <a:pt x="11" y="8"/>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5" name="Freeform 41"/>
            <p:cNvSpPr>
              <a:spLocks/>
            </p:cNvSpPr>
            <p:nvPr userDrawn="1"/>
          </p:nvSpPr>
          <p:spPr bwMode="auto">
            <a:xfrm>
              <a:off x="5454061" y="2833713"/>
              <a:ext cx="71438" cy="150813"/>
            </a:xfrm>
            <a:custGeom>
              <a:avLst/>
              <a:gdLst>
                <a:gd name="T0" fmla="*/ 19 w 19"/>
                <a:gd name="T1" fmla="*/ 5 h 40"/>
                <a:gd name="T2" fmla="*/ 16 w 19"/>
                <a:gd name="T3" fmla="*/ 5 h 40"/>
                <a:gd name="T4" fmla="*/ 11 w 19"/>
                <a:gd name="T5" fmla="*/ 10 h 40"/>
                <a:gd name="T6" fmla="*/ 11 w 19"/>
                <a:gd name="T7" fmla="*/ 11 h 40"/>
                <a:gd name="T8" fmla="*/ 18 w 19"/>
                <a:gd name="T9" fmla="*/ 11 h 40"/>
                <a:gd name="T10" fmla="*/ 18 w 19"/>
                <a:gd name="T11" fmla="*/ 15 h 40"/>
                <a:gd name="T12" fmla="*/ 11 w 19"/>
                <a:gd name="T13" fmla="*/ 15 h 40"/>
                <a:gd name="T14" fmla="*/ 11 w 19"/>
                <a:gd name="T15" fmla="*/ 40 h 40"/>
                <a:gd name="T16" fmla="*/ 4 w 19"/>
                <a:gd name="T17" fmla="*/ 40 h 40"/>
                <a:gd name="T18" fmla="*/ 4 w 19"/>
                <a:gd name="T19" fmla="*/ 15 h 40"/>
                <a:gd name="T20" fmla="*/ 0 w 19"/>
                <a:gd name="T21" fmla="*/ 15 h 40"/>
                <a:gd name="T22" fmla="*/ 0 w 19"/>
                <a:gd name="T23" fmla="*/ 11 h 40"/>
                <a:gd name="T24" fmla="*/ 4 w 19"/>
                <a:gd name="T25" fmla="*/ 11 h 40"/>
                <a:gd name="T26" fmla="*/ 4 w 19"/>
                <a:gd name="T27" fmla="*/ 10 h 40"/>
                <a:gd name="T28" fmla="*/ 14 w 19"/>
                <a:gd name="T29" fmla="*/ 0 h 40"/>
                <a:gd name="T30" fmla="*/ 19 w 19"/>
                <a:gd name="T31" fmla="*/ 1 h 40"/>
                <a:gd name="T32" fmla="*/ 19 w 19"/>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0">
                  <a:moveTo>
                    <a:pt x="19" y="5"/>
                  </a:moveTo>
                  <a:cubicBezTo>
                    <a:pt x="18" y="5"/>
                    <a:pt x="16"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4" y="40"/>
                    <a:pt x="4" y="40"/>
                    <a:pt x="4" y="40"/>
                  </a:cubicBezTo>
                  <a:cubicBezTo>
                    <a:pt x="4" y="15"/>
                    <a:pt x="4" y="15"/>
                    <a:pt x="4" y="15"/>
                  </a:cubicBezTo>
                  <a:cubicBezTo>
                    <a:pt x="0" y="15"/>
                    <a:pt x="0" y="15"/>
                    <a:pt x="0" y="15"/>
                  </a:cubicBezTo>
                  <a:cubicBezTo>
                    <a:pt x="0" y="11"/>
                    <a:pt x="0" y="11"/>
                    <a:pt x="0" y="11"/>
                  </a:cubicBezTo>
                  <a:cubicBezTo>
                    <a:pt x="4" y="11"/>
                    <a:pt x="4" y="11"/>
                    <a:pt x="4" y="11"/>
                  </a:cubicBezTo>
                  <a:cubicBezTo>
                    <a:pt x="4" y="10"/>
                    <a:pt x="4" y="10"/>
                    <a:pt x="4" y="10"/>
                  </a:cubicBezTo>
                  <a:cubicBezTo>
                    <a:pt x="4" y="4"/>
                    <a:pt x="7" y="0"/>
                    <a:pt x="14" y="0"/>
                  </a:cubicBezTo>
                  <a:cubicBezTo>
                    <a:pt x="16" y="0"/>
                    <a:pt x="18" y="0"/>
                    <a:pt x="19" y="1"/>
                  </a:cubicBezTo>
                  <a:lnTo>
                    <a:pt x="19"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6" name="Freeform 42"/>
            <p:cNvSpPr>
              <a:spLocks noEditPoints="1"/>
            </p:cNvSpPr>
            <p:nvPr userDrawn="1"/>
          </p:nvSpPr>
          <p:spPr bwMode="auto">
            <a:xfrm>
              <a:off x="5525499" y="2871813"/>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5" y="31"/>
                    <a:pt x="0" y="25"/>
                    <a:pt x="0" y="16"/>
                  </a:cubicBezTo>
                  <a:cubicBezTo>
                    <a:pt x="0" y="6"/>
                    <a:pt x="6" y="0"/>
                    <a:pt x="14" y="0"/>
                  </a:cubicBezTo>
                  <a:cubicBezTo>
                    <a:pt x="22" y="0"/>
                    <a:pt x="28" y="6"/>
                    <a:pt x="28" y="16"/>
                  </a:cubicBezTo>
                  <a:moveTo>
                    <a:pt x="7" y="16"/>
                  </a:moveTo>
                  <a:cubicBezTo>
                    <a:pt x="7" y="22"/>
                    <a:pt x="9" y="26"/>
                    <a:pt x="14" y="26"/>
                  </a:cubicBezTo>
                  <a:cubicBezTo>
                    <a:pt x="18" y="26"/>
                    <a:pt x="21" y="22"/>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7" name="Freeform 43"/>
            <p:cNvSpPr>
              <a:spLocks/>
            </p:cNvSpPr>
            <p:nvPr userDrawn="1"/>
          </p:nvSpPr>
          <p:spPr bwMode="auto">
            <a:xfrm>
              <a:off x="5649325" y="2871813"/>
              <a:ext cx="57150" cy="112713"/>
            </a:xfrm>
            <a:custGeom>
              <a:avLst/>
              <a:gdLst>
                <a:gd name="T0" fmla="*/ 15 w 15"/>
                <a:gd name="T1" fmla="*/ 7 h 30"/>
                <a:gd name="T2" fmla="*/ 14 w 15"/>
                <a:gd name="T3" fmla="*/ 7 h 30"/>
                <a:gd name="T4" fmla="*/ 6 w 15"/>
                <a:gd name="T5" fmla="*/ 16 h 30"/>
                <a:gd name="T6" fmla="*/ 6 w 15"/>
                <a:gd name="T7" fmla="*/ 30 h 30"/>
                <a:gd name="T8" fmla="*/ 0 w 15"/>
                <a:gd name="T9" fmla="*/ 30 h 30"/>
                <a:gd name="T10" fmla="*/ 0 w 15"/>
                <a:gd name="T11" fmla="*/ 1 h 30"/>
                <a:gd name="T12" fmla="*/ 5 w 15"/>
                <a:gd name="T13" fmla="*/ 1 h 30"/>
                <a:gd name="T14" fmla="*/ 5 w 15"/>
                <a:gd name="T15" fmla="*/ 7 h 30"/>
                <a:gd name="T16" fmla="*/ 14 w 15"/>
                <a:gd name="T17" fmla="*/ 0 h 30"/>
                <a:gd name="T18" fmla="*/ 15 w 15"/>
                <a:gd name="T19" fmla="*/ 0 h 30"/>
                <a:gd name="T20" fmla="*/ 15 w 15"/>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0">
                  <a:moveTo>
                    <a:pt x="15"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5" y="1"/>
                    <a:pt x="5" y="1"/>
                    <a:pt x="5" y="1"/>
                  </a:cubicBezTo>
                  <a:cubicBezTo>
                    <a:pt x="5" y="7"/>
                    <a:pt x="5" y="7"/>
                    <a:pt x="5" y="7"/>
                  </a:cubicBezTo>
                  <a:cubicBezTo>
                    <a:pt x="7" y="3"/>
                    <a:pt x="10" y="0"/>
                    <a:pt x="14" y="0"/>
                  </a:cubicBezTo>
                  <a:cubicBezTo>
                    <a:pt x="14" y="0"/>
                    <a:pt x="15" y="0"/>
                    <a:pt x="15" y="0"/>
                  </a:cubicBezTo>
                  <a:lnTo>
                    <a:pt x="15"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8" name="Rectangle 44"/>
            <p:cNvSpPr>
              <a:spLocks noChangeArrowheads="1"/>
            </p:cNvSpPr>
            <p:nvPr userDrawn="1"/>
          </p:nvSpPr>
          <p:spPr bwMode="auto">
            <a:xfrm>
              <a:off x="5785851" y="2836888"/>
              <a:ext cx="22225" cy="14763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9" name="Freeform 45"/>
            <p:cNvSpPr>
              <a:spLocks noEditPoints="1"/>
            </p:cNvSpPr>
            <p:nvPr userDrawn="1"/>
          </p:nvSpPr>
          <p:spPr bwMode="auto">
            <a:xfrm>
              <a:off x="5833476" y="2836888"/>
              <a:ext cx="23813" cy="147638"/>
            </a:xfrm>
            <a:custGeom>
              <a:avLst/>
              <a:gdLst>
                <a:gd name="T0" fmla="*/ 15 w 15"/>
                <a:gd name="T1" fmla="*/ 12 h 93"/>
                <a:gd name="T2" fmla="*/ 0 w 15"/>
                <a:gd name="T3" fmla="*/ 12 h 93"/>
                <a:gd name="T4" fmla="*/ 0 w 15"/>
                <a:gd name="T5" fmla="*/ 0 h 93"/>
                <a:gd name="T6" fmla="*/ 15 w 15"/>
                <a:gd name="T7" fmla="*/ 0 h 93"/>
                <a:gd name="T8" fmla="*/ 15 w 15"/>
                <a:gd name="T9" fmla="*/ 12 h 93"/>
                <a:gd name="T10" fmla="*/ 15 w 15"/>
                <a:gd name="T11" fmla="*/ 93 h 93"/>
                <a:gd name="T12" fmla="*/ 0 w 15"/>
                <a:gd name="T13" fmla="*/ 93 h 93"/>
                <a:gd name="T14" fmla="*/ 0 w 15"/>
                <a:gd name="T15" fmla="*/ 24 h 93"/>
                <a:gd name="T16" fmla="*/ 15 w 15"/>
                <a:gd name="T17" fmla="*/ 24 h 93"/>
                <a:gd name="T18" fmla="*/ 15 w 15"/>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93">
                  <a:moveTo>
                    <a:pt x="15" y="12"/>
                  </a:moveTo>
                  <a:lnTo>
                    <a:pt x="0" y="12"/>
                  </a:lnTo>
                  <a:lnTo>
                    <a:pt x="0" y="0"/>
                  </a:lnTo>
                  <a:lnTo>
                    <a:pt x="15" y="0"/>
                  </a:lnTo>
                  <a:lnTo>
                    <a:pt x="15" y="12"/>
                  </a:lnTo>
                  <a:close/>
                  <a:moveTo>
                    <a:pt x="15" y="93"/>
                  </a:moveTo>
                  <a:lnTo>
                    <a:pt x="0" y="93"/>
                  </a:lnTo>
                  <a:lnTo>
                    <a:pt x="0" y="24"/>
                  </a:lnTo>
                  <a:lnTo>
                    <a:pt x="15" y="24"/>
                  </a:lnTo>
                  <a:lnTo>
                    <a:pt x="15"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0" name="Freeform 46"/>
            <p:cNvSpPr>
              <a:spLocks/>
            </p:cNvSpPr>
            <p:nvPr userDrawn="1"/>
          </p:nvSpPr>
          <p:spPr bwMode="auto">
            <a:xfrm>
              <a:off x="5871577" y="2833713"/>
              <a:ext cx="76201" cy="150813"/>
            </a:xfrm>
            <a:custGeom>
              <a:avLst/>
              <a:gdLst>
                <a:gd name="T0" fmla="*/ 20 w 20"/>
                <a:gd name="T1" fmla="*/ 5 h 40"/>
                <a:gd name="T2" fmla="*/ 16 w 20"/>
                <a:gd name="T3" fmla="*/ 5 h 40"/>
                <a:gd name="T4" fmla="*/ 11 w 20"/>
                <a:gd name="T5" fmla="*/ 10 h 40"/>
                <a:gd name="T6" fmla="*/ 11 w 20"/>
                <a:gd name="T7" fmla="*/ 11 h 40"/>
                <a:gd name="T8" fmla="*/ 18 w 20"/>
                <a:gd name="T9" fmla="*/ 11 h 40"/>
                <a:gd name="T10" fmla="*/ 18 w 20"/>
                <a:gd name="T11" fmla="*/ 15 h 40"/>
                <a:gd name="T12" fmla="*/ 11 w 20"/>
                <a:gd name="T13" fmla="*/ 15 h 40"/>
                <a:gd name="T14" fmla="*/ 11 w 20"/>
                <a:gd name="T15" fmla="*/ 40 h 40"/>
                <a:gd name="T16" fmla="*/ 5 w 20"/>
                <a:gd name="T17" fmla="*/ 40 h 40"/>
                <a:gd name="T18" fmla="*/ 5 w 20"/>
                <a:gd name="T19" fmla="*/ 15 h 40"/>
                <a:gd name="T20" fmla="*/ 0 w 20"/>
                <a:gd name="T21" fmla="*/ 15 h 40"/>
                <a:gd name="T22" fmla="*/ 0 w 20"/>
                <a:gd name="T23" fmla="*/ 11 h 40"/>
                <a:gd name="T24" fmla="*/ 5 w 20"/>
                <a:gd name="T25" fmla="*/ 11 h 40"/>
                <a:gd name="T26" fmla="*/ 5 w 20"/>
                <a:gd name="T27" fmla="*/ 10 h 40"/>
                <a:gd name="T28" fmla="*/ 14 w 20"/>
                <a:gd name="T29" fmla="*/ 0 h 40"/>
                <a:gd name="T30" fmla="*/ 20 w 20"/>
                <a:gd name="T31" fmla="*/ 1 h 40"/>
                <a:gd name="T32" fmla="*/ 20 w 20"/>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40">
                  <a:moveTo>
                    <a:pt x="20" y="5"/>
                  </a:moveTo>
                  <a:cubicBezTo>
                    <a:pt x="18" y="5"/>
                    <a:pt x="17"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5" y="40"/>
                    <a:pt x="5" y="40"/>
                    <a:pt x="5" y="40"/>
                  </a:cubicBezTo>
                  <a:cubicBezTo>
                    <a:pt x="5" y="15"/>
                    <a:pt x="5" y="15"/>
                    <a:pt x="5" y="15"/>
                  </a:cubicBezTo>
                  <a:cubicBezTo>
                    <a:pt x="0" y="15"/>
                    <a:pt x="0" y="15"/>
                    <a:pt x="0" y="15"/>
                  </a:cubicBezTo>
                  <a:cubicBezTo>
                    <a:pt x="0" y="11"/>
                    <a:pt x="0" y="11"/>
                    <a:pt x="0" y="11"/>
                  </a:cubicBezTo>
                  <a:cubicBezTo>
                    <a:pt x="5" y="11"/>
                    <a:pt x="5" y="11"/>
                    <a:pt x="5" y="11"/>
                  </a:cubicBezTo>
                  <a:cubicBezTo>
                    <a:pt x="5" y="10"/>
                    <a:pt x="5" y="10"/>
                    <a:pt x="5" y="10"/>
                  </a:cubicBezTo>
                  <a:cubicBezTo>
                    <a:pt x="5" y="4"/>
                    <a:pt x="8" y="0"/>
                    <a:pt x="14" y="0"/>
                  </a:cubicBezTo>
                  <a:cubicBezTo>
                    <a:pt x="16" y="0"/>
                    <a:pt x="18" y="0"/>
                    <a:pt x="20" y="1"/>
                  </a:cubicBezTo>
                  <a:lnTo>
                    <a:pt x="20"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1" name="Freeform 47"/>
            <p:cNvSpPr>
              <a:spLocks noEditPoints="1"/>
            </p:cNvSpPr>
            <p:nvPr userDrawn="1"/>
          </p:nvSpPr>
          <p:spPr bwMode="auto">
            <a:xfrm>
              <a:off x="5943015" y="2871813"/>
              <a:ext cx="106363"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8" y="26"/>
                    <a:pt x="20" y="24"/>
                    <a:pt x="21" y="21"/>
                  </a:cubicBezTo>
                  <a:cubicBezTo>
                    <a:pt x="27" y="22"/>
                    <a:pt x="27" y="22"/>
                    <a:pt x="27" y="22"/>
                  </a:cubicBezTo>
                  <a:cubicBezTo>
                    <a:pt x="25" y="28"/>
                    <a:pt x="21" y="31"/>
                    <a:pt x="14" y="31"/>
                  </a:cubicBezTo>
                  <a:cubicBezTo>
                    <a:pt x="6"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1437233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hdr="0" dt="0"/>
  <p:txStyles>
    <p:titleStyle>
      <a:lvl1pPr algn="l" defTabSz="914400" rtl="0" eaLnBrk="1" latinLnBrk="0" hangingPunct="1">
        <a:spcBef>
          <a:spcPct val="0"/>
        </a:spcBef>
        <a:buNone/>
        <a:defRPr sz="2800" kern="1200" cap="all" baseline="0">
          <a:solidFill>
            <a:srgbClr val="96BF3D"/>
          </a:solidFill>
          <a:latin typeface="Montreal-DemiBold" pitchFamily="2" charset="0"/>
          <a:ea typeface="+mj-ea"/>
          <a:cs typeface="+mj-cs"/>
        </a:defRPr>
      </a:lvl1pPr>
    </p:titleStyle>
    <p:bodyStyle>
      <a:lvl1pPr marL="0" indent="0" algn="l" defTabSz="914400" rtl="0" eaLnBrk="1" latinLnBrk="0" hangingPunct="1">
        <a:spcBef>
          <a:spcPct val="20000"/>
        </a:spcBef>
        <a:buFont typeface="Arial" pitchFamily="34" charset="0"/>
        <a:buNone/>
        <a:defRPr lang="en-US" sz="1600" kern="1200" cap="all" baseline="0" dirty="0" smtClean="0">
          <a:solidFill>
            <a:schemeClr val="accent2"/>
          </a:solidFill>
          <a:latin typeface="+mn-lt"/>
          <a:ea typeface="+mn-ea"/>
          <a:cs typeface="+mn-cs"/>
        </a:defRPr>
      </a:lvl1pPr>
      <a:lvl2pPr marL="355600" indent="-173038" algn="l" defTabSz="914400" rtl="0" eaLnBrk="1" latinLnBrk="0" hangingPunct="1">
        <a:spcBef>
          <a:spcPct val="20000"/>
        </a:spcBef>
        <a:spcAft>
          <a:spcPts val="600"/>
        </a:spcAft>
        <a:buClr>
          <a:srgbClr val="732368"/>
        </a:buClr>
        <a:buFont typeface="Wingdings" pitchFamily="2" charset="2"/>
        <a:buChar char="§"/>
        <a:tabLst>
          <a:tab pos="355600" algn="l"/>
        </a:tabLst>
        <a:defRPr sz="1400" kern="1200">
          <a:solidFill>
            <a:schemeClr val="tx2"/>
          </a:solidFill>
          <a:latin typeface="+mn-lt"/>
          <a:ea typeface="+mn-ea"/>
          <a:cs typeface="+mn-cs"/>
        </a:defRPr>
      </a:lvl2pPr>
      <a:lvl3pPr marL="538163" indent="-182563" algn="l" defTabSz="914400" rtl="0" eaLnBrk="1" latinLnBrk="0" hangingPunct="1">
        <a:spcBef>
          <a:spcPct val="20000"/>
        </a:spcBef>
        <a:spcAft>
          <a:spcPts val="600"/>
        </a:spcAft>
        <a:buClr>
          <a:srgbClr val="732368"/>
        </a:buClr>
        <a:buFont typeface="Wingdings" pitchFamily="2" charset="2"/>
        <a:buChar char="§"/>
        <a:defRPr sz="1200" kern="1200">
          <a:solidFill>
            <a:schemeClr val="tx2"/>
          </a:solidFill>
          <a:latin typeface="+mn-lt"/>
          <a:ea typeface="+mn-ea"/>
          <a:cs typeface="+mn-cs"/>
        </a:defRPr>
      </a:lvl3pPr>
      <a:lvl4pPr marL="720725" indent="-182563" algn="l" defTabSz="914400" rtl="0" eaLnBrk="1" latinLnBrk="0" hangingPunct="1">
        <a:spcBef>
          <a:spcPct val="20000"/>
        </a:spcBef>
        <a:spcAft>
          <a:spcPts val="600"/>
        </a:spcAft>
        <a:buClr>
          <a:srgbClr val="732368"/>
        </a:buClr>
        <a:buFont typeface="Wingdings" pitchFamily="2" charset="2"/>
        <a:buChar char="§"/>
        <a:defRPr sz="1100" kern="1200">
          <a:solidFill>
            <a:schemeClr val="tx2"/>
          </a:solidFill>
          <a:latin typeface="+mn-lt"/>
          <a:ea typeface="+mn-ea"/>
          <a:cs typeface="+mn-cs"/>
        </a:defRPr>
      </a:lvl4pPr>
      <a:lvl5pPr marL="892175" indent="-171450" algn="l" defTabSz="914400" rtl="0" eaLnBrk="1" latinLnBrk="0" hangingPunct="1">
        <a:spcBef>
          <a:spcPct val="20000"/>
        </a:spcBef>
        <a:spcAft>
          <a:spcPts val="600"/>
        </a:spcAft>
        <a:buClr>
          <a:srgbClr val="732368"/>
        </a:buClr>
        <a:buFont typeface="Wingdings" pitchFamily="2" charset="2"/>
        <a:buChar char="§"/>
        <a:defRPr sz="11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7" name="Freeform 46"/>
          <p:cNvSpPr>
            <a:spLocks/>
          </p:cNvSpPr>
          <p:nvPr/>
        </p:nvSpPr>
        <p:spPr bwMode="auto">
          <a:xfrm>
            <a:off x="238920" y="4528946"/>
            <a:ext cx="8666161" cy="442912"/>
          </a:xfrm>
          <a:custGeom>
            <a:avLst/>
            <a:gdLst>
              <a:gd name="T0" fmla="*/ 5257 w 5313"/>
              <a:gd name="T1" fmla="*/ 0 h 269"/>
              <a:gd name="T2" fmla="*/ 3721 w 5313"/>
              <a:gd name="T3" fmla="*/ 0 h 269"/>
              <a:gd name="T4" fmla="*/ 1592 w 5313"/>
              <a:gd name="T5" fmla="*/ 0 h 269"/>
              <a:gd name="T6" fmla="*/ 87 w 5313"/>
              <a:gd name="T7" fmla="*/ 0 h 269"/>
              <a:gd name="T8" fmla="*/ 87 w 5313"/>
              <a:gd name="T9" fmla="*/ 0 h 269"/>
              <a:gd name="T10" fmla="*/ 0 w 5313"/>
              <a:gd name="T11" fmla="*/ 0 h 269"/>
              <a:gd name="T12" fmla="*/ 0 w 5313"/>
              <a:gd name="T13" fmla="*/ 56 h 269"/>
              <a:gd name="T14" fmla="*/ 0 w 5313"/>
              <a:gd name="T15" fmla="*/ 74 h 269"/>
              <a:gd name="T16" fmla="*/ 0 w 5313"/>
              <a:gd name="T17" fmla="*/ 90 h 269"/>
              <a:gd name="T18" fmla="*/ 0 w 5313"/>
              <a:gd name="T19" fmla="*/ 130 h 269"/>
              <a:gd name="T20" fmla="*/ 0 w 5313"/>
              <a:gd name="T21" fmla="*/ 139 h 269"/>
              <a:gd name="T22" fmla="*/ 0 w 5313"/>
              <a:gd name="T23" fmla="*/ 170 h 269"/>
              <a:gd name="T24" fmla="*/ 0 w 5313"/>
              <a:gd name="T25" fmla="*/ 213 h 269"/>
              <a:gd name="T26" fmla="*/ 56 w 5313"/>
              <a:gd name="T27" fmla="*/ 269 h 269"/>
              <a:gd name="T28" fmla="*/ 1592 w 5313"/>
              <a:gd name="T29" fmla="*/ 269 h 269"/>
              <a:gd name="T30" fmla="*/ 3721 w 5313"/>
              <a:gd name="T31" fmla="*/ 269 h 269"/>
              <a:gd name="T32" fmla="*/ 5257 w 5313"/>
              <a:gd name="T33" fmla="*/ 269 h 269"/>
              <a:gd name="T34" fmla="*/ 5313 w 5313"/>
              <a:gd name="T35" fmla="*/ 213 h 269"/>
              <a:gd name="T36" fmla="*/ 5313 w 5313"/>
              <a:gd name="T37" fmla="*/ 195 h 269"/>
              <a:gd name="T38" fmla="*/ 5313 w 5313"/>
              <a:gd name="T39" fmla="*/ 139 h 269"/>
              <a:gd name="T40" fmla="*/ 5313 w 5313"/>
              <a:gd name="T41" fmla="*/ 130 h 269"/>
              <a:gd name="T42" fmla="*/ 5313 w 5313"/>
              <a:gd name="T43" fmla="*/ 99 h 269"/>
              <a:gd name="T44" fmla="*/ 5313 w 5313"/>
              <a:gd name="T45" fmla="*/ 56 h 269"/>
              <a:gd name="T46" fmla="*/ 5257 w 5313"/>
              <a:gd name="T4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3" h="269">
                <a:moveTo>
                  <a:pt x="5257" y="0"/>
                </a:moveTo>
                <a:cubicBezTo>
                  <a:pt x="3721" y="0"/>
                  <a:pt x="3721" y="0"/>
                  <a:pt x="3721" y="0"/>
                </a:cubicBezTo>
                <a:cubicBezTo>
                  <a:pt x="1592" y="0"/>
                  <a:pt x="1592" y="0"/>
                  <a:pt x="1592" y="0"/>
                </a:cubicBezTo>
                <a:cubicBezTo>
                  <a:pt x="477" y="0"/>
                  <a:pt x="171" y="0"/>
                  <a:pt x="87" y="0"/>
                </a:cubicBezTo>
                <a:cubicBezTo>
                  <a:pt x="87" y="0"/>
                  <a:pt x="87" y="0"/>
                  <a:pt x="87" y="0"/>
                </a:cubicBezTo>
                <a:cubicBezTo>
                  <a:pt x="0" y="0"/>
                  <a:pt x="0" y="0"/>
                  <a:pt x="0" y="0"/>
                </a:cubicBezTo>
                <a:cubicBezTo>
                  <a:pt x="0" y="56"/>
                  <a:pt x="0" y="56"/>
                  <a:pt x="0" y="56"/>
                </a:cubicBezTo>
                <a:cubicBezTo>
                  <a:pt x="0" y="63"/>
                  <a:pt x="0" y="69"/>
                  <a:pt x="0" y="74"/>
                </a:cubicBezTo>
                <a:cubicBezTo>
                  <a:pt x="0" y="80"/>
                  <a:pt x="0" y="85"/>
                  <a:pt x="0" y="90"/>
                </a:cubicBezTo>
                <a:cubicBezTo>
                  <a:pt x="0" y="130"/>
                  <a:pt x="0" y="130"/>
                  <a:pt x="0" y="130"/>
                </a:cubicBezTo>
                <a:cubicBezTo>
                  <a:pt x="0" y="133"/>
                  <a:pt x="0" y="136"/>
                  <a:pt x="0" y="139"/>
                </a:cubicBezTo>
                <a:cubicBezTo>
                  <a:pt x="0" y="170"/>
                  <a:pt x="0" y="170"/>
                  <a:pt x="0" y="170"/>
                </a:cubicBezTo>
                <a:cubicBezTo>
                  <a:pt x="0" y="213"/>
                  <a:pt x="0" y="213"/>
                  <a:pt x="0" y="213"/>
                </a:cubicBezTo>
                <a:cubicBezTo>
                  <a:pt x="0" y="243"/>
                  <a:pt x="25" y="269"/>
                  <a:pt x="56" y="269"/>
                </a:cubicBezTo>
                <a:cubicBezTo>
                  <a:pt x="1592" y="269"/>
                  <a:pt x="1592" y="269"/>
                  <a:pt x="1592" y="269"/>
                </a:cubicBezTo>
                <a:cubicBezTo>
                  <a:pt x="3721" y="269"/>
                  <a:pt x="3721" y="269"/>
                  <a:pt x="3721" y="269"/>
                </a:cubicBezTo>
                <a:cubicBezTo>
                  <a:pt x="5257" y="269"/>
                  <a:pt x="5257" y="269"/>
                  <a:pt x="5257" y="269"/>
                </a:cubicBezTo>
                <a:cubicBezTo>
                  <a:pt x="5288" y="269"/>
                  <a:pt x="5313" y="243"/>
                  <a:pt x="5313" y="213"/>
                </a:cubicBezTo>
                <a:cubicBezTo>
                  <a:pt x="5313" y="207"/>
                  <a:pt x="5313" y="201"/>
                  <a:pt x="5313" y="195"/>
                </a:cubicBezTo>
                <a:cubicBezTo>
                  <a:pt x="5313" y="164"/>
                  <a:pt x="5313" y="148"/>
                  <a:pt x="5313" y="139"/>
                </a:cubicBezTo>
                <a:cubicBezTo>
                  <a:pt x="5313" y="130"/>
                  <a:pt x="5313" y="130"/>
                  <a:pt x="5313" y="130"/>
                </a:cubicBezTo>
                <a:cubicBezTo>
                  <a:pt x="5313" y="99"/>
                  <a:pt x="5313" y="99"/>
                  <a:pt x="5313" y="99"/>
                </a:cubicBezTo>
                <a:cubicBezTo>
                  <a:pt x="5313" y="56"/>
                  <a:pt x="5313" y="56"/>
                  <a:pt x="5313" y="56"/>
                </a:cubicBezTo>
                <a:cubicBezTo>
                  <a:pt x="5313" y="26"/>
                  <a:pt x="5288" y="0"/>
                  <a:pt x="5257" y="0"/>
                </a:cubicBezTo>
                <a:close/>
              </a:path>
            </a:pathLst>
          </a:custGeom>
          <a:gradFill>
            <a:gsLst>
              <a:gs pos="78000">
                <a:srgbClr val="C81524"/>
              </a:gs>
              <a:gs pos="0">
                <a:srgbClr val="F58233"/>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rtl="0" eaLnBrk="1" latinLnBrk="0" hangingPunct="1"/>
            <a:endParaRPr lang="en-GB" sz="1800" kern="1200">
              <a:solidFill>
                <a:schemeClr val="lt1"/>
              </a:solidFill>
              <a:latin typeface="+mn-lt"/>
              <a:ea typeface="+mn-ea"/>
              <a:cs typeface="+mn-cs"/>
            </a:endParaRPr>
          </a:p>
        </p:txBody>
      </p:sp>
      <p:sp>
        <p:nvSpPr>
          <p:cNvPr id="2" name="Title Placeholder 1"/>
          <p:cNvSpPr>
            <a:spLocks noGrp="1"/>
          </p:cNvSpPr>
          <p:nvPr>
            <p:ph type="title"/>
          </p:nvPr>
        </p:nvSpPr>
        <p:spPr>
          <a:xfrm>
            <a:off x="318530" y="206722"/>
            <a:ext cx="8429934" cy="996875"/>
          </a:xfrm>
          <a:prstGeom prst="rect">
            <a:avLst/>
          </a:prstGeom>
        </p:spPr>
        <p:txBody>
          <a:bodyPr vert="horz" lIns="91440" tIns="45720" rIns="91440" bIns="45720" rtlCol="0" anchor="b">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18530" y="1275606"/>
            <a:ext cx="8429934" cy="2957680"/>
          </a:xfrm>
          <a:prstGeom prst="rect">
            <a:avLst/>
          </a:prstGeom>
        </p:spPr>
        <p:txBody>
          <a:bodyPr vert="horz" lIns="91440" tIns="45720" rIns="91440" bIns="45720" rtlCol="0">
            <a:normAutofit/>
          </a:bodyPr>
          <a:lstStyle/>
          <a:p>
            <a:pPr marL="0" lvl="0" indent="0" algn="l" defTabSz="914400" rtl="0" eaLnBrk="1" latinLnBrk="0" hangingPunct="1">
              <a:spcBef>
                <a:spcPct val="20000"/>
              </a:spcBef>
              <a:spcAft>
                <a:spcPts val="600"/>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4" name="Group 50"/>
          <p:cNvGrpSpPr/>
          <p:nvPr/>
        </p:nvGrpSpPr>
        <p:grpSpPr>
          <a:xfrm>
            <a:off x="395536" y="4565787"/>
            <a:ext cx="841030" cy="362692"/>
            <a:chOff x="2639403" y="1492269"/>
            <a:chExt cx="3556026" cy="1533532"/>
          </a:xfrm>
        </p:grpSpPr>
        <p:sp>
          <p:nvSpPr>
            <p:cNvPr id="52" name="AutoShape 7"/>
            <p:cNvSpPr>
              <a:spLocks noChangeAspect="1" noChangeArrowheads="1" noTextEdit="1"/>
            </p:cNvSpPr>
            <p:nvPr userDrawn="1"/>
          </p:nvSpPr>
          <p:spPr bwMode="auto">
            <a:xfrm>
              <a:off x="2639403" y="1492269"/>
              <a:ext cx="3556026" cy="153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9"/>
            <p:cNvSpPr>
              <a:spLocks/>
            </p:cNvSpPr>
            <p:nvPr userDrawn="1"/>
          </p:nvSpPr>
          <p:spPr bwMode="auto">
            <a:xfrm>
              <a:off x="3109306" y="1855808"/>
              <a:ext cx="238127" cy="225426"/>
            </a:xfrm>
            <a:custGeom>
              <a:avLst/>
              <a:gdLst>
                <a:gd name="T0" fmla="*/ 76 w 150"/>
                <a:gd name="T1" fmla="*/ 109 h 142"/>
                <a:gd name="T2" fmla="*/ 29 w 150"/>
                <a:gd name="T3" fmla="*/ 142 h 142"/>
                <a:gd name="T4" fmla="*/ 45 w 150"/>
                <a:gd name="T5" fmla="*/ 88 h 142"/>
                <a:gd name="T6" fmla="*/ 0 w 150"/>
                <a:gd name="T7" fmla="*/ 54 h 142"/>
                <a:gd name="T8" fmla="*/ 57 w 150"/>
                <a:gd name="T9" fmla="*/ 54 h 142"/>
                <a:gd name="T10" fmla="*/ 76 w 150"/>
                <a:gd name="T11" fmla="*/ 0 h 142"/>
                <a:gd name="T12" fmla="*/ 93 w 150"/>
                <a:gd name="T13" fmla="*/ 54 h 142"/>
                <a:gd name="T14" fmla="*/ 150 w 150"/>
                <a:gd name="T15" fmla="*/ 54 h 142"/>
                <a:gd name="T16" fmla="*/ 105 w 150"/>
                <a:gd name="T17" fmla="*/ 88 h 142"/>
                <a:gd name="T18" fmla="*/ 121 w 150"/>
                <a:gd name="T19" fmla="*/ 142 h 142"/>
                <a:gd name="T20" fmla="*/ 76 w 150"/>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2">
                  <a:moveTo>
                    <a:pt x="76" y="109"/>
                  </a:moveTo>
                  <a:lnTo>
                    <a:pt x="29" y="142"/>
                  </a:lnTo>
                  <a:lnTo>
                    <a:pt x="45" y="88"/>
                  </a:lnTo>
                  <a:lnTo>
                    <a:pt x="0" y="54"/>
                  </a:lnTo>
                  <a:lnTo>
                    <a:pt x="57" y="54"/>
                  </a:lnTo>
                  <a:lnTo>
                    <a:pt x="76" y="0"/>
                  </a:lnTo>
                  <a:lnTo>
                    <a:pt x="93" y="54"/>
                  </a:lnTo>
                  <a:lnTo>
                    <a:pt x="150"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4" name="Freeform 10"/>
            <p:cNvSpPr>
              <a:spLocks/>
            </p:cNvSpPr>
            <p:nvPr userDrawn="1"/>
          </p:nvSpPr>
          <p:spPr bwMode="auto">
            <a:xfrm>
              <a:off x="3383946" y="1601807"/>
              <a:ext cx="241302" cy="227014"/>
            </a:xfrm>
            <a:custGeom>
              <a:avLst/>
              <a:gdLst>
                <a:gd name="T0" fmla="*/ 76 w 152"/>
                <a:gd name="T1" fmla="*/ 110 h 143"/>
                <a:gd name="T2" fmla="*/ 29 w 152"/>
                <a:gd name="T3" fmla="*/ 143 h 143"/>
                <a:gd name="T4" fmla="*/ 48 w 152"/>
                <a:gd name="T5" fmla="*/ 88 h 143"/>
                <a:gd name="T6" fmla="*/ 0 w 152"/>
                <a:gd name="T7" fmla="*/ 55 h 143"/>
                <a:gd name="T8" fmla="*/ 57 w 152"/>
                <a:gd name="T9" fmla="*/ 55 h 143"/>
                <a:gd name="T10" fmla="*/ 76 w 152"/>
                <a:gd name="T11" fmla="*/ 0 h 143"/>
                <a:gd name="T12" fmla="*/ 95 w 152"/>
                <a:gd name="T13" fmla="*/ 55 h 143"/>
                <a:gd name="T14" fmla="*/ 152 w 152"/>
                <a:gd name="T15" fmla="*/ 55 h 143"/>
                <a:gd name="T16" fmla="*/ 105 w 152"/>
                <a:gd name="T17" fmla="*/ 88 h 143"/>
                <a:gd name="T18" fmla="*/ 124 w 152"/>
                <a:gd name="T19" fmla="*/ 143 h 143"/>
                <a:gd name="T20" fmla="*/ 76 w 152"/>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3">
                  <a:moveTo>
                    <a:pt x="76" y="110"/>
                  </a:moveTo>
                  <a:lnTo>
                    <a:pt x="29" y="143"/>
                  </a:lnTo>
                  <a:lnTo>
                    <a:pt x="48" y="88"/>
                  </a:lnTo>
                  <a:lnTo>
                    <a:pt x="0" y="55"/>
                  </a:lnTo>
                  <a:lnTo>
                    <a:pt x="57" y="55"/>
                  </a:lnTo>
                  <a:lnTo>
                    <a:pt x="76" y="0"/>
                  </a:lnTo>
                  <a:lnTo>
                    <a:pt x="95" y="55"/>
                  </a:lnTo>
                  <a:lnTo>
                    <a:pt x="152" y="55"/>
                  </a:lnTo>
                  <a:lnTo>
                    <a:pt x="105" y="88"/>
                  </a:lnTo>
                  <a:lnTo>
                    <a:pt x="124"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5" name="Freeform 11"/>
            <p:cNvSpPr>
              <a:spLocks/>
            </p:cNvSpPr>
            <p:nvPr userDrawn="1"/>
          </p:nvSpPr>
          <p:spPr bwMode="auto">
            <a:xfrm>
              <a:off x="3742724" y="1495444"/>
              <a:ext cx="239714" cy="227014"/>
            </a:xfrm>
            <a:custGeom>
              <a:avLst/>
              <a:gdLst>
                <a:gd name="T0" fmla="*/ 75 w 151"/>
                <a:gd name="T1" fmla="*/ 110 h 143"/>
                <a:gd name="T2" fmla="*/ 28 w 151"/>
                <a:gd name="T3" fmla="*/ 143 h 143"/>
                <a:gd name="T4" fmla="*/ 47 w 151"/>
                <a:gd name="T5" fmla="*/ 89 h 143"/>
                <a:gd name="T6" fmla="*/ 0 w 151"/>
                <a:gd name="T7" fmla="*/ 55 h 143"/>
                <a:gd name="T8" fmla="*/ 56 w 151"/>
                <a:gd name="T9" fmla="*/ 55 h 143"/>
                <a:gd name="T10" fmla="*/ 75 w 151"/>
                <a:gd name="T11" fmla="*/ 0 h 143"/>
                <a:gd name="T12" fmla="*/ 92 w 151"/>
                <a:gd name="T13" fmla="*/ 55 h 143"/>
                <a:gd name="T14" fmla="*/ 151 w 151"/>
                <a:gd name="T15" fmla="*/ 55 h 143"/>
                <a:gd name="T16" fmla="*/ 104 w 151"/>
                <a:gd name="T17" fmla="*/ 89 h 143"/>
                <a:gd name="T18" fmla="*/ 123 w 151"/>
                <a:gd name="T19" fmla="*/ 143 h 143"/>
                <a:gd name="T20" fmla="*/ 75 w 151"/>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43">
                  <a:moveTo>
                    <a:pt x="75" y="110"/>
                  </a:moveTo>
                  <a:lnTo>
                    <a:pt x="28" y="143"/>
                  </a:lnTo>
                  <a:lnTo>
                    <a:pt x="47" y="89"/>
                  </a:lnTo>
                  <a:lnTo>
                    <a:pt x="0" y="55"/>
                  </a:lnTo>
                  <a:lnTo>
                    <a:pt x="56" y="55"/>
                  </a:lnTo>
                  <a:lnTo>
                    <a:pt x="75" y="0"/>
                  </a:lnTo>
                  <a:lnTo>
                    <a:pt x="92" y="55"/>
                  </a:lnTo>
                  <a:lnTo>
                    <a:pt x="151" y="55"/>
                  </a:lnTo>
                  <a:lnTo>
                    <a:pt x="104" y="89"/>
                  </a:lnTo>
                  <a:lnTo>
                    <a:pt x="123" y="143"/>
                  </a:lnTo>
                  <a:lnTo>
                    <a:pt x="75"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Freeform 12"/>
            <p:cNvSpPr>
              <a:spLocks/>
            </p:cNvSpPr>
            <p:nvPr userDrawn="1"/>
          </p:nvSpPr>
          <p:spPr bwMode="auto">
            <a:xfrm>
              <a:off x="4111026" y="1557357"/>
              <a:ext cx="236539" cy="225426"/>
            </a:xfrm>
            <a:custGeom>
              <a:avLst/>
              <a:gdLst>
                <a:gd name="T0" fmla="*/ 76 w 149"/>
                <a:gd name="T1" fmla="*/ 109 h 142"/>
                <a:gd name="T2" fmla="*/ 28 w 149"/>
                <a:gd name="T3" fmla="*/ 142 h 142"/>
                <a:gd name="T4" fmla="*/ 45 w 149"/>
                <a:gd name="T5" fmla="*/ 88 h 142"/>
                <a:gd name="T6" fmla="*/ 0 w 149"/>
                <a:gd name="T7" fmla="*/ 54 h 142"/>
                <a:gd name="T8" fmla="*/ 57 w 149"/>
                <a:gd name="T9" fmla="*/ 54 h 142"/>
                <a:gd name="T10" fmla="*/ 76 w 149"/>
                <a:gd name="T11" fmla="*/ 0 h 142"/>
                <a:gd name="T12" fmla="*/ 92 w 149"/>
                <a:gd name="T13" fmla="*/ 54 h 142"/>
                <a:gd name="T14" fmla="*/ 149 w 149"/>
                <a:gd name="T15" fmla="*/ 54 h 142"/>
                <a:gd name="T16" fmla="*/ 104 w 149"/>
                <a:gd name="T17" fmla="*/ 88 h 142"/>
                <a:gd name="T18" fmla="*/ 121 w 149"/>
                <a:gd name="T19" fmla="*/ 142 h 142"/>
                <a:gd name="T20" fmla="*/ 76 w 149"/>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2">
                  <a:moveTo>
                    <a:pt x="76" y="109"/>
                  </a:moveTo>
                  <a:lnTo>
                    <a:pt x="28" y="142"/>
                  </a:lnTo>
                  <a:lnTo>
                    <a:pt x="45" y="88"/>
                  </a:lnTo>
                  <a:lnTo>
                    <a:pt x="0" y="54"/>
                  </a:lnTo>
                  <a:lnTo>
                    <a:pt x="57" y="54"/>
                  </a:lnTo>
                  <a:lnTo>
                    <a:pt x="76" y="0"/>
                  </a:lnTo>
                  <a:lnTo>
                    <a:pt x="92" y="54"/>
                  </a:lnTo>
                  <a:lnTo>
                    <a:pt x="149" y="54"/>
                  </a:lnTo>
                  <a:lnTo>
                    <a:pt x="104"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7" name="Freeform 13"/>
            <p:cNvSpPr>
              <a:spLocks/>
            </p:cNvSpPr>
            <p:nvPr userDrawn="1"/>
          </p:nvSpPr>
          <p:spPr bwMode="auto">
            <a:xfrm>
              <a:off x="4415828" y="1763733"/>
              <a:ext cx="236539" cy="227014"/>
            </a:xfrm>
            <a:custGeom>
              <a:avLst/>
              <a:gdLst>
                <a:gd name="T0" fmla="*/ 76 w 149"/>
                <a:gd name="T1" fmla="*/ 110 h 143"/>
                <a:gd name="T2" fmla="*/ 28 w 149"/>
                <a:gd name="T3" fmla="*/ 143 h 143"/>
                <a:gd name="T4" fmla="*/ 45 w 149"/>
                <a:gd name="T5" fmla="*/ 89 h 143"/>
                <a:gd name="T6" fmla="*/ 0 w 149"/>
                <a:gd name="T7" fmla="*/ 55 h 143"/>
                <a:gd name="T8" fmla="*/ 57 w 149"/>
                <a:gd name="T9" fmla="*/ 55 h 143"/>
                <a:gd name="T10" fmla="*/ 76 w 149"/>
                <a:gd name="T11" fmla="*/ 0 h 143"/>
                <a:gd name="T12" fmla="*/ 92 w 149"/>
                <a:gd name="T13" fmla="*/ 55 h 143"/>
                <a:gd name="T14" fmla="*/ 149 w 149"/>
                <a:gd name="T15" fmla="*/ 55 h 143"/>
                <a:gd name="T16" fmla="*/ 104 w 149"/>
                <a:gd name="T17" fmla="*/ 89 h 143"/>
                <a:gd name="T18" fmla="*/ 121 w 149"/>
                <a:gd name="T19" fmla="*/ 143 h 143"/>
                <a:gd name="T20" fmla="*/ 76 w 149"/>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3">
                  <a:moveTo>
                    <a:pt x="76" y="110"/>
                  </a:moveTo>
                  <a:lnTo>
                    <a:pt x="28" y="143"/>
                  </a:lnTo>
                  <a:lnTo>
                    <a:pt x="45" y="89"/>
                  </a:lnTo>
                  <a:lnTo>
                    <a:pt x="0" y="55"/>
                  </a:lnTo>
                  <a:lnTo>
                    <a:pt x="57" y="55"/>
                  </a:lnTo>
                  <a:lnTo>
                    <a:pt x="76" y="0"/>
                  </a:lnTo>
                  <a:lnTo>
                    <a:pt x="92" y="55"/>
                  </a:lnTo>
                  <a:lnTo>
                    <a:pt x="149" y="55"/>
                  </a:lnTo>
                  <a:lnTo>
                    <a:pt x="104" y="89"/>
                  </a:lnTo>
                  <a:lnTo>
                    <a:pt x="121"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14"/>
            <p:cNvSpPr>
              <a:spLocks/>
            </p:cNvSpPr>
            <p:nvPr userDrawn="1"/>
          </p:nvSpPr>
          <p:spPr bwMode="auto">
            <a:xfrm>
              <a:off x="4561880" y="2105047"/>
              <a:ext cx="241302" cy="225426"/>
            </a:xfrm>
            <a:custGeom>
              <a:avLst/>
              <a:gdLst>
                <a:gd name="T0" fmla="*/ 76 w 152"/>
                <a:gd name="T1" fmla="*/ 109 h 142"/>
                <a:gd name="T2" fmla="*/ 29 w 152"/>
                <a:gd name="T3" fmla="*/ 142 h 142"/>
                <a:gd name="T4" fmla="*/ 45 w 152"/>
                <a:gd name="T5" fmla="*/ 88 h 142"/>
                <a:gd name="T6" fmla="*/ 0 w 152"/>
                <a:gd name="T7" fmla="*/ 54 h 142"/>
                <a:gd name="T8" fmla="*/ 57 w 152"/>
                <a:gd name="T9" fmla="*/ 54 h 142"/>
                <a:gd name="T10" fmla="*/ 76 w 152"/>
                <a:gd name="T11" fmla="*/ 0 h 142"/>
                <a:gd name="T12" fmla="*/ 93 w 152"/>
                <a:gd name="T13" fmla="*/ 54 h 142"/>
                <a:gd name="T14" fmla="*/ 152 w 152"/>
                <a:gd name="T15" fmla="*/ 54 h 142"/>
                <a:gd name="T16" fmla="*/ 105 w 152"/>
                <a:gd name="T17" fmla="*/ 88 h 142"/>
                <a:gd name="T18" fmla="*/ 121 w 152"/>
                <a:gd name="T19" fmla="*/ 142 h 142"/>
                <a:gd name="T20" fmla="*/ 76 w 152"/>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2">
                  <a:moveTo>
                    <a:pt x="76" y="109"/>
                  </a:moveTo>
                  <a:lnTo>
                    <a:pt x="29" y="142"/>
                  </a:lnTo>
                  <a:lnTo>
                    <a:pt x="45" y="88"/>
                  </a:lnTo>
                  <a:lnTo>
                    <a:pt x="0" y="54"/>
                  </a:lnTo>
                  <a:lnTo>
                    <a:pt x="57" y="54"/>
                  </a:lnTo>
                  <a:lnTo>
                    <a:pt x="76" y="0"/>
                  </a:lnTo>
                  <a:lnTo>
                    <a:pt x="93" y="54"/>
                  </a:lnTo>
                  <a:lnTo>
                    <a:pt x="152"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9" name="Freeform 15"/>
            <p:cNvSpPr>
              <a:spLocks/>
            </p:cNvSpPr>
            <p:nvPr userDrawn="1"/>
          </p:nvSpPr>
          <p:spPr bwMode="auto">
            <a:xfrm>
              <a:off x="3937987" y="2190772"/>
              <a:ext cx="544516" cy="798516"/>
            </a:xfrm>
            <a:custGeom>
              <a:avLst/>
              <a:gdLst>
                <a:gd name="T0" fmla="*/ 0 w 343"/>
                <a:gd name="T1" fmla="*/ 0 h 503"/>
                <a:gd name="T2" fmla="*/ 0 w 343"/>
                <a:gd name="T3" fmla="*/ 503 h 503"/>
                <a:gd name="T4" fmla="*/ 142 w 343"/>
                <a:gd name="T5" fmla="*/ 503 h 503"/>
                <a:gd name="T6" fmla="*/ 142 w 343"/>
                <a:gd name="T7" fmla="*/ 310 h 503"/>
                <a:gd name="T8" fmla="*/ 324 w 343"/>
                <a:gd name="T9" fmla="*/ 310 h 503"/>
                <a:gd name="T10" fmla="*/ 324 w 343"/>
                <a:gd name="T11" fmla="*/ 196 h 503"/>
                <a:gd name="T12" fmla="*/ 142 w 343"/>
                <a:gd name="T13" fmla="*/ 196 h 503"/>
                <a:gd name="T14" fmla="*/ 142 w 343"/>
                <a:gd name="T15" fmla="*/ 115 h 503"/>
                <a:gd name="T16" fmla="*/ 343 w 343"/>
                <a:gd name="T17" fmla="*/ 115 h 503"/>
                <a:gd name="T18" fmla="*/ 343 w 343"/>
                <a:gd name="T19" fmla="*/ 0 h 503"/>
                <a:gd name="T20" fmla="*/ 0 w 343"/>
                <a:gd name="T21"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503">
                  <a:moveTo>
                    <a:pt x="0" y="0"/>
                  </a:moveTo>
                  <a:lnTo>
                    <a:pt x="0" y="503"/>
                  </a:lnTo>
                  <a:lnTo>
                    <a:pt x="142" y="503"/>
                  </a:lnTo>
                  <a:lnTo>
                    <a:pt x="142" y="310"/>
                  </a:lnTo>
                  <a:lnTo>
                    <a:pt x="324" y="310"/>
                  </a:lnTo>
                  <a:lnTo>
                    <a:pt x="324" y="196"/>
                  </a:lnTo>
                  <a:lnTo>
                    <a:pt x="142" y="196"/>
                  </a:lnTo>
                  <a:lnTo>
                    <a:pt x="142" y="115"/>
                  </a:lnTo>
                  <a:lnTo>
                    <a:pt x="343" y="115"/>
                  </a:lnTo>
                  <a:lnTo>
                    <a:pt x="343"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0" name="Freeform 16"/>
            <p:cNvSpPr>
              <a:spLocks/>
            </p:cNvSpPr>
            <p:nvPr userDrawn="1"/>
          </p:nvSpPr>
          <p:spPr bwMode="auto">
            <a:xfrm>
              <a:off x="3268058" y="2190772"/>
              <a:ext cx="598492" cy="798516"/>
            </a:xfrm>
            <a:custGeom>
              <a:avLst/>
              <a:gdLst>
                <a:gd name="T0" fmla="*/ 377 w 377"/>
                <a:gd name="T1" fmla="*/ 0 h 503"/>
                <a:gd name="T2" fmla="*/ 0 w 377"/>
                <a:gd name="T3" fmla="*/ 0 h 503"/>
                <a:gd name="T4" fmla="*/ 0 w 377"/>
                <a:gd name="T5" fmla="*/ 115 h 503"/>
                <a:gd name="T6" fmla="*/ 118 w 377"/>
                <a:gd name="T7" fmla="*/ 115 h 503"/>
                <a:gd name="T8" fmla="*/ 118 w 377"/>
                <a:gd name="T9" fmla="*/ 503 h 503"/>
                <a:gd name="T10" fmla="*/ 261 w 377"/>
                <a:gd name="T11" fmla="*/ 503 h 503"/>
                <a:gd name="T12" fmla="*/ 261 w 377"/>
                <a:gd name="T13" fmla="*/ 115 h 503"/>
                <a:gd name="T14" fmla="*/ 377 w 377"/>
                <a:gd name="T15" fmla="*/ 115 h 503"/>
                <a:gd name="T16" fmla="*/ 377 w 377"/>
                <a:gd name="T17"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503">
                  <a:moveTo>
                    <a:pt x="377" y="0"/>
                  </a:moveTo>
                  <a:lnTo>
                    <a:pt x="0" y="0"/>
                  </a:lnTo>
                  <a:lnTo>
                    <a:pt x="0" y="115"/>
                  </a:lnTo>
                  <a:lnTo>
                    <a:pt x="118" y="115"/>
                  </a:lnTo>
                  <a:lnTo>
                    <a:pt x="118" y="503"/>
                  </a:lnTo>
                  <a:lnTo>
                    <a:pt x="261" y="503"/>
                  </a:lnTo>
                  <a:lnTo>
                    <a:pt x="261" y="115"/>
                  </a:lnTo>
                  <a:lnTo>
                    <a:pt x="377" y="115"/>
                  </a:lnTo>
                  <a:lnTo>
                    <a:pt x="37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1" name="Freeform 17"/>
            <p:cNvSpPr>
              <a:spLocks/>
            </p:cNvSpPr>
            <p:nvPr userDrawn="1"/>
          </p:nvSpPr>
          <p:spPr bwMode="auto">
            <a:xfrm>
              <a:off x="2642578" y="2190772"/>
              <a:ext cx="546104" cy="798516"/>
            </a:xfrm>
            <a:custGeom>
              <a:avLst/>
              <a:gdLst>
                <a:gd name="T0" fmla="*/ 344 w 344"/>
                <a:gd name="T1" fmla="*/ 115 h 503"/>
                <a:gd name="T2" fmla="*/ 344 w 344"/>
                <a:gd name="T3" fmla="*/ 0 h 503"/>
                <a:gd name="T4" fmla="*/ 0 w 344"/>
                <a:gd name="T5" fmla="*/ 0 h 503"/>
                <a:gd name="T6" fmla="*/ 0 w 344"/>
                <a:gd name="T7" fmla="*/ 503 h 503"/>
                <a:gd name="T8" fmla="*/ 344 w 344"/>
                <a:gd name="T9" fmla="*/ 503 h 503"/>
                <a:gd name="T10" fmla="*/ 344 w 344"/>
                <a:gd name="T11" fmla="*/ 388 h 503"/>
                <a:gd name="T12" fmla="*/ 143 w 344"/>
                <a:gd name="T13" fmla="*/ 388 h 503"/>
                <a:gd name="T14" fmla="*/ 143 w 344"/>
                <a:gd name="T15" fmla="*/ 310 h 503"/>
                <a:gd name="T16" fmla="*/ 325 w 344"/>
                <a:gd name="T17" fmla="*/ 310 h 503"/>
                <a:gd name="T18" fmla="*/ 325 w 344"/>
                <a:gd name="T19" fmla="*/ 196 h 503"/>
                <a:gd name="T20" fmla="*/ 143 w 344"/>
                <a:gd name="T21" fmla="*/ 196 h 503"/>
                <a:gd name="T22" fmla="*/ 143 w 344"/>
                <a:gd name="T23" fmla="*/ 115 h 503"/>
                <a:gd name="T24" fmla="*/ 344 w 344"/>
                <a:gd name="T25" fmla="*/ 11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503">
                  <a:moveTo>
                    <a:pt x="344" y="115"/>
                  </a:moveTo>
                  <a:lnTo>
                    <a:pt x="344" y="0"/>
                  </a:lnTo>
                  <a:lnTo>
                    <a:pt x="0" y="0"/>
                  </a:lnTo>
                  <a:lnTo>
                    <a:pt x="0" y="503"/>
                  </a:lnTo>
                  <a:lnTo>
                    <a:pt x="344" y="503"/>
                  </a:lnTo>
                  <a:lnTo>
                    <a:pt x="344" y="388"/>
                  </a:lnTo>
                  <a:lnTo>
                    <a:pt x="143" y="388"/>
                  </a:lnTo>
                  <a:lnTo>
                    <a:pt x="143" y="310"/>
                  </a:lnTo>
                  <a:lnTo>
                    <a:pt x="325" y="310"/>
                  </a:lnTo>
                  <a:lnTo>
                    <a:pt x="325" y="196"/>
                  </a:lnTo>
                  <a:lnTo>
                    <a:pt x="143" y="196"/>
                  </a:lnTo>
                  <a:lnTo>
                    <a:pt x="143" y="115"/>
                  </a:lnTo>
                  <a:lnTo>
                    <a:pt x="344" y="1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2" name="Freeform 18"/>
            <p:cNvSpPr>
              <a:spLocks/>
            </p:cNvSpPr>
            <p:nvPr userDrawn="1"/>
          </p:nvSpPr>
          <p:spPr bwMode="auto">
            <a:xfrm>
              <a:off x="4596805" y="2581299"/>
              <a:ext cx="179389" cy="146051"/>
            </a:xfrm>
            <a:custGeom>
              <a:avLst/>
              <a:gdLst>
                <a:gd name="T0" fmla="*/ 0 w 113"/>
                <a:gd name="T1" fmla="*/ 0 h 92"/>
                <a:gd name="T2" fmla="*/ 16 w 113"/>
                <a:gd name="T3" fmla="*/ 0 h 92"/>
                <a:gd name="T4" fmla="*/ 33 w 113"/>
                <a:gd name="T5" fmla="*/ 71 h 92"/>
                <a:gd name="T6" fmla="*/ 52 w 113"/>
                <a:gd name="T7" fmla="*/ 0 h 92"/>
                <a:gd name="T8" fmla="*/ 66 w 113"/>
                <a:gd name="T9" fmla="*/ 0 h 92"/>
                <a:gd name="T10" fmla="*/ 83 w 113"/>
                <a:gd name="T11" fmla="*/ 71 h 92"/>
                <a:gd name="T12" fmla="*/ 101 w 113"/>
                <a:gd name="T13" fmla="*/ 0 h 92"/>
                <a:gd name="T14" fmla="*/ 113 w 113"/>
                <a:gd name="T15" fmla="*/ 0 h 92"/>
                <a:gd name="T16" fmla="*/ 90 w 113"/>
                <a:gd name="T17" fmla="*/ 92 h 92"/>
                <a:gd name="T18" fmla="*/ 75 w 113"/>
                <a:gd name="T19" fmla="*/ 92 h 92"/>
                <a:gd name="T20" fmla="*/ 56 w 113"/>
                <a:gd name="T21" fmla="*/ 26 h 92"/>
                <a:gd name="T22" fmla="*/ 40 w 113"/>
                <a:gd name="T23" fmla="*/ 92 h 92"/>
                <a:gd name="T24" fmla="*/ 23 w 113"/>
                <a:gd name="T25" fmla="*/ 92 h 92"/>
                <a:gd name="T26" fmla="*/ 0 w 113"/>
                <a:gd name="T2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92">
                  <a:moveTo>
                    <a:pt x="0" y="0"/>
                  </a:moveTo>
                  <a:lnTo>
                    <a:pt x="16" y="0"/>
                  </a:lnTo>
                  <a:lnTo>
                    <a:pt x="33" y="71"/>
                  </a:lnTo>
                  <a:lnTo>
                    <a:pt x="52" y="0"/>
                  </a:lnTo>
                  <a:lnTo>
                    <a:pt x="66" y="0"/>
                  </a:lnTo>
                  <a:lnTo>
                    <a:pt x="83" y="71"/>
                  </a:lnTo>
                  <a:lnTo>
                    <a:pt x="101" y="0"/>
                  </a:lnTo>
                  <a:lnTo>
                    <a:pt x="113" y="0"/>
                  </a:lnTo>
                  <a:lnTo>
                    <a:pt x="90" y="92"/>
                  </a:lnTo>
                  <a:lnTo>
                    <a:pt x="75" y="92"/>
                  </a:lnTo>
                  <a:lnTo>
                    <a:pt x="56" y="26"/>
                  </a:lnTo>
                  <a:lnTo>
                    <a:pt x="40" y="92"/>
                  </a:lnTo>
                  <a:lnTo>
                    <a:pt x="23" y="9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3" name="Freeform 19"/>
            <p:cNvSpPr>
              <a:spLocks noEditPoints="1"/>
            </p:cNvSpPr>
            <p:nvPr userDrawn="1"/>
          </p:nvSpPr>
          <p:spPr bwMode="auto">
            <a:xfrm>
              <a:off x="4776194" y="2614637"/>
              <a:ext cx="106363"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10" y="26"/>
                    <a:pt x="14" y="26"/>
                  </a:cubicBezTo>
                  <a:cubicBezTo>
                    <a:pt x="18" y="26"/>
                    <a:pt x="21" y="23"/>
                    <a:pt x="21" y="16"/>
                  </a:cubicBezTo>
                  <a:cubicBezTo>
                    <a:pt x="21" y="9"/>
                    <a:pt x="18" y="5"/>
                    <a:pt x="14" y="5"/>
                  </a:cubicBezTo>
                  <a:cubicBezTo>
                    <a:pt x="10"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4" name="Freeform 20"/>
            <p:cNvSpPr>
              <a:spLocks/>
            </p:cNvSpPr>
            <p:nvPr userDrawn="1"/>
          </p:nvSpPr>
          <p:spPr bwMode="auto">
            <a:xfrm>
              <a:off x="4901607" y="2614637"/>
              <a:ext cx="58738" cy="112713"/>
            </a:xfrm>
            <a:custGeom>
              <a:avLst/>
              <a:gdLst>
                <a:gd name="T0" fmla="*/ 16 w 16"/>
                <a:gd name="T1" fmla="*/ 7 h 30"/>
                <a:gd name="T2" fmla="*/ 14 w 16"/>
                <a:gd name="T3" fmla="*/ 7 h 30"/>
                <a:gd name="T4" fmla="*/ 6 w 16"/>
                <a:gd name="T5" fmla="*/ 16 h 30"/>
                <a:gd name="T6" fmla="*/ 6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6" y="1"/>
                    <a:pt x="6" y="1"/>
                    <a:pt x="6" y="1"/>
                  </a:cubicBezTo>
                  <a:cubicBezTo>
                    <a:pt x="6" y="8"/>
                    <a:pt x="6" y="8"/>
                    <a:pt x="6" y="8"/>
                  </a:cubicBezTo>
                  <a:cubicBezTo>
                    <a:pt x="7" y="3"/>
                    <a:pt x="10" y="0"/>
                    <a:pt x="14" y="0"/>
                  </a:cubicBezTo>
                  <a:cubicBezTo>
                    <a:pt x="14"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5" name="Freeform 21"/>
            <p:cNvSpPr>
              <a:spLocks/>
            </p:cNvSpPr>
            <p:nvPr userDrawn="1"/>
          </p:nvSpPr>
          <p:spPr bwMode="auto">
            <a:xfrm>
              <a:off x="4973045" y="2581299"/>
              <a:ext cx="96838" cy="146051"/>
            </a:xfrm>
            <a:custGeom>
              <a:avLst/>
              <a:gdLst>
                <a:gd name="T0" fmla="*/ 14 w 61"/>
                <a:gd name="T1" fmla="*/ 0 h 92"/>
                <a:gd name="T2" fmla="*/ 14 w 61"/>
                <a:gd name="T3" fmla="*/ 57 h 92"/>
                <a:gd name="T4" fmla="*/ 42 w 61"/>
                <a:gd name="T5" fmla="*/ 23 h 92"/>
                <a:gd name="T6" fmla="*/ 59 w 61"/>
                <a:gd name="T7" fmla="*/ 23 h 92"/>
                <a:gd name="T8" fmla="*/ 38 w 61"/>
                <a:gd name="T9" fmla="*/ 47 h 92"/>
                <a:gd name="T10" fmla="*/ 61 w 61"/>
                <a:gd name="T11" fmla="*/ 92 h 92"/>
                <a:gd name="T12" fmla="*/ 45 w 61"/>
                <a:gd name="T13" fmla="*/ 92 h 92"/>
                <a:gd name="T14" fmla="*/ 26 w 61"/>
                <a:gd name="T15" fmla="*/ 57 h 92"/>
                <a:gd name="T16" fmla="*/ 14 w 61"/>
                <a:gd name="T17" fmla="*/ 71 h 92"/>
                <a:gd name="T18" fmla="*/ 14 w 61"/>
                <a:gd name="T19" fmla="*/ 92 h 92"/>
                <a:gd name="T20" fmla="*/ 0 w 61"/>
                <a:gd name="T21" fmla="*/ 92 h 92"/>
                <a:gd name="T22" fmla="*/ 0 w 61"/>
                <a:gd name="T23" fmla="*/ 0 h 92"/>
                <a:gd name="T24" fmla="*/ 14 w 61"/>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92">
                  <a:moveTo>
                    <a:pt x="14" y="0"/>
                  </a:moveTo>
                  <a:lnTo>
                    <a:pt x="14" y="57"/>
                  </a:lnTo>
                  <a:lnTo>
                    <a:pt x="42" y="23"/>
                  </a:lnTo>
                  <a:lnTo>
                    <a:pt x="59" y="23"/>
                  </a:lnTo>
                  <a:lnTo>
                    <a:pt x="38" y="47"/>
                  </a:lnTo>
                  <a:lnTo>
                    <a:pt x="61" y="92"/>
                  </a:lnTo>
                  <a:lnTo>
                    <a:pt x="45" y="92"/>
                  </a:lnTo>
                  <a:lnTo>
                    <a:pt x="26" y="57"/>
                  </a:lnTo>
                  <a:lnTo>
                    <a:pt x="14" y="71"/>
                  </a:lnTo>
                  <a:lnTo>
                    <a:pt x="14" y="92"/>
                  </a:lnTo>
                  <a:lnTo>
                    <a:pt x="0" y="92"/>
                  </a:lnTo>
                  <a:lnTo>
                    <a:pt x="0" y="0"/>
                  </a:lnTo>
                  <a:lnTo>
                    <a:pt x="1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6" name="Freeform 22"/>
            <p:cNvSpPr>
              <a:spLocks noEditPoints="1"/>
            </p:cNvSpPr>
            <p:nvPr userDrawn="1"/>
          </p:nvSpPr>
          <p:spPr bwMode="auto">
            <a:xfrm>
              <a:off x="5080996" y="2581299"/>
              <a:ext cx="26988" cy="146051"/>
            </a:xfrm>
            <a:custGeom>
              <a:avLst/>
              <a:gdLst>
                <a:gd name="T0" fmla="*/ 17 w 17"/>
                <a:gd name="T1" fmla="*/ 14 h 92"/>
                <a:gd name="T2" fmla="*/ 0 w 17"/>
                <a:gd name="T3" fmla="*/ 14 h 92"/>
                <a:gd name="T4" fmla="*/ 0 w 17"/>
                <a:gd name="T5" fmla="*/ 0 h 92"/>
                <a:gd name="T6" fmla="*/ 17 w 17"/>
                <a:gd name="T7" fmla="*/ 0 h 92"/>
                <a:gd name="T8" fmla="*/ 17 w 17"/>
                <a:gd name="T9" fmla="*/ 14 h 92"/>
                <a:gd name="T10" fmla="*/ 17 w 17"/>
                <a:gd name="T11" fmla="*/ 92 h 92"/>
                <a:gd name="T12" fmla="*/ 0 w 17"/>
                <a:gd name="T13" fmla="*/ 92 h 92"/>
                <a:gd name="T14" fmla="*/ 0 w 17"/>
                <a:gd name="T15" fmla="*/ 23 h 92"/>
                <a:gd name="T16" fmla="*/ 17 w 17"/>
                <a:gd name="T17" fmla="*/ 23 h 92"/>
                <a:gd name="T18" fmla="*/ 17 w 17"/>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2">
                  <a:moveTo>
                    <a:pt x="17" y="14"/>
                  </a:moveTo>
                  <a:lnTo>
                    <a:pt x="0" y="14"/>
                  </a:lnTo>
                  <a:lnTo>
                    <a:pt x="0" y="0"/>
                  </a:lnTo>
                  <a:lnTo>
                    <a:pt x="17" y="0"/>
                  </a:lnTo>
                  <a:lnTo>
                    <a:pt x="17" y="14"/>
                  </a:lnTo>
                  <a:close/>
                  <a:moveTo>
                    <a:pt x="17" y="92"/>
                  </a:moveTo>
                  <a:lnTo>
                    <a:pt x="0" y="92"/>
                  </a:lnTo>
                  <a:lnTo>
                    <a:pt x="0" y="23"/>
                  </a:lnTo>
                  <a:lnTo>
                    <a:pt x="17" y="23"/>
                  </a:lnTo>
                  <a:lnTo>
                    <a:pt x="17" y="9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7" name="Freeform 23"/>
            <p:cNvSpPr>
              <a:spLocks/>
            </p:cNvSpPr>
            <p:nvPr userDrawn="1"/>
          </p:nvSpPr>
          <p:spPr bwMode="auto">
            <a:xfrm>
              <a:off x="5130209" y="2614637"/>
              <a:ext cx="90488" cy="112713"/>
            </a:xfrm>
            <a:custGeom>
              <a:avLst/>
              <a:gdLst>
                <a:gd name="T0" fmla="*/ 6 w 24"/>
                <a:gd name="T1" fmla="*/ 1 h 30"/>
                <a:gd name="T2" fmla="*/ 6 w 24"/>
                <a:gd name="T3" fmla="*/ 6 h 30"/>
                <a:gd name="T4" fmla="*/ 15 w 24"/>
                <a:gd name="T5" fmla="*/ 0 h 30"/>
                <a:gd name="T6" fmla="*/ 24 w 24"/>
                <a:gd name="T7" fmla="*/ 12 h 30"/>
                <a:gd name="T8" fmla="*/ 24 w 24"/>
                <a:gd name="T9" fmla="*/ 30 h 30"/>
                <a:gd name="T10" fmla="*/ 18 w 24"/>
                <a:gd name="T11" fmla="*/ 30 h 30"/>
                <a:gd name="T12" fmla="*/ 18 w 24"/>
                <a:gd name="T13" fmla="*/ 12 h 30"/>
                <a:gd name="T14" fmla="*/ 13 w 24"/>
                <a:gd name="T15" fmla="*/ 5 h 30"/>
                <a:gd name="T16" fmla="*/ 6 w 24"/>
                <a:gd name="T17" fmla="*/ 14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2"/>
                  </a:cubicBezTo>
                  <a:cubicBezTo>
                    <a:pt x="24" y="30"/>
                    <a:pt x="24" y="30"/>
                    <a:pt x="24" y="30"/>
                  </a:cubicBezTo>
                  <a:cubicBezTo>
                    <a:pt x="18" y="30"/>
                    <a:pt x="18" y="30"/>
                    <a:pt x="18" y="30"/>
                  </a:cubicBezTo>
                  <a:cubicBezTo>
                    <a:pt x="18" y="12"/>
                    <a:pt x="18" y="12"/>
                    <a:pt x="18" y="12"/>
                  </a:cubicBezTo>
                  <a:cubicBezTo>
                    <a:pt x="18" y="8"/>
                    <a:pt x="16" y="5"/>
                    <a:pt x="13" y="5"/>
                  </a:cubicBezTo>
                  <a:cubicBezTo>
                    <a:pt x="9" y="5"/>
                    <a:pt x="6" y="9"/>
                    <a:pt x="6" y="14"/>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8" name="Freeform 24"/>
            <p:cNvSpPr>
              <a:spLocks noEditPoints="1"/>
            </p:cNvSpPr>
            <p:nvPr userDrawn="1"/>
          </p:nvSpPr>
          <p:spPr bwMode="auto">
            <a:xfrm>
              <a:off x="5236572" y="2598762"/>
              <a:ext cx="107951"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20 w 29"/>
                <a:gd name="T17" fmla="*/ 29 h 45"/>
                <a:gd name="T18" fmla="*/ 29 w 29"/>
                <a:gd name="T19" fmla="*/ 36 h 45"/>
                <a:gd name="T20" fmla="*/ 15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7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9 w 29"/>
                <a:gd name="T55" fmla="*/ 14 h 45"/>
                <a:gd name="T56" fmla="*/ 14 w 29"/>
                <a:gd name="T57" fmla="*/ 20 h 45"/>
                <a:gd name="T58" fmla="*/ 20 w 29"/>
                <a:gd name="T59" fmla="*/ 14 h 45"/>
                <a:gd name="T60" fmla="*/ 14 w 29"/>
                <a:gd name="T61" fmla="*/ 9 h 45"/>
                <a:gd name="T62" fmla="*/ 9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8"/>
                  </a:cubicBezTo>
                  <a:cubicBezTo>
                    <a:pt x="25" y="10"/>
                    <a:pt x="26" y="12"/>
                    <a:pt x="26" y="14"/>
                  </a:cubicBezTo>
                  <a:cubicBezTo>
                    <a:pt x="26" y="20"/>
                    <a:pt x="22" y="24"/>
                    <a:pt x="14" y="24"/>
                  </a:cubicBezTo>
                  <a:cubicBezTo>
                    <a:pt x="13" y="24"/>
                    <a:pt x="11" y="24"/>
                    <a:pt x="10" y="23"/>
                  </a:cubicBezTo>
                  <a:cubicBezTo>
                    <a:pt x="8" y="24"/>
                    <a:pt x="7" y="25"/>
                    <a:pt x="7" y="26"/>
                  </a:cubicBezTo>
                  <a:cubicBezTo>
                    <a:pt x="7" y="27"/>
                    <a:pt x="8" y="28"/>
                    <a:pt x="11" y="28"/>
                  </a:cubicBezTo>
                  <a:cubicBezTo>
                    <a:pt x="20" y="29"/>
                    <a:pt x="20" y="29"/>
                    <a:pt x="20" y="29"/>
                  </a:cubicBezTo>
                  <a:cubicBezTo>
                    <a:pt x="26" y="29"/>
                    <a:pt x="29" y="32"/>
                    <a:pt x="29" y="36"/>
                  </a:cubicBezTo>
                  <a:cubicBezTo>
                    <a:pt x="29" y="42"/>
                    <a:pt x="24" y="45"/>
                    <a:pt x="15" y="45"/>
                  </a:cubicBezTo>
                  <a:cubicBezTo>
                    <a:pt x="5" y="45"/>
                    <a:pt x="0" y="42"/>
                    <a:pt x="0" y="37"/>
                  </a:cubicBezTo>
                  <a:cubicBezTo>
                    <a:pt x="0" y="35"/>
                    <a:pt x="2" y="33"/>
                    <a:pt x="4" y="32"/>
                  </a:cubicBezTo>
                  <a:cubicBezTo>
                    <a:pt x="2" y="31"/>
                    <a:pt x="1" y="29"/>
                    <a:pt x="1" y="27"/>
                  </a:cubicBezTo>
                  <a:cubicBezTo>
                    <a:pt x="1" y="25"/>
                    <a:pt x="3" y="23"/>
                    <a:pt x="6" y="22"/>
                  </a:cubicBezTo>
                  <a:cubicBezTo>
                    <a:pt x="4" y="20"/>
                    <a:pt x="2" y="17"/>
                    <a:pt x="2" y="14"/>
                  </a:cubicBezTo>
                  <a:cubicBezTo>
                    <a:pt x="2" y="9"/>
                    <a:pt x="7" y="5"/>
                    <a:pt x="14" y="5"/>
                  </a:cubicBezTo>
                  <a:cubicBezTo>
                    <a:pt x="16" y="5"/>
                    <a:pt x="18" y="5"/>
                    <a:pt x="20" y="6"/>
                  </a:cubicBezTo>
                  <a:cubicBezTo>
                    <a:pt x="21" y="2"/>
                    <a:pt x="23" y="0"/>
                    <a:pt x="27" y="0"/>
                  </a:cubicBezTo>
                  <a:cubicBezTo>
                    <a:pt x="27" y="0"/>
                    <a:pt x="28" y="0"/>
                    <a:pt x="29" y="0"/>
                  </a:cubicBezTo>
                  <a:lnTo>
                    <a:pt x="29" y="5"/>
                  </a:lnTo>
                  <a:close/>
                  <a:moveTo>
                    <a:pt x="6" y="37"/>
                  </a:moveTo>
                  <a:cubicBezTo>
                    <a:pt x="6" y="40"/>
                    <a:pt x="9" y="41"/>
                    <a:pt x="15" y="41"/>
                  </a:cubicBezTo>
                  <a:cubicBezTo>
                    <a:pt x="21" y="41"/>
                    <a:pt x="23" y="40"/>
                    <a:pt x="23" y="37"/>
                  </a:cubicBezTo>
                  <a:cubicBezTo>
                    <a:pt x="23" y="35"/>
                    <a:pt x="22" y="34"/>
                    <a:pt x="18" y="34"/>
                  </a:cubicBezTo>
                  <a:cubicBezTo>
                    <a:pt x="8" y="33"/>
                    <a:pt x="8" y="33"/>
                    <a:pt x="8" y="33"/>
                  </a:cubicBezTo>
                  <a:cubicBezTo>
                    <a:pt x="7" y="34"/>
                    <a:pt x="6" y="35"/>
                    <a:pt x="6" y="37"/>
                  </a:cubicBezTo>
                  <a:moveTo>
                    <a:pt x="9" y="14"/>
                  </a:moveTo>
                  <a:cubicBezTo>
                    <a:pt x="9" y="18"/>
                    <a:pt x="11" y="20"/>
                    <a:pt x="14" y="20"/>
                  </a:cubicBezTo>
                  <a:cubicBezTo>
                    <a:pt x="18" y="20"/>
                    <a:pt x="20" y="18"/>
                    <a:pt x="20" y="14"/>
                  </a:cubicBezTo>
                  <a:cubicBezTo>
                    <a:pt x="20" y="11"/>
                    <a:pt x="17" y="9"/>
                    <a:pt x="14" y="9"/>
                  </a:cubicBezTo>
                  <a:cubicBezTo>
                    <a:pt x="11" y="9"/>
                    <a:pt x="9" y="11"/>
                    <a:pt x="9"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9" name="Freeform 25"/>
            <p:cNvSpPr>
              <a:spLocks/>
            </p:cNvSpPr>
            <p:nvPr userDrawn="1"/>
          </p:nvSpPr>
          <p:spPr bwMode="auto">
            <a:xfrm>
              <a:off x="5409611" y="2587649"/>
              <a:ext cx="66675" cy="144463"/>
            </a:xfrm>
            <a:custGeom>
              <a:avLst/>
              <a:gdLst>
                <a:gd name="T0" fmla="*/ 11 w 18"/>
                <a:gd name="T1" fmla="*/ 8 h 38"/>
                <a:gd name="T2" fmla="*/ 18 w 18"/>
                <a:gd name="T3" fmla="*/ 8 h 38"/>
                <a:gd name="T4" fmla="*/ 18 w 18"/>
                <a:gd name="T5" fmla="*/ 13 h 38"/>
                <a:gd name="T6" fmla="*/ 11 w 18"/>
                <a:gd name="T7" fmla="*/ 13 h 38"/>
                <a:gd name="T8" fmla="*/ 11 w 18"/>
                <a:gd name="T9" fmla="*/ 27 h 38"/>
                <a:gd name="T10" fmla="*/ 15 w 18"/>
                <a:gd name="T11" fmla="*/ 33 h 38"/>
                <a:gd name="T12" fmla="*/ 18 w 18"/>
                <a:gd name="T13" fmla="*/ 33 h 38"/>
                <a:gd name="T14" fmla="*/ 18 w 18"/>
                <a:gd name="T15" fmla="*/ 38 h 38"/>
                <a:gd name="T16" fmla="*/ 14 w 18"/>
                <a:gd name="T17" fmla="*/ 38 h 38"/>
                <a:gd name="T18" fmla="*/ 5 w 18"/>
                <a:gd name="T19" fmla="*/ 27 h 38"/>
                <a:gd name="T20" fmla="*/ 5 w 18"/>
                <a:gd name="T21" fmla="*/ 13 h 38"/>
                <a:gd name="T22" fmla="*/ 0 w 18"/>
                <a:gd name="T23" fmla="*/ 13 h 38"/>
                <a:gd name="T24" fmla="*/ 0 w 18"/>
                <a:gd name="T25" fmla="*/ 8 h 38"/>
                <a:gd name="T26" fmla="*/ 5 w 18"/>
                <a:gd name="T27" fmla="*/ 8 h 38"/>
                <a:gd name="T28" fmla="*/ 5 w 18"/>
                <a:gd name="T29" fmla="*/ 1 h 38"/>
                <a:gd name="T30" fmla="*/ 11 w 18"/>
                <a:gd name="T31" fmla="*/ 0 h 38"/>
                <a:gd name="T32" fmla="*/ 11 w 18"/>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8">
                  <a:moveTo>
                    <a:pt x="11" y="8"/>
                  </a:moveTo>
                  <a:cubicBezTo>
                    <a:pt x="18" y="8"/>
                    <a:pt x="18" y="8"/>
                    <a:pt x="18" y="8"/>
                  </a:cubicBezTo>
                  <a:cubicBezTo>
                    <a:pt x="18" y="13"/>
                    <a:pt x="18" y="13"/>
                    <a:pt x="18" y="13"/>
                  </a:cubicBezTo>
                  <a:cubicBezTo>
                    <a:pt x="11" y="13"/>
                    <a:pt x="11" y="13"/>
                    <a:pt x="11" y="13"/>
                  </a:cubicBezTo>
                  <a:cubicBezTo>
                    <a:pt x="11" y="27"/>
                    <a:pt x="11" y="27"/>
                    <a:pt x="11" y="27"/>
                  </a:cubicBezTo>
                  <a:cubicBezTo>
                    <a:pt x="11" y="31"/>
                    <a:pt x="12" y="33"/>
                    <a:pt x="15" y="33"/>
                  </a:cubicBezTo>
                  <a:cubicBezTo>
                    <a:pt x="16" y="33"/>
                    <a:pt x="17" y="33"/>
                    <a:pt x="18" y="33"/>
                  </a:cubicBezTo>
                  <a:cubicBezTo>
                    <a:pt x="18" y="38"/>
                    <a:pt x="18" y="38"/>
                    <a:pt x="18" y="38"/>
                  </a:cubicBezTo>
                  <a:cubicBezTo>
                    <a:pt x="17" y="38"/>
                    <a:pt x="15" y="38"/>
                    <a:pt x="14" y="38"/>
                  </a:cubicBezTo>
                  <a:cubicBezTo>
                    <a:pt x="7" y="38"/>
                    <a:pt x="5" y="35"/>
                    <a:pt x="5" y="27"/>
                  </a:cubicBezTo>
                  <a:cubicBezTo>
                    <a:pt x="5" y="13"/>
                    <a:pt x="5" y="13"/>
                    <a:pt x="5" y="13"/>
                  </a:cubicBezTo>
                  <a:cubicBezTo>
                    <a:pt x="0" y="13"/>
                    <a:pt x="0" y="13"/>
                    <a:pt x="0" y="13"/>
                  </a:cubicBezTo>
                  <a:cubicBezTo>
                    <a:pt x="0" y="8"/>
                    <a:pt x="0" y="8"/>
                    <a:pt x="0" y="8"/>
                  </a:cubicBezTo>
                  <a:cubicBezTo>
                    <a:pt x="5" y="8"/>
                    <a:pt x="5" y="8"/>
                    <a:pt x="5" y="8"/>
                  </a:cubicBezTo>
                  <a:cubicBezTo>
                    <a:pt x="5" y="1"/>
                    <a:pt x="5" y="1"/>
                    <a:pt x="5" y="1"/>
                  </a:cubicBezTo>
                  <a:cubicBezTo>
                    <a:pt x="11" y="0"/>
                    <a:pt x="11" y="0"/>
                    <a:pt x="11" y="0"/>
                  </a:cubicBezTo>
                  <a:lnTo>
                    <a:pt x="1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0" name="Freeform 26"/>
            <p:cNvSpPr>
              <a:spLocks noEditPoints="1"/>
            </p:cNvSpPr>
            <p:nvPr userDrawn="1"/>
          </p:nvSpPr>
          <p:spPr bwMode="auto">
            <a:xfrm>
              <a:off x="5484224" y="2614637"/>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9" y="26"/>
                    <a:pt x="14" y="26"/>
                  </a:cubicBezTo>
                  <a:cubicBezTo>
                    <a:pt x="18" y="26"/>
                    <a:pt x="21" y="23"/>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1" name="Freeform 27"/>
            <p:cNvSpPr>
              <a:spLocks noEditPoints="1"/>
            </p:cNvSpPr>
            <p:nvPr userDrawn="1"/>
          </p:nvSpPr>
          <p:spPr bwMode="auto">
            <a:xfrm>
              <a:off x="5596937" y="2598762"/>
              <a:ext cx="109538"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19 w 29"/>
                <a:gd name="T17" fmla="*/ 29 h 45"/>
                <a:gd name="T18" fmla="*/ 29 w 29"/>
                <a:gd name="T19" fmla="*/ 36 h 45"/>
                <a:gd name="T20" fmla="*/ 14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6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8 w 29"/>
                <a:gd name="T55" fmla="*/ 14 h 45"/>
                <a:gd name="T56" fmla="*/ 14 w 29"/>
                <a:gd name="T57" fmla="*/ 20 h 45"/>
                <a:gd name="T58" fmla="*/ 19 w 29"/>
                <a:gd name="T59" fmla="*/ 14 h 45"/>
                <a:gd name="T60" fmla="*/ 14 w 29"/>
                <a:gd name="T61" fmla="*/ 9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7" y="5"/>
                    <a:pt x="27" y="5"/>
                  </a:cubicBezTo>
                  <a:cubicBezTo>
                    <a:pt x="25" y="5"/>
                    <a:pt x="23" y="6"/>
                    <a:pt x="23" y="8"/>
                  </a:cubicBezTo>
                  <a:cubicBezTo>
                    <a:pt x="25" y="10"/>
                    <a:pt x="26" y="12"/>
                    <a:pt x="26" y="14"/>
                  </a:cubicBezTo>
                  <a:cubicBezTo>
                    <a:pt x="26" y="20"/>
                    <a:pt x="21" y="24"/>
                    <a:pt x="14" y="24"/>
                  </a:cubicBezTo>
                  <a:cubicBezTo>
                    <a:pt x="13" y="24"/>
                    <a:pt x="11" y="24"/>
                    <a:pt x="10" y="23"/>
                  </a:cubicBezTo>
                  <a:cubicBezTo>
                    <a:pt x="8" y="24"/>
                    <a:pt x="7" y="25"/>
                    <a:pt x="7" y="26"/>
                  </a:cubicBezTo>
                  <a:cubicBezTo>
                    <a:pt x="7" y="27"/>
                    <a:pt x="8" y="28"/>
                    <a:pt x="11" y="28"/>
                  </a:cubicBezTo>
                  <a:cubicBezTo>
                    <a:pt x="19" y="29"/>
                    <a:pt x="19" y="29"/>
                    <a:pt x="19" y="29"/>
                  </a:cubicBezTo>
                  <a:cubicBezTo>
                    <a:pt x="26" y="29"/>
                    <a:pt x="29" y="32"/>
                    <a:pt x="29" y="36"/>
                  </a:cubicBezTo>
                  <a:cubicBezTo>
                    <a:pt x="29" y="42"/>
                    <a:pt x="24" y="45"/>
                    <a:pt x="14" y="45"/>
                  </a:cubicBezTo>
                  <a:cubicBezTo>
                    <a:pt x="5" y="45"/>
                    <a:pt x="0" y="42"/>
                    <a:pt x="0" y="37"/>
                  </a:cubicBezTo>
                  <a:cubicBezTo>
                    <a:pt x="0" y="35"/>
                    <a:pt x="1" y="33"/>
                    <a:pt x="4" y="32"/>
                  </a:cubicBezTo>
                  <a:cubicBezTo>
                    <a:pt x="2" y="31"/>
                    <a:pt x="1" y="29"/>
                    <a:pt x="1" y="27"/>
                  </a:cubicBezTo>
                  <a:cubicBezTo>
                    <a:pt x="1" y="25"/>
                    <a:pt x="3" y="23"/>
                    <a:pt x="6" y="22"/>
                  </a:cubicBezTo>
                  <a:cubicBezTo>
                    <a:pt x="3" y="20"/>
                    <a:pt x="2" y="17"/>
                    <a:pt x="2" y="14"/>
                  </a:cubicBezTo>
                  <a:cubicBezTo>
                    <a:pt x="2" y="9"/>
                    <a:pt x="7" y="5"/>
                    <a:pt x="14" y="5"/>
                  </a:cubicBezTo>
                  <a:cubicBezTo>
                    <a:pt x="16" y="5"/>
                    <a:pt x="18" y="5"/>
                    <a:pt x="20" y="6"/>
                  </a:cubicBezTo>
                  <a:cubicBezTo>
                    <a:pt x="20" y="2"/>
                    <a:pt x="23" y="0"/>
                    <a:pt x="26" y="0"/>
                  </a:cubicBezTo>
                  <a:cubicBezTo>
                    <a:pt x="27" y="0"/>
                    <a:pt x="28" y="0"/>
                    <a:pt x="29" y="0"/>
                  </a:cubicBezTo>
                  <a:lnTo>
                    <a:pt x="29" y="5"/>
                  </a:lnTo>
                  <a:close/>
                  <a:moveTo>
                    <a:pt x="6" y="37"/>
                  </a:moveTo>
                  <a:cubicBezTo>
                    <a:pt x="6" y="40"/>
                    <a:pt x="9" y="41"/>
                    <a:pt x="15" y="41"/>
                  </a:cubicBezTo>
                  <a:cubicBezTo>
                    <a:pt x="20" y="41"/>
                    <a:pt x="23" y="40"/>
                    <a:pt x="23" y="37"/>
                  </a:cubicBezTo>
                  <a:cubicBezTo>
                    <a:pt x="23" y="35"/>
                    <a:pt x="21" y="34"/>
                    <a:pt x="18" y="34"/>
                  </a:cubicBezTo>
                  <a:cubicBezTo>
                    <a:pt x="8" y="33"/>
                    <a:pt x="8" y="33"/>
                    <a:pt x="8" y="33"/>
                  </a:cubicBezTo>
                  <a:cubicBezTo>
                    <a:pt x="6" y="34"/>
                    <a:pt x="6" y="35"/>
                    <a:pt x="6" y="37"/>
                  </a:cubicBezTo>
                  <a:moveTo>
                    <a:pt x="8" y="14"/>
                  </a:moveTo>
                  <a:cubicBezTo>
                    <a:pt x="8" y="18"/>
                    <a:pt x="11" y="20"/>
                    <a:pt x="14" y="20"/>
                  </a:cubicBezTo>
                  <a:cubicBezTo>
                    <a:pt x="17" y="20"/>
                    <a:pt x="19" y="18"/>
                    <a:pt x="19" y="14"/>
                  </a:cubicBezTo>
                  <a:cubicBezTo>
                    <a:pt x="19" y="11"/>
                    <a:pt x="17" y="9"/>
                    <a:pt x="14" y="9"/>
                  </a:cubicBezTo>
                  <a:cubicBezTo>
                    <a:pt x="11" y="9"/>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2" name="Freeform 28"/>
            <p:cNvSpPr>
              <a:spLocks noEditPoints="1"/>
            </p:cNvSpPr>
            <p:nvPr userDrawn="1"/>
          </p:nvSpPr>
          <p:spPr bwMode="auto">
            <a:xfrm>
              <a:off x="5706475" y="2614637"/>
              <a:ext cx="104776" cy="117476"/>
            </a:xfrm>
            <a:custGeom>
              <a:avLst/>
              <a:gdLst>
                <a:gd name="T0" fmla="*/ 7 w 28"/>
                <a:gd name="T1" fmla="*/ 17 h 31"/>
                <a:gd name="T2" fmla="*/ 15 w 28"/>
                <a:gd name="T3" fmla="*/ 26 h 31"/>
                <a:gd name="T4" fmla="*/ 22 w 28"/>
                <a:gd name="T5" fmla="*/ 21 h 31"/>
                <a:gd name="T6" fmla="*/ 28 w 28"/>
                <a:gd name="T7" fmla="*/ 22 h 31"/>
                <a:gd name="T8" fmla="*/ 14 w 28"/>
                <a:gd name="T9" fmla="*/ 31 h 31"/>
                <a:gd name="T10" fmla="*/ 0 w 28"/>
                <a:gd name="T11" fmla="*/ 16 h 31"/>
                <a:gd name="T12" fmla="*/ 14 w 28"/>
                <a:gd name="T13" fmla="*/ 0 h 31"/>
                <a:gd name="T14" fmla="*/ 28 w 28"/>
                <a:gd name="T15" fmla="*/ 16 h 31"/>
                <a:gd name="T16" fmla="*/ 28 w 28"/>
                <a:gd name="T17" fmla="*/ 17 h 31"/>
                <a:gd name="T18" fmla="*/ 7 w 28"/>
                <a:gd name="T19" fmla="*/ 17 h 31"/>
                <a:gd name="T20" fmla="*/ 21 w 28"/>
                <a:gd name="T21" fmla="*/ 13 h 31"/>
                <a:gd name="T22" fmla="*/ 14 w 28"/>
                <a:gd name="T23" fmla="*/ 5 h 31"/>
                <a:gd name="T24" fmla="*/ 7 w 28"/>
                <a:gd name="T25" fmla="*/ 13 h 31"/>
                <a:gd name="T26" fmla="*/ 21 w 28"/>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5" y="26"/>
                  </a:cubicBezTo>
                  <a:cubicBezTo>
                    <a:pt x="18" y="26"/>
                    <a:pt x="20" y="24"/>
                    <a:pt x="22" y="21"/>
                  </a:cubicBezTo>
                  <a:cubicBezTo>
                    <a:pt x="28" y="22"/>
                    <a:pt x="28" y="22"/>
                    <a:pt x="28" y="22"/>
                  </a:cubicBezTo>
                  <a:cubicBezTo>
                    <a:pt x="26" y="28"/>
                    <a:pt x="21" y="31"/>
                    <a:pt x="14" y="31"/>
                  </a:cubicBezTo>
                  <a:cubicBezTo>
                    <a:pt x="6" y="31"/>
                    <a:pt x="0" y="25"/>
                    <a:pt x="0" y="16"/>
                  </a:cubicBezTo>
                  <a:cubicBezTo>
                    <a:pt x="0" y="7"/>
                    <a:pt x="6" y="0"/>
                    <a:pt x="14" y="0"/>
                  </a:cubicBezTo>
                  <a:cubicBezTo>
                    <a:pt x="23" y="0"/>
                    <a:pt x="28" y="6"/>
                    <a:pt x="28" y="16"/>
                  </a:cubicBezTo>
                  <a:cubicBezTo>
                    <a:pt x="28" y="17"/>
                    <a:pt x="28" y="17"/>
                    <a:pt x="28" y="17"/>
                  </a:cubicBezTo>
                  <a:cubicBezTo>
                    <a:pt x="7" y="17"/>
                    <a:pt x="7" y="17"/>
                    <a:pt x="7" y="17"/>
                  </a:cubicBezTo>
                  <a:close/>
                  <a:moveTo>
                    <a:pt x="21" y="13"/>
                  </a:moveTo>
                  <a:cubicBezTo>
                    <a:pt x="21" y="8"/>
                    <a:pt x="19" y="5"/>
                    <a:pt x="14" y="5"/>
                  </a:cubicBezTo>
                  <a:cubicBezTo>
                    <a:pt x="10" y="5"/>
                    <a:pt x="8"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3" name="Freeform 29"/>
            <p:cNvSpPr>
              <a:spLocks/>
            </p:cNvSpPr>
            <p:nvPr userDrawn="1"/>
          </p:nvSpPr>
          <p:spPr bwMode="auto">
            <a:xfrm>
              <a:off x="5816014" y="2587649"/>
              <a:ext cx="71438" cy="144463"/>
            </a:xfrm>
            <a:custGeom>
              <a:avLst/>
              <a:gdLst>
                <a:gd name="T0" fmla="*/ 12 w 19"/>
                <a:gd name="T1" fmla="*/ 8 h 38"/>
                <a:gd name="T2" fmla="*/ 18 w 19"/>
                <a:gd name="T3" fmla="*/ 8 h 38"/>
                <a:gd name="T4" fmla="*/ 18 w 19"/>
                <a:gd name="T5" fmla="*/ 13 h 38"/>
                <a:gd name="T6" fmla="*/ 12 w 19"/>
                <a:gd name="T7" fmla="*/ 13 h 38"/>
                <a:gd name="T8" fmla="*/ 12 w 19"/>
                <a:gd name="T9" fmla="*/ 27 h 38"/>
                <a:gd name="T10" fmla="*/ 16 w 19"/>
                <a:gd name="T11" fmla="*/ 33 h 38"/>
                <a:gd name="T12" fmla="*/ 19 w 19"/>
                <a:gd name="T13" fmla="*/ 33 h 38"/>
                <a:gd name="T14" fmla="*/ 19 w 19"/>
                <a:gd name="T15" fmla="*/ 38 h 38"/>
                <a:gd name="T16" fmla="*/ 14 w 19"/>
                <a:gd name="T17" fmla="*/ 38 h 38"/>
                <a:gd name="T18" fmla="*/ 5 w 19"/>
                <a:gd name="T19" fmla="*/ 27 h 38"/>
                <a:gd name="T20" fmla="*/ 5 w 19"/>
                <a:gd name="T21" fmla="*/ 13 h 38"/>
                <a:gd name="T22" fmla="*/ 0 w 19"/>
                <a:gd name="T23" fmla="*/ 13 h 38"/>
                <a:gd name="T24" fmla="*/ 0 w 19"/>
                <a:gd name="T25" fmla="*/ 8 h 38"/>
                <a:gd name="T26" fmla="*/ 5 w 19"/>
                <a:gd name="T27" fmla="*/ 8 h 38"/>
                <a:gd name="T28" fmla="*/ 6 w 19"/>
                <a:gd name="T29" fmla="*/ 1 h 38"/>
                <a:gd name="T30" fmla="*/ 12 w 19"/>
                <a:gd name="T31" fmla="*/ 0 h 38"/>
                <a:gd name="T32" fmla="*/ 12 w 19"/>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38">
                  <a:moveTo>
                    <a:pt x="12" y="8"/>
                  </a:moveTo>
                  <a:cubicBezTo>
                    <a:pt x="18" y="8"/>
                    <a:pt x="18" y="8"/>
                    <a:pt x="18" y="8"/>
                  </a:cubicBezTo>
                  <a:cubicBezTo>
                    <a:pt x="18" y="13"/>
                    <a:pt x="18" y="13"/>
                    <a:pt x="18" y="13"/>
                  </a:cubicBezTo>
                  <a:cubicBezTo>
                    <a:pt x="12" y="13"/>
                    <a:pt x="12" y="13"/>
                    <a:pt x="12" y="13"/>
                  </a:cubicBezTo>
                  <a:cubicBezTo>
                    <a:pt x="12" y="27"/>
                    <a:pt x="12" y="27"/>
                    <a:pt x="12" y="27"/>
                  </a:cubicBezTo>
                  <a:cubicBezTo>
                    <a:pt x="12" y="31"/>
                    <a:pt x="12" y="33"/>
                    <a:pt x="16" y="33"/>
                  </a:cubicBezTo>
                  <a:cubicBezTo>
                    <a:pt x="17" y="33"/>
                    <a:pt x="18" y="33"/>
                    <a:pt x="19" y="33"/>
                  </a:cubicBezTo>
                  <a:cubicBezTo>
                    <a:pt x="19" y="38"/>
                    <a:pt x="19" y="38"/>
                    <a:pt x="19" y="38"/>
                  </a:cubicBezTo>
                  <a:cubicBezTo>
                    <a:pt x="18" y="38"/>
                    <a:pt x="16" y="38"/>
                    <a:pt x="14" y="38"/>
                  </a:cubicBezTo>
                  <a:cubicBezTo>
                    <a:pt x="8" y="38"/>
                    <a:pt x="5" y="35"/>
                    <a:pt x="5" y="27"/>
                  </a:cubicBezTo>
                  <a:cubicBezTo>
                    <a:pt x="5" y="13"/>
                    <a:pt x="5" y="13"/>
                    <a:pt x="5" y="13"/>
                  </a:cubicBezTo>
                  <a:cubicBezTo>
                    <a:pt x="0" y="13"/>
                    <a:pt x="0" y="13"/>
                    <a:pt x="0" y="13"/>
                  </a:cubicBezTo>
                  <a:cubicBezTo>
                    <a:pt x="0" y="8"/>
                    <a:pt x="0" y="8"/>
                    <a:pt x="0" y="8"/>
                  </a:cubicBezTo>
                  <a:cubicBezTo>
                    <a:pt x="5" y="8"/>
                    <a:pt x="5" y="8"/>
                    <a:pt x="5" y="8"/>
                  </a:cubicBezTo>
                  <a:cubicBezTo>
                    <a:pt x="6" y="1"/>
                    <a:pt x="6" y="1"/>
                    <a:pt x="6" y="1"/>
                  </a:cubicBezTo>
                  <a:cubicBezTo>
                    <a:pt x="12" y="0"/>
                    <a:pt x="12" y="0"/>
                    <a:pt x="12" y="0"/>
                  </a:cubicBezTo>
                  <a:lnTo>
                    <a:pt x="12"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4" name="Freeform 30"/>
            <p:cNvSpPr>
              <a:spLocks/>
            </p:cNvSpPr>
            <p:nvPr userDrawn="1"/>
          </p:nvSpPr>
          <p:spPr bwMode="auto">
            <a:xfrm>
              <a:off x="5901739" y="2581299"/>
              <a:ext cx="90488" cy="146051"/>
            </a:xfrm>
            <a:custGeom>
              <a:avLst/>
              <a:gdLst>
                <a:gd name="T0" fmla="*/ 6 w 24"/>
                <a:gd name="T1" fmla="*/ 0 h 39"/>
                <a:gd name="T2" fmla="*/ 6 w 24"/>
                <a:gd name="T3" fmla="*/ 15 h 39"/>
                <a:gd name="T4" fmla="*/ 15 w 24"/>
                <a:gd name="T5" fmla="*/ 9 h 39"/>
                <a:gd name="T6" fmla="*/ 24 w 24"/>
                <a:gd name="T7" fmla="*/ 21 h 39"/>
                <a:gd name="T8" fmla="*/ 24 w 24"/>
                <a:gd name="T9" fmla="*/ 39 h 39"/>
                <a:gd name="T10" fmla="*/ 18 w 24"/>
                <a:gd name="T11" fmla="*/ 39 h 39"/>
                <a:gd name="T12" fmla="*/ 18 w 24"/>
                <a:gd name="T13" fmla="*/ 21 h 39"/>
                <a:gd name="T14" fmla="*/ 13 w 24"/>
                <a:gd name="T15" fmla="*/ 14 h 39"/>
                <a:gd name="T16" fmla="*/ 6 w 24"/>
                <a:gd name="T17" fmla="*/ 23 h 39"/>
                <a:gd name="T18" fmla="*/ 6 w 24"/>
                <a:gd name="T19" fmla="*/ 39 h 39"/>
                <a:gd name="T20" fmla="*/ 0 w 24"/>
                <a:gd name="T21" fmla="*/ 39 h 39"/>
                <a:gd name="T22" fmla="*/ 0 w 24"/>
                <a:gd name="T23" fmla="*/ 0 h 39"/>
                <a:gd name="T24" fmla="*/ 6 w 24"/>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9">
                  <a:moveTo>
                    <a:pt x="6" y="0"/>
                  </a:moveTo>
                  <a:cubicBezTo>
                    <a:pt x="6" y="15"/>
                    <a:pt x="6" y="15"/>
                    <a:pt x="6" y="15"/>
                  </a:cubicBezTo>
                  <a:cubicBezTo>
                    <a:pt x="8" y="11"/>
                    <a:pt x="11" y="9"/>
                    <a:pt x="15" y="9"/>
                  </a:cubicBezTo>
                  <a:cubicBezTo>
                    <a:pt x="21" y="9"/>
                    <a:pt x="24" y="13"/>
                    <a:pt x="24" y="21"/>
                  </a:cubicBezTo>
                  <a:cubicBezTo>
                    <a:pt x="24" y="39"/>
                    <a:pt x="24" y="39"/>
                    <a:pt x="24" y="39"/>
                  </a:cubicBezTo>
                  <a:cubicBezTo>
                    <a:pt x="18" y="39"/>
                    <a:pt x="18" y="39"/>
                    <a:pt x="18" y="39"/>
                  </a:cubicBezTo>
                  <a:cubicBezTo>
                    <a:pt x="18" y="21"/>
                    <a:pt x="18" y="21"/>
                    <a:pt x="18" y="21"/>
                  </a:cubicBezTo>
                  <a:cubicBezTo>
                    <a:pt x="18" y="17"/>
                    <a:pt x="16" y="14"/>
                    <a:pt x="13" y="14"/>
                  </a:cubicBezTo>
                  <a:cubicBezTo>
                    <a:pt x="9" y="14"/>
                    <a:pt x="6" y="18"/>
                    <a:pt x="6" y="23"/>
                  </a:cubicBezTo>
                  <a:cubicBezTo>
                    <a:pt x="6" y="39"/>
                    <a:pt x="6" y="39"/>
                    <a:pt x="6" y="39"/>
                  </a:cubicBezTo>
                  <a:cubicBezTo>
                    <a:pt x="0" y="39"/>
                    <a:pt x="0" y="39"/>
                    <a:pt x="0" y="39"/>
                  </a:cubicBezTo>
                  <a:cubicBezTo>
                    <a:pt x="0" y="0"/>
                    <a:pt x="0" y="0"/>
                    <a:pt x="0" y="0"/>
                  </a:cubicBez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5" name="Freeform 31"/>
            <p:cNvSpPr>
              <a:spLocks noEditPoints="1"/>
            </p:cNvSpPr>
            <p:nvPr userDrawn="1"/>
          </p:nvSpPr>
          <p:spPr bwMode="auto">
            <a:xfrm>
              <a:off x="6011278" y="2614637"/>
              <a:ext cx="101601" cy="117476"/>
            </a:xfrm>
            <a:custGeom>
              <a:avLst/>
              <a:gdLst>
                <a:gd name="T0" fmla="*/ 7 w 27"/>
                <a:gd name="T1" fmla="*/ 17 h 31"/>
                <a:gd name="T2" fmla="*/ 14 w 27"/>
                <a:gd name="T3" fmla="*/ 26 h 31"/>
                <a:gd name="T4" fmla="*/ 21 w 27"/>
                <a:gd name="T5" fmla="*/ 21 h 31"/>
                <a:gd name="T6" fmla="*/ 27 w 27"/>
                <a:gd name="T7" fmla="*/ 22 h 31"/>
                <a:gd name="T8" fmla="*/ 14 w 27"/>
                <a:gd name="T9" fmla="*/ 31 h 31"/>
                <a:gd name="T10" fmla="*/ 0 w 27"/>
                <a:gd name="T11" fmla="*/ 16 h 31"/>
                <a:gd name="T12" fmla="*/ 14 w 27"/>
                <a:gd name="T13" fmla="*/ 0 h 31"/>
                <a:gd name="T14" fmla="*/ 27 w 27"/>
                <a:gd name="T15" fmla="*/ 16 h 31"/>
                <a:gd name="T16" fmla="*/ 27 w 27"/>
                <a:gd name="T17" fmla="*/ 17 h 31"/>
                <a:gd name="T18" fmla="*/ 7 w 27"/>
                <a:gd name="T19" fmla="*/ 17 h 31"/>
                <a:gd name="T20" fmla="*/ 21 w 27"/>
                <a:gd name="T21" fmla="*/ 13 h 31"/>
                <a:gd name="T22" fmla="*/ 14 w 27"/>
                <a:gd name="T23" fmla="*/ 5 h 31"/>
                <a:gd name="T24" fmla="*/ 7 w 27"/>
                <a:gd name="T25" fmla="*/ 13 h 31"/>
                <a:gd name="T26" fmla="*/ 21 w 27"/>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1">
                  <a:moveTo>
                    <a:pt x="7" y="17"/>
                  </a:moveTo>
                  <a:cubicBezTo>
                    <a:pt x="7" y="23"/>
                    <a:pt x="10" y="26"/>
                    <a:pt x="14" y="26"/>
                  </a:cubicBezTo>
                  <a:cubicBezTo>
                    <a:pt x="17" y="26"/>
                    <a:pt x="20" y="24"/>
                    <a:pt x="21" y="21"/>
                  </a:cubicBezTo>
                  <a:cubicBezTo>
                    <a:pt x="27" y="22"/>
                    <a:pt x="27" y="22"/>
                    <a:pt x="27" y="22"/>
                  </a:cubicBezTo>
                  <a:cubicBezTo>
                    <a:pt x="25" y="28"/>
                    <a:pt x="20" y="31"/>
                    <a:pt x="14" y="31"/>
                  </a:cubicBezTo>
                  <a:cubicBezTo>
                    <a:pt x="5" y="31"/>
                    <a:pt x="0" y="25"/>
                    <a:pt x="0" y="16"/>
                  </a:cubicBezTo>
                  <a:cubicBezTo>
                    <a:pt x="0" y="7"/>
                    <a:pt x="5" y="0"/>
                    <a:pt x="14" y="0"/>
                  </a:cubicBezTo>
                  <a:cubicBezTo>
                    <a:pt x="22" y="0"/>
                    <a:pt x="27" y="6"/>
                    <a:pt x="27" y="16"/>
                  </a:cubicBezTo>
                  <a:cubicBezTo>
                    <a:pt x="27" y="17"/>
                    <a:pt x="27" y="17"/>
                    <a:pt x="27" y="17"/>
                  </a:cubicBezTo>
                  <a:cubicBezTo>
                    <a:pt x="7" y="17"/>
                    <a:pt x="7" y="17"/>
                    <a:pt x="7" y="17"/>
                  </a:cubicBezTo>
                  <a:close/>
                  <a:moveTo>
                    <a:pt x="21" y="13"/>
                  </a:moveTo>
                  <a:cubicBezTo>
                    <a:pt x="20" y="8"/>
                    <a:pt x="18" y="5"/>
                    <a:pt x="14" y="5"/>
                  </a:cubicBezTo>
                  <a:cubicBezTo>
                    <a:pt x="10" y="5"/>
                    <a:pt x="7"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6" name="Freeform 32"/>
            <p:cNvSpPr>
              <a:spLocks/>
            </p:cNvSpPr>
            <p:nvPr userDrawn="1"/>
          </p:nvSpPr>
          <p:spPr bwMode="auto">
            <a:xfrm>
              <a:off x="6131929" y="2614637"/>
              <a:ext cx="60325" cy="112713"/>
            </a:xfrm>
            <a:custGeom>
              <a:avLst/>
              <a:gdLst>
                <a:gd name="T0" fmla="*/ 16 w 16"/>
                <a:gd name="T1" fmla="*/ 7 h 30"/>
                <a:gd name="T2" fmla="*/ 15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5"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8"/>
                    <a:pt x="6" y="8"/>
                    <a:pt x="6" y="8"/>
                  </a:cubicBezTo>
                  <a:cubicBezTo>
                    <a:pt x="8" y="3"/>
                    <a:pt x="10" y="0"/>
                    <a:pt x="14" y="0"/>
                  </a:cubicBezTo>
                  <a:cubicBezTo>
                    <a:pt x="15"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7" name="Freeform 33"/>
            <p:cNvSpPr>
              <a:spLocks/>
            </p:cNvSpPr>
            <p:nvPr userDrawn="1"/>
          </p:nvSpPr>
          <p:spPr bwMode="auto">
            <a:xfrm>
              <a:off x="4603155" y="2836888"/>
              <a:ext cx="95251" cy="147638"/>
            </a:xfrm>
            <a:custGeom>
              <a:avLst/>
              <a:gdLst>
                <a:gd name="T0" fmla="*/ 17 w 60"/>
                <a:gd name="T1" fmla="*/ 0 h 93"/>
                <a:gd name="T2" fmla="*/ 17 w 60"/>
                <a:gd name="T3" fmla="*/ 79 h 93"/>
                <a:gd name="T4" fmla="*/ 60 w 60"/>
                <a:gd name="T5" fmla="*/ 79 h 93"/>
                <a:gd name="T6" fmla="*/ 60 w 60"/>
                <a:gd name="T7" fmla="*/ 93 h 93"/>
                <a:gd name="T8" fmla="*/ 0 w 60"/>
                <a:gd name="T9" fmla="*/ 93 h 93"/>
                <a:gd name="T10" fmla="*/ 0 w 60"/>
                <a:gd name="T11" fmla="*/ 0 h 93"/>
                <a:gd name="T12" fmla="*/ 17 w 60"/>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0" h="93">
                  <a:moveTo>
                    <a:pt x="17" y="0"/>
                  </a:moveTo>
                  <a:lnTo>
                    <a:pt x="17" y="79"/>
                  </a:lnTo>
                  <a:lnTo>
                    <a:pt x="60" y="79"/>
                  </a:lnTo>
                  <a:lnTo>
                    <a:pt x="60" y="93"/>
                  </a:lnTo>
                  <a:lnTo>
                    <a:pt x="0" y="93"/>
                  </a:lnTo>
                  <a:lnTo>
                    <a:pt x="0" y="0"/>
                  </a:lnTo>
                  <a:lnTo>
                    <a:pt x="1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8" name="Freeform 34"/>
            <p:cNvSpPr>
              <a:spLocks noEditPoints="1"/>
            </p:cNvSpPr>
            <p:nvPr userDrawn="1"/>
          </p:nvSpPr>
          <p:spPr bwMode="auto">
            <a:xfrm>
              <a:off x="4701581" y="2871813"/>
              <a:ext cx="104776"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7" y="26"/>
                    <a:pt x="20" y="24"/>
                    <a:pt x="21" y="21"/>
                  </a:cubicBezTo>
                  <a:cubicBezTo>
                    <a:pt x="27" y="22"/>
                    <a:pt x="27" y="22"/>
                    <a:pt x="27" y="22"/>
                  </a:cubicBezTo>
                  <a:cubicBezTo>
                    <a:pt x="25" y="28"/>
                    <a:pt x="21" y="31"/>
                    <a:pt x="14" y="31"/>
                  </a:cubicBezTo>
                  <a:cubicBezTo>
                    <a:pt x="5"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9" name="Freeform 35"/>
            <p:cNvSpPr>
              <a:spLocks noEditPoints="1"/>
            </p:cNvSpPr>
            <p:nvPr userDrawn="1"/>
          </p:nvSpPr>
          <p:spPr bwMode="auto">
            <a:xfrm>
              <a:off x="4817469" y="2871813"/>
              <a:ext cx="101601" cy="117476"/>
            </a:xfrm>
            <a:custGeom>
              <a:avLst/>
              <a:gdLst>
                <a:gd name="T0" fmla="*/ 14 w 27"/>
                <a:gd name="T1" fmla="*/ 0 h 31"/>
                <a:gd name="T2" fmla="*/ 26 w 27"/>
                <a:gd name="T3" fmla="*/ 12 h 31"/>
                <a:gd name="T4" fmla="*/ 26 w 27"/>
                <a:gd name="T5" fmla="*/ 24 h 31"/>
                <a:gd name="T6" fmla="*/ 27 w 27"/>
                <a:gd name="T7" fmla="*/ 30 h 31"/>
                <a:gd name="T8" fmla="*/ 20 w 27"/>
                <a:gd name="T9" fmla="*/ 30 h 31"/>
                <a:gd name="T10" fmla="*/ 20 w 27"/>
                <a:gd name="T11" fmla="*/ 25 h 31"/>
                <a:gd name="T12" fmla="*/ 10 w 27"/>
                <a:gd name="T13" fmla="*/ 31 h 31"/>
                <a:gd name="T14" fmla="*/ 0 w 27"/>
                <a:gd name="T15" fmla="*/ 22 h 31"/>
                <a:gd name="T16" fmla="*/ 19 w 27"/>
                <a:gd name="T17" fmla="*/ 12 h 31"/>
                <a:gd name="T18" fmla="*/ 20 w 27"/>
                <a:gd name="T19" fmla="*/ 12 h 31"/>
                <a:gd name="T20" fmla="*/ 20 w 27"/>
                <a:gd name="T21" fmla="*/ 10 h 31"/>
                <a:gd name="T22" fmla="*/ 13 w 27"/>
                <a:gd name="T23" fmla="*/ 5 h 31"/>
                <a:gd name="T24" fmla="*/ 7 w 27"/>
                <a:gd name="T25" fmla="*/ 9 h 31"/>
                <a:gd name="T26" fmla="*/ 1 w 27"/>
                <a:gd name="T27" fmla="*/ 9 h 31"/>
                <a:gd name="T28" fmla="*/ 14 w 27"/>
                <a:gd name="T29" fmla="*/ 0 h 31"/>
                <a:gd name="T30" fmla="*/ 18 w 27"/>
                <a:gd name="T31" fmla="*/ 16 h 31"/>
                <a:gd name="T32" fmla="*/ 7 w 27"/>
                <a:gd name="T33" fmla="*/ 22 h 31"/>
                <a:gd name="T34" fmla="*/ 12 w 27"/>
                <a:gd name="T35" fmla="*/ 26 h 31"/>
                <a:gd name="T36" fmla="*/ 20 w 27"/>
                <a:gd name="T37" fmla="*/ 18 h 31"/>
                <a:gd name="T38" fmla="*/ 20 w 27"/>
                <a:gd name="T39" fmla="*/ 16 h 31"/>
                <a:gd name="T40" fmla="*/ 18 w 27"/>
                <a:gd name="T41"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31">
                  <a:moveTo>
                    <a:pt x="14" y="0"/>
                  </a:moveTo>
                  <a:cubicBezTo>
                    <a:pt x="23" y="0"/>
                    <a:pt x="26" y="4"/>
                    <a:pt x="26" y="12"/>
                  </a:cubicBezTo>
                  <a:cubicBezTo>
                    <a:pt x="26" y="24"/>
                    <a:pt x="26" y="24"/>
                    <a:pt x="26" y="24"/>
                  </a:cubicBezTo>
                  <a:cubicBezTo>
                    <a:pt x="26" y="27"/>
                    <a:pt x="26" y="29"/>
                    <a:pt x="27" y="30"/>
                  </a:cubicBezTo>
                  <a:cubicBezTo>
                    <a:pt x="20" y="30"/>
                    <a:pt x="20" y="30"/>
                    <a:pt x="20" y="30"/>
                  </a:cubicBezTo>
                  <a:cubicBezTo>
                    <a:pt x="20" y="29"/>
                    <a:pt x="20" y="27"/>
                    <a:pt x="20" y="25"/>
                  </a:cubicBezTo>
                  <a:cubicBezTo>
                    <a:pt x="18" y="29"/>
                    <a:pt x="14" y="31"/>
                    <a:pt x="10" y="31"/>
                  </a:cubicBezTo>
                  <a:cubicBezTo>
                    <a:pt x="4" y="31"/>
                    <a:pt x="0" y="27"/>
                    <a:pt x="0" y="22"/>
                  </a:cubicBezTo>
                  <a:cubicBezTo>
                    <a:pt x="0" y="15"/>
                    <a:pt x="6" y="12"/>
                    <a:pt x="19" y="12"/>
                  </a:cubicBezTo>
                  <a:cubicBezTo>
                    <a:pt x="20" y="12"/>
                    <a:pt x="20" y="12"/>
                    <a:pt x="20" y="12"/>
                  </a:cubicBezTo>
                  <a:cubicBezTo>
                    <a:pt x="20" y="10"/>
                    <a:pt x="20" y="10"/>
                    <a:pt x="20" y="10"/>
                  </a:cubicBezTo>
                  <a:cubicBezTo>
                    <a:pt x="20" y="7"/>
                    <a:pt x="18" y="5"/>
                    <a:pt x="13" y="5"/>
                  </a:cubicBezTo>
                  <a:cubicBezTo>
                    <a:pt x="10" y="5"/>
                    <a:pt x="7" y="6"/>
                    <a:pt x="7" y="9"/>
                  </a:cubicBezTo>
                  <a:cubicBezTo>
                    <a:pt x="1" y="9"/>
                    <a:pt x="1" y="9"/>
                    <a:pt x="1" y="9"/>
                  </a:cubicBezTo>
                  <a:cubicBezTo>
                    <a:pt x="2" y="3"/>
                    <a:pt x="6" y="0"/>
                    <a:pt x="14" y="0"/>
                  </a:cubicBezTo>
                  <a:moveTo>
                    <a:pt x="18" y="16"/>
                  </a:moveTo>
                  <a:cubicBezTo>
                    <a:pt x="10" y="16"/>
                    <a:pt x="7" y="18"/>
                    <a:pt x="7" y="22"/>
                  </a:cubicBezTo>
                  <a:cubicBezTo>
                    <a:pt x="7" y="24"/>
                    <a:pt x="9" y="26"/>
                    <a:pt x="12" y="26"/>
                  </a:cubicBezTo>
                  <a:cubicBezTo>
                    <a:pt x="16" y="26"/>
                    <a:pt x="20" y="22"/>
                    <a:pt x="20" y="18"/>
                  </a:cubicBezTo>
                  <a:cubicBezTo>
                    <a:pt x="20" y="16"/>
                    <a:pt x="20" y="16"/>
                    <a:pt x="20" y="16"/>
                  </a:cubicBezTo>
                  <a:lnTo>
                    <a:pt x="18"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0" name="Freeform 36"/>
            <p:cNvSpPr>
              <a:spLocks/>
            </p:cNvSpPr>
            <p:nvPr userDrawn="1"/>
          </p:nvSpPr>
          <p:spPr bwMode="auto">
            <a:xfrm>
              <a:off x="4938120" y="2871813"/>
              <a:ext cx="60325" cy="112713"/>
            </a:xfrm>
            <a:custGeom>
              <a:avLst/>
              <a:gdLst>
                <a:gd name="T0" fmla="*/ 16 w 16"/>
                <a:gd name="T1" fmla="*/ 7 h 30"/>
                <a:gd name="T2" fmla="*/ 14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7 h 30"/>
                <a:gd name="T16" fmla="*/ 14 w 16"/>
                <a:gd name="T17" fmla="*/ 0 h 30"/>
                <a:gd name="T18" fmla="*/ 16 w 16"/>
                <a:gd name="T19" fmla="*/ 0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4"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7"/>
                    <a:pt x="6" y="7"/>
                    <a:pt x="6" y="7"/>
                  </a:cubicBezTo>
                  <a:cubicBezTo>
                    <a:pt x="8" y="3"/>
                    <a:pt x="10" y="0"/>
                    <a:pt x="14" y="0"/>
                  </a:cubicBezTo>
                  <a:cubicBezTo>
                    <a:pt x="15" y="0"/>
                    <a:pt x="15" y="0"/>
                    <a:pt x="16" y="0"/>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1" name="Freeform 37"/>
            <p:cNvSpPr>
              <a:spLocks/>
            </p:cNvSpPr>
            <p:nvPr userDrawn="1"/>
          </p:nvSpPr>
          <p:spPr bwMode="auto">
            <a:xfrm>
              <a:off x="5009558" y="2871813"/>
              <a:ext cx="90488"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2" name="Freeform 38"/>
            <p:cNvSpPr>
              <a:spLocks noEditPoints="1"/>
            </p:cNvSpPr>
            <p:nvPr userDrawn="1"/>
          </p:nvSpPr>
          <p:spPr bwMode="auto">
            <a:xfrm>
              <a:off x="5127034" y="2836888"/>
              <a:ext cx="22225" cy="147638"/>
            </a:xfrm>
            <a:custGeom>
              <a:avLst/>
              <a:gdLst>
                <a:gd name="T0" fmla="*/ 14 w 14"/>
                <a:gd name="T1" fmla="*/ 12 h 93"/>
                <a:gd name="T2" fmla="*/ 0 w 14"/>
                <a:gd name="T3" fmla="*/ 12 h 93"/>
                <a:gd name="T4" fmla="*/ 0 w 14"/>
                <a:gd name="T5" fmla="*/ 0 h 93"/>
                <a:gd name="T6" fmla="*/ 14 w 14"/>
                <a:gd name="T7" fmla="*/ 0 h 93"/>
                <a:gd name="T8" fmla="*/ 14 w 14"/>
                <a:gd name="T9" fmla="*/ 12 h 93"/>
                <a:gd name="T10" fmla="*/ 14 w 14"/>
                <a:gd name="T11" fmla="*/ 93 h 93"/>
                <a:gd name="T12" fmla="*/ 0 w 14"/>
                <a:gd name="T13" fmla="*/ 93 h 93"/>
                <a:gd name="T14" fmla="*/ 0 w 14"/>
                <a:gd name="T15" fmla="*/ 24 h 93"/>
                <a:gd name="T16" fmla="*/ 14 w 14"/>
                <a:gd name="T17" fmla="*/ 24 h 93"/>
                <a:gd name="T18" fmla="*/ 14 w 14"/>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93">
                  <a:moveTo>
                    <a:pt x="14" y="12"/>
                  </a:moveTo>
                  <a:lnTo>
                    <a:pt x="0" y="12"/>
                  </a:lnTo>
                  <a:lnTo>
                    <a:pt x="0" y="0"/>
                  </a:lnTo>
                  <a:lnTo>
                    <a:pt x="14" y="0"/>
                  </a:lnTo>
                  <a:lnTo>
                    <a:pt x="14" y="12"/>
                  </a:lnTo>
                  <a:close/>
                  <a:moveTo>
                    <a:pt x="14" y="93"/>
                  </a:moveTo>
                  <a:lnTo>
                    <a:pt x="0" y="93"/>
                  </a:lnTo>
                  <a:lnTo>
                    <a:pt x="0" y="24"/>
                  </a:lnTo>
                  <a:lnTo>
                    <a:pt x="14" y="24"/>
                  </a:lnTo>
                  <a:lnTo>
                    <a:pt x="14"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3" name="Freeform 39"/>
            <p:cNvSpPr>
              <a:spLocks/>
            </p:cNvSpPr>
            <p:nvPr userDrawn="1"/>
          </p:nvSpPr>
          <p:spPr bwMode="auto">
            <a:xfrm>
              <a:off x="5176247" y="2871813"/>
              <a:ext cx="88901"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4" name="Freeform 40"/>
            <p:cNvSpPr>
              <a:spLocks noEditPoints="1"/>
            </p:cNvSpPr>
            <p:nvPr userDrawn="1"/>
          </p:nvSpPr>
          <p:spPr bwMode="auto">
            <a:xfrm>
              <a:off x="5281022" y="2855938"/>
              <a:ext cx="109538" cy="169863"/>
            </a:xfrm>
            <a:custGeom>
              <a:avLst/>
              <a:gdLst>
                <a:gd name="T0" fmla="*/ 29 w 29"/>
                <a:gd name="T1" fmla="*/ 5 h 45"/>
                <a:gd name="T2" fmla="*/ 27 w 29"/>
                <a:gd name="T3" fmla="*/ 5 h 45"/>
                <a:gd name="T4" fmla="*/ 23 w 29"/>
                <a:gd name="T5" fmla="*/ 7 h 45"/>
                <a:gd name="T6" fmla="*/ 26 w 29"/>
                <a:gd name="T7" fmla="*/ 14 h 45"/>
                <a:gd name="T8" fmla="*/ 14 w 29"/>
                <a:gd name="T9" fmla="*/ 24 h 45"/>
                <a:gd name="T10" fmla="*/ 10 w 29"/>
                <a:gd name="T11" fmla="*/ 23 h 45"/>
                <a:gd name="T12" fmla="*/ 7 w 29"/>
                <a:gd name="T13" fmla="*/ 25 h 45"/>
                <a:gd name="T14" fmla="*/ 11 w 29"/>
                <a:gd name="T15" fmla="*/ 28 h 45"/>
                <a:gd name="T16" fmla="*/ 19 w 29"/>
                <a:gd name="T17" fmla="*/ 28 h 45"/>
                <a:gd name="T18" fmla="*/ 29 w 29"/>
                <a:gd name="T19" fmla="*/ 36 h 45"/>
                <a:gd name="T20" fmla="*/ 14 w 29"/>
                <a:gd name="T21" fmla="*/ 45 h 45"/>
                <a:gd name="T22" fmla="*/ 0 w 29"/>
                <a:gd name="T23" fmla="*/ 37 h 45"/>
                <a:gd name="T24" fmla="*/ 4 w 29"/>
                <a:gd name="T25" fmla="*/ 31 h 45"/>
                <a:gd name="T26" fmla="*/ 1 w 29"/>
                <a:gd name="T27" fmla="*/ 27 h 45"/>
                <a:gd name="T28" fmla="*/ 6 w 29"/>
                <a:gd name="T29" fmla="*/ 21 h 45"/>
                <a:gd name="T30" fmla="*/ 2 w 29"/>
                <a:gd name="T31" fmla="*/ 14 h 45"/>
                <a:gd name="T32" fmla="*/ 14 w 29"/>
                <a:gd name="T33" fmla="*/ 4 h 45"/>
                <a:gd name="T34" fmla="*/ 20 w 29"/>
                <a:gd name="T35" fmla="*/ 6 h 45"/>
                <a:gd name="T36" fmla="*/ 27 w 29"/>
                <a:gd name="T37" fmla="*/ 0 h 45"/>
                <a:gd name="T38" fmla="*/ 29 w 29"/>
                <a:gd name="T39" fmla="*/ 0 h 45"/>
                <a:gd name="T40" fmla="*/ 29 w 29"/>
                <a:gd name="T41" fmla="*/ 5 h 45"/>
                <a:gd name="T42" fmla="*/ 6 w 29"/>
                <a:gd name="T43" fmla="*/ 36 h 45"/>
                <a:gd name="T44" fmla="*/ 15 w 29"/>
                <a:gd name="T45" fmla="*/ 41 h 45"/>
                <a:gd name="T46" fmla="*/ 23 w 29"/>
                <a:gd name="T47" fmla="*/ 37 h 45"/>
                <a:gd name="T48" fmla="*/ 18 w 29"/>
                <a:gd name="T49" fmla="*/ 34 h 45"/>
                <a:gd name="T50" fmla="*/ 8 w 29"/>
                <a:gd name="T51" fmla="*/ 33 h 45"/>
                <a:gd name="T52" fmla="*/ 6 w 29"/>
                <a:gd name="T53" fmla="*/ 36 h 45"/>
                <a:gd name="T54" fmla="*/ 8 w 29"/>
                <a:gd name="T55" fmla="*/ 14 h 45"/>
                <a:gd name="T56" fmla="*/ 14 w 29"/>
                <a:gd name="T57" fmla="*/ 20 h 45"/>
                <a:gd name="T58" fmla="*/ 19 w 29"/>
                <a:gd name="T59" fmla="*/ 14 h 45"/>
                <a:gd name="T60" fmla="*/ 14 w 29"/>
                <a:gd name="T61" fmla="*/ 8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7"/>
                  </a:cubicBezTo>
                  <a:cubicBezTo>
                    <a:pt x="25" y="10"/>
                    <a:pt x="26" y="12"/>
                    <a:pt x="26" y="14"/>
                  </a:cubicBezTo>
                  <a:cubicBezTo>
                    <a:pt x="26" y="20"/>
                    <a:pt x="21" y="24"/>
                    <a:pt x="14" y="24"/>
                  </a:cubicBezTo>
                  <a:cubicBezTo>
                    <a:pt x="13" y="24"/>
                    <a:pt x="11" y="23"/>
                    <a:pt x="10" y="23"/>
                  </a:cubicBezTo>
                  <a:cubicBezTo>
                    <a:pt x="8" y="24"/>
                    <a:pt x="7" y="24"/>
                    <a:pt x="7" y="25"/>
                  </a:cubicBezTo>
                  <a:cubicBezTo>
                    <a:pt x="7" y="27"/>
                    <a:pt x="8" y="28"/>
                    <a:pt x="11" y="28"/>
                  </a:cubicBezTo>
                  <a:cubicBezTo>
                    <a:pt x="19" y="28"/>
                    <a:pt x="19" y="28"/>
                    <a:pt x="19" y="28"/>
                  </a:cubicBezTo>
                  <a:cubicBezTo>
                    <a:pt x="26" y="29"/>
                    <a:pt x="29" y="32"/>
                    <a:pt x="29" y="36"/>
                  </a:cubicBezTo>
                  <a:cubicBezTo>
                    <a:pt x="29" y="41"/>
                    <a:pt x="24" y="45"/>
                    <a:pt x="14" y="45"/>
                  </a:cubicBezTo>
                  <a:cubicBezTo>
                    <a:pt x="5" y="45"/>
                    <a:pt x="0" y="42"/>
                    <a:pt x="0" y="37"/>
                  </a:cubicBezTo>
                  <a:cubicBezTo>
                    <a:pt x="0" y="35"/>
                    <a:pt x="1" y="32"/>
                    <a:pt x="4" y="31"/>
                  </a:cubicBezTo>
                  <a:cubicBezTo>
                    <a:pt x="2" y="30"/>
                    <a:pt x="1" y="29"/>
                    <a:pt x="1" y="27"/>
                  </a:cubicBezTo>
                  <a:cubicBezTo>
                    <a:pt x="1" y="24"/>
                    <a:pt x="3" y="22"/>
                    <a:pt x="6" y="21"/>
                  </a:cubicBezTo>
                  <a:cubicBezTo>
                    <a:pt x="3" y="20"/>
                    <a:pt x="2" y="17"/>
                    <a:pt x="2" y="14"/>
                  </a:cubicBezTo>
                  <a:cubicBezTo>
                    <a:pt x="2" y="9"/>
                    <a:pt x="7" y="4"/>
                    <a:pt x="14" y="4"/>
                  </a:cubicBezTo>
                  <a:cubicBezTo>
                    <a:pt x="16" y="4"/>
                    <a:pt x="18" y="5"/>
                    <a:pt x="20" y="6"/>
                  </a:cubicBezTo>
                  <a:cubicBezTo>
                    <a:pt x="20" y="2"/>
                    <a:pt x="23" y="0"/>
                    <a:pt x="27" y="0"/>
                  </a:cubicBezTo>
                  <a:cubicBezTo>
                    <a:pt x="27" y="0"/>
                    <a:pt x="28" y="0"/>
                    <a:pt x="29" y="0"/>
                  </a:cubicBezTo>
                  <a:lnTo>
                    <a:pt x="29" y="5"/>
                  </a:lnTo>
                  <a:close/>
                  <a:moveTo>
                    <a:pt x="6" y="36"/>
                  </a:moveTo>
                  <a:cubicBezTo>
                    <a:pt x="6" y="39"/>
                    <a:pt x="9" y="41"/>
                    <a:pt x="15" y="41"/>
                  </a:cubicBezTo>
                  <a:cubicBezTo>
                    <a:pt x="20" y="41"/>
                    <a:pt x="23" y="39"/>
                    <a:pt x="23" y="37"/>
                  </a:cubicBezTo>
                  <a:cubicBezTo>
                    <a:pt x="23" y="35"/>
                    <a:pt x="22" y="34"/>
                    <a:pt x="18" y="34"/>
                  </a:cubicBezTo>
                  <a:cubicBezTo>
                    <a:pt x="8" y="33"/>
                    <a:pt x="8" y="33"/>
                    <a:pt x="8" y="33"/>
                  </a:cubicBezTo>
                  <a:cubicBezTo>
                    <a:pt x="6" y="34"/>
                    <a:pt x="6" y="35"/>
                    <a:pt x="6" y="36"/>
                  </a:cubicBezTo>
                  <a:moveTo>
                    <a:pt x="8" y="14"/>
                  </a:moveTo>
                  <a:cubicBezTo>
                    <a:pt x="8" y="17"/>
                    <a:pt x="11" y="20"/>
                    <a:pt x="14" y="20"/>
                  </a:cubicBezTo>
                  <a:cubicBezTo>
                    <a:pt x="17" y="20"/>
                    <a:pt x="19" y="17"/>
                    <a:pt x="19" y="14"/>
                  </a:cubicBezTo>
                  <a:cubicBezTo>
                    <a:pt x="19" y="11"/>
                    <a:pt x="17" y="8"/>
                    <a:pt x="14" y="8"/>
                  </a:cubicBezTo>
                  <a:cubicBezTo>
                    <a:pt x="11" y="8"/>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5" name="Freeform 41"/>
            <p:cNvSpPr>
              <a:spLocks/>
            </p:cNvSpPr>
            <p:nvPr userDrawn="1"/>
          </p:nvSpPr>
          <p:spPr bwMode="auto">
            <a:xfrm>
              <a:off x="5454061" y="2833713"/>
              <a:ext cx="71438" cy="150813"/>
            </a:xfrm>
            <a:custGeom>
              <a:avLst/>
              <a:gdLst>
                <a:gd name="T0" fmla="*/ 19 w 19"/>
                <a:gd name="T1" fmla="*/ 5 h 40"/>
                <a:gd name="T2" fmla="*/ 16 w 19"/>
                <a:gd name="T3" fmla="*/ 5 h 40"/>
                <a:gd name="T4" fmla="*/ 11 w 19"/>
                <a:gd name="T5" fmla="*/ 10 h 40"/>
                <a:gd name="T6" fmla="*/ 11 w 19"/>
                <a:gd name="T7" fmla="*/ 11 h 40"/>
                <a:gd name="T8" fmla="*/ 18 w 19"/>
                <a:gd name="T9" fmla="*/ 11 h 40"/>
                <a:gd name="T10" fmla="*/ 18 w 19"/>
                <a:gd name="T11" fmla="*/ 15 h 40"/>
                <a:gd name="T12" fmla="*/ 11 w 19"/>
                <a:gd name="T13" fmla="*/ 15 h 40"/>
                <a:gd name="T14" fmla="*/ 11 w 19"/>
                <a:gd name="T15" fmla="*/ 40 h 40"/>
                <a:gd name="T16" fmla="*/ 4 w 19"/>
                <a:gd name="T17" fmla="*/ 40 h 40"/>
                <a:gd name="T18" fmla="*/ 4 w 19"/>
                <a:gd name="T19" fmla="*/ 15 h 40"/>
                <a:gd name="T20" fmla="*/ 0 w 19"/>
                <a:gd name="T21" fmla="*/ 15 h 40"/>
                <a:gd name="T22" fmla="*/ 0 w 19"/>
                <a:gd name="T23" fmla="*/ 11 h 40"/>
                <a:gd name="T24" fmla="*/ 4 w 19"/>
                <a:gd name="T25" fmla="*/ 11 h 40"/>
                <a:gd name="T26" fmla="*/ 4 w 19"/>
                <a:gd name="T27" fmla="*/ 10 h 40"/>
                <a:gd name="T28" fmla="*/ 14 w 19"/>
                <a:gd name="T29" fmla="*/ 0 h 40"/>
                <a:gd name="T30" fmla="*/ 19 w 19"/>
                <a:gd name="T31" fmla="*/ 1 h 40"/>
                <a:gd name="T32" fmla="*/ 19 w 19"/>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0">
                  <a:moveTo>
                    <a:pt x="19" y="5"/>
                  </a:moveTo>
                  <a:cubicBezTo>
                    <a:pt x="18" y="5"/>
                    <a:pt x="16"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4" y="40"/>
                    <a:pt x="4" y="40"/>
                    <a:pt x="4" y="40"/>
                  </a:cubicBezTo>
                  <a:cubicBezTo>
                    <a:pt x="4" y="15"/>
                    <a:pt x="4" y="15"/>
                    <a:pt x="4" y="15"/>
                  </a:cubicBezTo>
                  <a:cubicBezTo>
                    <a:pt x="0" y="15"/>
                    <a:pt x="0" y="15"/>
                    <a:pt x="0" y="15"/>
                  </a:cubicBezTo>
                  <a:cubicBezTo>
                    <a:pt x="0" y="11"/>
                    <a:pt x="0" y="11"/>
                    <a:pt x="0" y="11"/>
                  </a:cubicBezTo>
                  <a:cubicBezTo>
                    <a:pt x="4" y="11"/>
                    <a:pt x="4" y="11"/>
                    <a:pt x="4" y="11"/>
                  </a:cubicBezTo>
                  <a:cubicBezTo>
                    <a:pt x="4" y="10"/>
                    <a:pt x="4" y="10"/>
                    <a:pt x="4" y="10"/>
                  </a:cubicBezTo>
                  <a:cubicBezTo>
                    <a:pt x="4" y="4"/>
                    <a:pt x="7" y="0"/>
                    <a:pt x="14" y="0"/>
                  </a:cubicBezTo>
                  <a:cubicBezTo>
                    <a:pt x="16" y="0"/>
                    <a:pt x="18" y="0"/>
                    <a:pt x="19" y="1"/>
                  </a:cubicBezTo>
                  <a:lnTo>
                    <a:pt x="19"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6" name="Freeform 42"/>
            <p:cNvSpPr>
              <a:spLocks noEditPoints="1"/>
            </p:cNvSpPr>
            <p:nvPr userDrawn="1"/>
          </p:nvSpPr>
          <p:spPr bwMode="auto">
            <a:xfrm>
              <a:off x="5525499" y="2871813"/>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5" y="31"/>
                    <a:pt x="0" y="25"/>
                    <a:pt x="0" y="16"/>
                  </a:cubicBezTo>
                  <a:cubicBezTo>
                    <a:pt x="0" y="6"/>
                    <a:pt x="6" y="0"/>
                    <a:pt x="14" y="0"/>
                  </a:cubicBezTo>
                  <a:cubicBezTo>
                    <a:pt x="22" y="0"/>
                    <a:pt x="28" y="6"/>
                    <a:pt x="28" y="16"/>
                  </a:cubicBezTo>
                  <a:moveTo>
                    <a:pt x="7" y="16"/>
                  </a:moveTo>
                  <a:cubicBezTo>
                    <a:pt x="7" y="22"/>
                    <a:pt x="9" y="26"/>
                    <a:pt x="14" y="26"/>
                  </a:cubicBezTo>
                  <a:cubicBezTo>
                    <a:pt x="18" y="26"/>
                    <a:pt x="21" y="22"/>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7" name="Freeform 43"/>
            <p:cNvSpPr>
              <a:spLocks/>
            </p:cNvSpPr>
            <p:nvPr userDrawn="1"/>
          </p:nvSpPr>
          <p:spPr bwMode="auto">
            <a:xfrm>
              <a:off x="5649325" y="2871813"/>
              <a:ext cx="57150" cy="112713"/>
            </a:xfrm>
            <a:custGeom>
              <a:avLst/>
              <a:gdLst>
                <a:gd name="T0" fmla="*/ 15 w 15"/>
                <a:gd name="T1" fmla="*/ 7 h 30"/>
                <a:gd name="T2" fmla="*/ 14 w 15"/>
                <a:gd name="T3" fmla="*/ 7 h 30"/>
                <a:gd name="T4" fmla="*/ 6 w 15"/>
                <a:gd name="T5" fmla="*/ 16 h 30"/>
                <a:gd name="T6" fmla="*/ 6 w 15"/>
                <a:gd name="T7" fmla="*/ 30 h 30"/>
                <a:gd name="T8" fmla="*/ 0 w 15"/>
                <a:gd name="T9" fmla="*/ 30 h 30"/>
                <a:gd name="T10" fmla="*/ 0 w 15"/>
                <a:gd name="T11" fmla="*/ 1 h 30"/>
                <a:gd name="T12" fmla="*/ 5 w 15"/>
                <a:gd name="T13" fmla="*/ 1 h 30"/>
                <a:gd name="T14" fmla="*/ 5 w 15"/>
                <a:gd name="T15" fmla="*/ 7 h 30"/>
                <a:gd name="T16" fmla="*/ 14 w 15"/>
                <a:gd name="T17" fmla="*/ 0 h 30"/>
                <a:gd name="T18" fmla="*/ 15 w 15"/>
                <a:gd name="T19" fmla="*/ 0 h 30"/>
                <a:gd name="T20" fmla="*/ 15 w 15"/>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0">
                  <a:moveTo>
                    <a:pt x="15"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5" y="1"/>
                    <a:pt x="5" y="1"/>
                    <a:pt x="5" y="1"/>
                  </a:cubicBezTo>
                  <a:cubicBezTo>
                    <a:pt x="5" y="7"/>
                    <a:pt x="5" y="7"/>
                    <a:pt x="5" y="7"/>
                  </a:cubicBezTo>
                  <a:cubicBezTo>
                    <a:pt x="7" y="3"/>
                    <a:pt x="10" y="0"/>
                    <a:pt x="14" y="0"/>
                  </a:cubicBezTo>
                  <a:cubicBezTo>
                    <a:pt x="14" y="0"/>
                    <a:pt x="15" y="0"/>
                    <a:pt x="15" y="0"/>
                  </a:cubicBezTo>
                  <a:lnTo>
                    <a:pt x="15"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8" name="Rectangle 44"/>
            <p:cNvSpPr>
              <a:spLocks noChangeArrowheads="1"/>
            </p:cNvSpPr>
            <p:nvPr userDrawn="1"/>
          </p:nvSpPr>
          <p:spPr bwMode="auto">
            <a:xfrm>
              <a:off x="5785851" y="2836888"/>
              <a:ext cx="22225" cy="14763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9" name="Freeform 45"/>
            <p:cNvSpPr>
              <a:spLocks noEditPoints="1"/>
            </p:cNvSpPr>
            <p:nvPr userDrawn="1"/>
          </p:nvSpPr>
          <p:spPr bwMode="auto">
            <a:xfrm>
              <a:off x="5833476" y="2836888"/>
              <a:ext cx="23813" cy="147638"/>
            </a:xfrm>
            <a:custGeom>
              <a:avLst/>
              <a:gdLst>
                <a:gd name="T0" fmla="*/ 15 w 15"/>
                <a:gd name="T1" fmla="*/ 12 h 93"/>
                <a:gd name="T2" fmla="*/ 0 w 15"/>
                <a:gd name="T3" fmla="*/ 12 h 93"/>
                <a:gd name="T4" fmla="*/ 0 w 15"/>
                <a:gd name="T5" fmla="*/ 0 h 93"/>
                <a:gd name="T6" fmla="*/ 15 w 15"/>
                <a:gd name="T7" fmla="*/ 0 h 93"/>
                <a:gd name="T8" fmla="*/ 15 w 15"/>
                <a:gd name="T9" fmla="*/ 12 h 93"/>
                <a:gd name="T10" fmla="*/ 15 w 15"/>
                <a:gd name="T11" fmla="*/ 93 h 93"/>
                <a:gd name="T12" fmla="*/ 0 w 15"/>
                <a:gd name="T13" fmla="*/ 93 h 93"/>
                <a:gd name="T14" fmla="*/ 0 w 15"/>
                <a:gd name="T15" fmla="*/ 24 h 93"/>
                <a:gd name="T16" fmla="*/ 15 w 15"/>
                <a:gd name="T17" fmla="*/ 24 h 93"/>
                <a:gd name="T18" fmla="*/ 15 w 15"/>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93">
                  <a:moveTo>
                    <a:pt x="15" y="12"/>
                  </a:moveTo>
                  <a:lnTo>
                    <a:pt x="0" y="12"/>
                  </a:lnTo>
                  <a:lnTo>
                    <a:pt x="0" y="0"/>
                  </a:lnTo>
                  <a:lnTo>
                    <a:pt x="15" y="0"/>
                  </a:lnTo>
                  <a:lnTo>
                    <a:pt x="15" y="12"/>
                  </a:lnTo>
                  <a:close/>
                  <a:moveTo>
                    <a:pt x="15" y="93"/>
                  </a:moveTo>
                  <a:lnTo>
                    <a:pt x="0" y="93"/>
                  </a:lnTo>
                  <a:lnTo>
                    <a:pt x="0" y="24"/>
                  </a:lnTo>
                  <a:lnTo>
                    <a:pt x="15" y="24"/>
                  </a:lnTo>
                  <a:lnTo>
                    <a:pt x="15"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0" name="Freeform 46"/>
            <p:cNvSpPr>
              <a:spLocks/>
            </p:cNvSpPr>
            <p:nvPr userDrawn="1"/>
          </p:nvSpPr>
          <p:spPr bwMode="auto">
            <a:xfrm>
              <a:off x="5871577" y="2833713"/>
              <a:ext cx="76201" cy="150813"/>
            </a:xfrm>
            <a:custGeom>
              <a:avLst/>
              <a:gdLst>
                <a:gd name="T0" fmla="*/ 20 w 20"/>
                <a:gd name="T1" fmla="*/ 5 h 40"/>
                <a:gd name="T2" fmla="*/ 16 w 20"/>
                <a:gd name="T3" fmla="*/ 5 h 40"/>
                <a:gd name="T4" fmla="*/ 11 w 20"/>
                <a:gd name="T5" fmla="*/ 10 h 40"/>
                <a:gd name="T6" fmla="*/ 11 w 20"/>
                <a:gd name="T7" fmla="*/ 11 h 40"/>
                <a:gd name="T8" fmla="*/ 18 w 20"/>
                <a:gd name="T9" fmla="*/ 11 h 40"/>
                <a:gd name="T10" fmla="*/ 18 w 20"/>
                <a:gd name="T11" fmla="*/ 15 h 40"/>
                <a:gd name="T12" fmla="*/ 11 w 20"/>
                <a:gd name="T13" fmla="*/ 15 h 40"/>
                <a:gd name="T14" fmla="*/ 11 w 20"/>
                <a:gd name="T15" fmla="*/ 40 h 40"/>
                <a:gd name="T16" fmla="*/ 5 w 20"/>
                <a:gd name="T17" fmla="*/ 40 h 40"/>
                <a:gd name="T18" fmla="*/ 5 w 20"/>
                <a:gd name="T19" fmla="*/ 15 h 40"/>
                <a:gd name="T20" fmla="*/ 0 w 20"/>
                <a:gd name="T21" fmla="*/ 15 h 40"/>
                <a:gd name="T22" fmla="*/ 0 w 20"/>
                <a:gd name="T23" fmla="*/ 11 h 40"/>
                <a:gd name="T24" fmla="*/ 5 w 20"/>
                <a:gd name="T25" fmla="*/ 11 h 40"/>
                <a:gd name="T26" fmla="*/ 5 w 20"/>
                <a:gd name="T27" fmla="*/ 10 h 40"/>
                <a:gd name="T28" fmla="*/ 14 w 20"/>
                <a:gd name="T29" fmla="*/ 0 h 40"/>
                <a:gd name="T30" fmla="*/ 20 w 20"/>
                <a:gd name="T31" fmla="*/ 1 h 40"/>
                <a:gd name="T32" fmla="*/ 20 w 20"/>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40">
                  <a:moveTo>
                    <a:pt x="20" y="5"/>
                  </a:moveTo>
                  <a:cubicBezTo>
                    <a:pt x="18" y="5"/>
                    <a:pt x="17"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5" y="40"/>
                    <a:pt x="5" y="40"/>
                    <a:pt x="5" y="40"/>
                  </a:cubicBezTo>
                  <a:cubicBezTo>
                    <a:pt x="5" y="15"/>
                    <a:pt x="5" y="15"/>
                    <a:pt x="5" y="15"/>
                  </a:cubicBezTo>
                  <a:cubicBezTo>
                    <a:pt x="0" y="15"/>
                    <a:pt x="0" y="15"/>
                    <a:pt x="0" y="15"/>
                  </a:cubicBezTo>
                  <a:cubicBezTo>
                    <a:pt x="0" y="11"/>
                    <a:pt x="0" y="11"/>
                    <a:pt x="0" y="11"/>
                  </a:cubicBezTo>
                  <a:cubicBezTo>
                    <a:pt x="5" y="11"/>
                    <a:pt x="5" y="11"/>
                    <a:pt x="5" y="11"/>
                  </a:cubicBezTo>
                  <a:cubicBezTo>
                    <a:pt x="5" y="10"/>
                    <a:pt x="5" y="10"/>
                    <a:pt x="5" y="10"/>
                  </a:cubicBezTo>
                  <a:cubicBezTo>
                    <a:pt x="5" y="4"/>
                    <a:pt x="8" y="0"/>
                    <a:pt x="14" y="0"/>
                  </a:cubicBezTo>
                  <a:cubicBezTo>
                    <a:pt x="16" y="0"/>
                    <a:pt x="18" y="0"/>
                    <a:pt x="20" y="1"/>
                  </a:cubicBezTo>
                  <a:lnTo>
                    <a:pt x="20"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1" name="Freeform 47"/>
            <p:cNvSpPr>
              <a:spLocks noEditPoints="1"/>
            </p:cNvSpPr>
            <p:nvPr userDrawn="1"/>
          </p:nvSpPr>
          <p:spPr bwMode="auto">
            <a:xfrm>
              <a:off x="5943015" y="2871813"/>
              <a:ext cx="106363"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8" y="26"/>
                    <a:pt x="20" y="24"/>
                    <a:pt x="21" y="21"/>
                  </a:cubicBezTo>
                  <a:cubicBezTo>
                    <a:pt x="27" y="22"/>
                    <a:pt x="27" y="22"/>
                    <a:pt x="27" y="22"/>
                  </a:cubicBezTo>
                  <a:cubicBezTo>
                    <a:pt x="25" y="28"/>
                    <a:pt x="21" y="31"/>
                    <a:pt x="14" y="31"/>
                  </a:cubicBezTo>
                  <a:cubicBezTo>
                    <a:pt x="6"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1437233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hdr="0" dt="0"/>
  <p:txStyles>
    <p:titleStyle>
      <a:lvl1pPr algn="l" defTabSz="914400" rtl="0" eaLnBrk="1" latinLnBrk="0" hangingPunct="1">
        <a:spcBef>
          <a:spcPct val="0"/>
        </a:spcBef>
        <a:buNone/>
        <a:defRPr sz="2800" kern="1200" cap="all" baseline="0">
          <a:solidFill>
            <a:schemeClr val="accent6"/>
          </a:solidFill>
          <a:latin typeface="Montreal-DemiBold" pitchFamily="2" charset="0"/>
          <a:ea typeface="+mj-ea"/>
          <a:cs typeface="+mj-cs"/>
        </a:defRPr>
      </a:lvl1pPr>
    </p:titleStyle>
    <p:bodyStyle>
      <a:lvl1pPr marL="0" indent="0" algn="l" defTabSz="914400" rtl="0" eaLnBrk="1" latinLnBrk="0" hangingPunct="1">
        <a:spcBef>
          <a:spcPct val="20000"/>
        </a:spcBef>
        <a:buFont typeface="Arial" pitchFamily="34" charset="0"/>
        <a:buNone/>
        <a:defRPr lang="en-US" sz="1600" kern="1200" cap="all" baseline="0" dirty="0" smtClean="0">
          <a:solidFill>
            <a:schemeClr val="accent6">
              <a:lumMod val="60000"/>
              <a:lumOff val="40000"/>
            </a:schemeClr>
          </a:solidFill>
          <a:latin typeface="+mn-lt"/>
          <a:ea typeface="+mn-ea"/>
          <a:cs typeface="+mn-cs"/>
        </a:defRPr>
      </a:lvl1pPr>
      <a:lvl2pPr marL="355600" indent="-173038" algn="l" defTabSz="914400" rtl="0" eaLnBrk="1" latinLnBrk="0" hangingPunct="1">
        <a:spcBef>
          <a:spcPct val="20000"/>
        </a:spcBef>
        <a:spcAft>
          <a:spcPts val="600"/>
        </a:spcAft>
        <a:buClr>
          <a:schemeClr val="accent4"/>
        </a:buClr>
        <a:buFont typeface="Wingdings" pitchFamily="2" charset="2"/>
        <a:buChar char="§"/>
        <a:tabLst>
          <a:tab pos="355600" algn="l"/>
        </a:tabLst>
        <a:defRPr sz="1400" kern="1200">
          <a:solidFill>
            <a:schemeClr val="tx2"/>
          </a:solidFill>
          <a:latin typeface="+mn-lt"/>
          <a:ea typeface="+mn-ea"/>
          <a:cs typeface="+mn-cs"/>
        </a:defRPr>
      </a:lvl2pPr>
      <a:lvl3pPr marL="538163" indent="-182563" algn="l" defTabSz="914400" rtl="0" eaLnBrk="1" latinLnBrk="0" hangingPunct="1">
        <a:spcBef>
          <a:spcPct val="20000"/>
        </a:spcBef>
        <a:spcAft>
          <a:spcPts val="600"/>
        </a:spcAft>
        <a:buClr>
          <a:schemeClr val="accent4"/>
        </a:buClr>
        <a:buFont typeface="Wingdings" pitchFamily="2" charset="2"/>
        <a:buChar char="§"/>
        <a:defRPr sz="1200" kern="1200">
          <a:solidFill>
            <a:schemeClr val="tx2"/>
          </a:solidFill>
          <a:latin typeface="+mn-lt"/>
          <a:ea typeface="+mn-ea"/>
          <a:cs typeface="+mn-cs"/>
        </a:defRPr>
      </a:lvl3pPr>
      <a:lvl4pPr marL="720725" indent="-182563" algn="l" defTabSz="914400" rtl="0" eaLnBrk="1" latinLnBrk="0" hangingPunct="1">
        <a:spcBef>
          <a:spcPct val="20000"/>
        </a:spcBef>
        <a:spcAft>
          <a:spcPts val="600"/>
        </a:spcAft>
        <a:buClr>
          <a:schemeClr val="accent4"/>
        </a:buClr>
        <a:buFont typeface="Wingdings" pitchFamily="2" charset="2"/>
        <a:buChar char="§"/>
        <a:defRPr sz="1100" kern="1200">
          <a:solidFill>
            <a:schemeClr val="tx2"/>
          </a:solidFill>
          <a:latin typeface="+mn-lt"/>
          <a:ea typeface="+mn-ea"/>
          <a:cs typeface="+mn-cs"/>
        </a:defRPr>
      </a:lvl4pPr>
      <a:lvl5pPr marL="892175" indent="-171450" algn="l" defTabSz="914400" rtl="0" eaLnBrk="1" latinLnBrk="0" hangingPunct="1">
        <a:spcBef>
          <a:spcPct val="20000"/>
        </a:spcBef>
        <a:spcAft>
          <a:spcPts val="600"/>
        </a:spcAft>
        <a:buClr>
          <a:schemeClr val="accent4"/>
        </a:buClr>
        <a:buFont typeface="Wingdings" pitchFamily="2" charset="2"/>
        <a:buChar char="§"/>
        <a:defRPr sz="11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7" name="Freeform 46"/>
          <p:cNvSpPr>
            <a:spLocks/>
          </p:cNvSpPr>
          <p:nvPr/>
        </p:nvSpPr>
        <p:spPr bwMode="auto">
          <a:xfrm>
            <a:off x="238920" y="4528946"/>
            <a:ext cx="8666161" cy="442912"/>
          </a:xfrm>
          <a:custGeom>
            <a:avLst/>
            <a:gdLst>
              <a:gd name="T0" fmla="*/ 5257 w 5313"/>
              <a:gd name="T1" fmla="*/ 0 h 269"/>
              <a:gd name="T2" fmla="*/ 3721 w 5313"/>
              <a:gd name="T3" fmla="*/ 0 h 269"/>
              <a:gd name="T4" fmla="*/ 1592 w 5313"/>
              <a:gd name="T5" fmla="*/ 0 h 269"/>
              <a:gd name="T6" fmla="*/ 87 w 5313"/>
              <a:gd name="T7" fmla="*/ 0 h 269"/>
              <a:gd name="T8" fmla="*/ 87 w 5313"/>
              <a:gd name="T9" fmla="*/ 0 h 269"/>
              <a:gd name="T10" fmla="*/ 0 w 5313"/>
              <a:gd name="T11" fmla="*/ 0 h 269"/>
              <a:gd name="T12" fmla="*/ 0 w 5313"/>
              <a:gd name="T13" fmla="*/ 56 h 269"/>
              <a:gd name="T14" fmla="*/ 0 w 5313"/>
              <a:gd name="T15" fmla="*/ 74 h 269"/>
              <a:gd name="T16" fmla="*/ 0 w 5313"/>
              <a:gd name="T17" fmla="*/ 90 h 269"/>
              <a:gd name="T18" fmla="*/ 0 w 5313"/>
              <a:gd name="T19" fmla="*/ 130 h 269"/>
              <a:gd name="T20" fmla="*/ 0 w 5313"/>
              <a:gd name="T21" fmla="*/ 139 h 269"/>
              <a:gd name="T22" fmla="*/ 0 w 5313"/>
              <a:gd name="T23" fmla="*/ 170 h 269"/>
              <a:gd name="T24" fmla="*/ 0 w 5313"/>
              <a:gd name="T25" fmla="*/ 213 h 269"/>
              <a:gd name="T26" fmla="*/ 56 w 5313"/>
              <a:gd name="T27" fmla="*/ 269 h 269"/>
              <a:gd name="T28" fmla="*/ 1592 w 5313"/>
              <a:gd name="T29" fmla="*/ 269 h 269"/>
              <a:gd name="T30" fmla="*/ 3721 w 5313"/>
              <a:gd name="T31" fmla="*/ 269 h 269"/>
              <a:gd name="T32" fmla="*/ 5257 w 5313"/>
              <a:gd name="T33" fmla="*/ 269 h 269"/>
              <a:gd name="T34" fmla="*/ 5313 w 5313"/>
              <a:gd name="T35" fmla="*/ 213 h 269"/>
              <a:gd name="T36" fmla="*/ 5313 w 5313"/>
              <a:gd name="T37" fmla="*/ 195 h 269"/>
              <a:gd name="T38" fmla="*/ 5313 w 5313"/>
              <a:gd name="T39" fmla="*/ 139 h 269"/>
              <a:gd name="T40" fmla="*/ 5313 w 5313"/>
              <a:gd name="T41" fmla="*/ 130 h 269"/>
              <a:gd name="T42" fmla="*/ 5313 w 5313"/>
              <a:gd name="T43" fmla="*/ 99 h 269"/>
              <a:gd name="T44" fmla="*/ 5313 w 5313"/>
              <a:gd name="T45" fmla="*/ 56 h 269"/>
              <a:gd name="T46" fmla="*/ 5257 w 5313"/>
              <a:gd name="T4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3" h="269">
                <a:moveTo>
                  <a:pt x="5257" y="0"/>
                </a:moveTo>
                <a:cubicBezTo>
                  <a:pt x="3721" y="0"/>
                  <a:pt x="3721" y="0"/>
                  <a:pt x="3721" y="0"/>
                </a:cubicBezTo>
                <a:cubicBezTo>
                  <a:pt x="1592" y="0"/>
                  <a:pt x="1592" y="0"/>
                  <a:pt x="1592" y="0"/>
                </a:cubicBezTo>
                <a:cubicBezTo>
                  <a:pt x="477" y="0"/>
                  <a:pt x="171" y="0"/>
                  <a:pt x="87" y="0"/>
                </a:cubicBezTo>
                <a:cubicBezTo>
                  <a:pt x="87" y="0"/>
                  <a:pt x="87" y="0"/>
                  <a:pt x="87" y="0"/>
                </a:cubicBezTo>
                <a:cubicBezTo>
                  <a:pt x="0" y="0"/>
                  <a:pt x="0" y="0"/>
                  <a:pt x="0" y="0"/>
                </a:cubicBezTo>
                <a:cubicBezTo>
                  <a:pt x="0" y="56"/>
                  <a:pt x="0" y="56"/>
                  <a:pt x="0" y="56"/>
                </a:cubicBezTo>
                <a:cubicBezTo>
                  <a:pt x="0" y="63"/>
                  <a:pt x="0" y="69"/>
                  <a:pt x="0" y="74"/>
                </a:cubicBezTo>
                <a:cubicBezTo>
                  <a:pt x="0" y="80"/>
                  <a:pt x="0" y="85"/>
                  <a:pt x="0" y="90"/>
                </a:cubicBezTo>
                <a:cubicBezTo>
                  <a:pt x="0" y="130"/>
                  <a:pt x="0" y="130"/>
                  <a:pt x="0" y="130"/>
                </a:cubicBezTo>
                <a:cubicBezTo>
                  <a:pt x="0" y="133"/>
                  <a:pt x="0" y="136"/>
                  <a:pt x="0" y="139"/>
                </a:cubicBezTo>
                <a:cubicBezTo>
                  <a:pt x="0" y="170"/>
                  <a:pt x="0" y="170"/>
                  <a:pt x="0" y="170"/>
                </a:cubicBezTo>
                <a:cubicBezTo>
                  <a:pt x="0" y="213"/>
                  <a:pt x="0" y="213"/>
                  <a:pt x="0" y="213"/>
                </a:cubicBezTo>
                <a:cubicBezTo>
                  <a:pt x="0" y="243"/>
                  <a:pt x="25" y="269"/>
                  <a:pt x="56" y="269"/>
                </a:cubicBezTo>
                <a:cubicBezTo>
                  <a:pt x="1592" y="269"/>
                  <a:pt x="1592" y="269"/>
                  <a:pt x="1592" y="269"/>
                </a:cubicBezTo>
                <a:cubicBezTo>
                  <a:pt x="3721" y="269"/>
                  <a:pt x="3721" y="269"/>
                  <a:pt x="3721" y="269"/>
                </a:cubicBezTo>
                <a:cubicBezTo>
                  <a:pt x="5257" y="269"/>
                  <a:pt x="5257" y="269"/>
                  <a:pt x="5257" y="269"/>
                </a:cubicBezTo>
                <a:cubicBezTo>
                  <a:pt x="5288" y="269"/>
                  <a:pt x="5313" y="243"/>
                  <a:pt x="5313" y="213"/>
                </a:cubicBezTo>
                <a:cubicBezTo>
                  <a:pt x="5313" y="207"/>
                  <a:pt x="5313" y="201"/>
                  <a:pt x="5313" y="195"/>
                </a:cubicBezTo>
                <a:cubicBezTo>
                  <a:pt x="5313" y="164"/>
                  <a:pt x="5313" y="148"/>
                  <a:pt x="5313" y="139"/>
                </a:cubicBezTo>
                <a:cubicBezTo>
                  <a:pt x="5313" y="130"/>
                  <a:pt x="5313" y="130"/>
                  <a:pt x="5313" y="130"/>
                </a:cubicBezTo>
                <a:cubicBezTo>
                  <a:pt x="5313" y="99"/>
                  <a:pt x="5313" y="99"/>
                  <a:pt x="5313" y="99"/>
                </a:cubicBezTo>
                <a:cubicBezTo>
                  <a:pt x="5313" y="56"/>
                  <a:pt x="5313" y="56"/>
                  <a:pt x="5313" y="56"/>
                </a:cubicBezTo>
                <a:cubicBezTo>
                  <a:pt x="5313" y="26"/>
                  <a:pt x="5288" y="0"/>
                  <a:pt x="5257" y="0"/>
                </a:cubicBezTo>
                <a:close/>
              </a:path>
            </a:pathLst>
          </a:custGeom>
          <a:gradFill>
            <a:gsLst>
              <a:gs pos="78000">
                <a:srgbClr val="FEBC11"/>
              </a:gs>
              <a:gs pos="0">
                <a:srgbClr val="F7EC2E"/>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rtl="0" eaLnBrk="1" latinLnBrk="0" hangingPunct="1"/>
            <a:endParaRPr lang="en-GB" sz="1800" kern="1200">
              <a:solidFill>
                <a:schemeClr val="lt1"/>
              </a:solidFill>
              <a:latin typeface="+mn-lt"/>
              <a:ea typeface="+mn-ea"/>
              <a:cs typeface="+mn-cs"/>
            </a:endParaRPr>
          </a:p>
        </p:txBody>
      </p:sp>
      <p:sp>
        <p:nvSpPr>
          <p:cNvPr id="2" name="Title Placeholder 1"/>
          <p:cNvSpPr>
            <a:spLocks noGrp="1"/>
          </p:cNvSpPr>
          <p:nvPr>
            <p:ph type="title"/>
          </p:nvPr>
        </p:nvSpPr>
        <p:spPr>
          <a:xfrm>
            <a:off x="318530" y="206722"/>
            <a:ext cx="8429934" cy="996875"/>
          </a:xfrm>
          <a:prstGeom prst="rect">
            <a:avLst/>
          </a:prstGeom>
        </p:spPr>
        <p:txBody>
          <a:bodyPr vert="horz" lIns="91440" tIns="45720" rIns="91440" bIns="45720" rtlCol="0" anchor="b">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18530" y="1275606"/>
            <a:ext cx="8429934" cy="2957680"/>
          </a:xfrm>
          <a:prstGeom prst="rect">
            <a:avLst/>
          </a:prstGeom>
        </p:spPr>
        <p:txBody>
          <a:bodyPr vert="horz" lIns="91440" tIns="45720" rIns="91440" bIns="45720" rtlCol="0">
            <a:normAutofit/>
          </a:bodyPr>
          <a:lstStyle/>
          <a:p>
            <a:pPr marL="0" lvl="0" indent="0" algn="l" defTabSz="914400" rtl="0" eaLnBrk="1" latinLnBrk="0" hangingPunct="1">
              <a:spcBef>
                <a:spcPct val="20000"/>
              </a:spcBef>
              <a:spcAft>
                <a:spcPts val="600"/>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4" name="Group 50"/>
          <p:cNvGrpSpPr/>
          <p:nvPr/>
        </p:nvGrpSpPr>
        <p:grpSpPr>
          <a:xfrm>
            <a:off x="395536" y="4565787"/>
            <a:ext cx="841030" cy="362692"/>
            <a:chOff x="2639403" y="1492269"/>
            <a:chExt cx="3556026" cy="1533532"/>
          </a:xfrm>
        </p:grpSpPr>
        <p:sp>
          <p:nvSpPr>
            <p:cNvPr id="52" name="AutoShape 7"/>
            <p:cNvSpPr>
              <a:spLocks noChangeAspect="1" noChangeArrowheads="1" noTextEdit="1"/>
            </p:cNvSpPr>
            <p:nvPr userDrawn="1"/>
          </p:nvSpPr>
          <p:spPr bwMode="auto">
            <a:xfrm>
              <a:off x="2639403" y="1492269"/>
              <a:ext cx="3556026" cy="153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9"/>
            <p:cNvSpPr>
              <a:spLocks/>
            </p:cNvSpPr>
            <p:nvPr userDrawn="1"/>
          </p:nvSpPr>
          <p:spPr bwMode="auto">
            <a:xfrm>
              <a:off x="3109306" y="1855808"/>
              <a:ext cx="238127" cy="225426"/>
            </a:xfrm>
            <a:custGeom>
              <a:avLst/>
              <a:gdLst>
                <a:gd name="T0" fmla="*/ 76 w 150"/>
                <a:gd name="T1" fmla="*/ 109 h 142"/>
                <a:gd name="T2" fmla="*/ 29 w 150"/>
                <a:gd name="T3" fmla="*/ 142 h 142"/>
                <a:gd name="T4" fmla="*/ 45 w 150"/>
                <a:gd name="T5" fmla="*/ 88 h 142"/>
                <a:gd name="T6" fmla="*/ 0 w 150"/>
                <a:gd name="T7" fmla="*/ 54 h 142"/>
                <a:gd name="T8" fmla="*/ 57 w 150"/>
                <a:gd name="T9" fmla="*/ 54 h 142"/>
                <a:gd name="T10" fmla="*/ 76 w 150"/>
                <a:gd name="T11" fmla="*/ 0 h 142"/>
                <a:gd name="T12" fmla="*/ 93 w 150"/>
                <a:gd name="T13" fmla="*/ 54 h 142"/>
                <a:gd name="T14" fmla="*/ 150 w 150"/>
                <a:gd name="T15" fmla="*/ 54 h 142"/>
                <a:gd name="T16" fmla="*/ 105 w 150"/>
                <a:gd name="T17" fmla="*/ 88 h 142"/>
                <a:gd name="T18" fmla="*/ 121 w 150"/>
                <a:gd name="T19" fmla="*/ 142 h 142"/>
                <a:gd name="T20" fmla="*/ 76 w 150"/>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2">
                  <a:moveTo>
                    <a:pt x="76" y="109"/>
                  </a:moveTo>
                  <a:lnTo>
                    <a:pt x="29" y="142"/>
                  </a:lnTo>
                  <a:lnTo>
                    <a:pt x="45" y="88"/>
                  </a:lnTo>
                  <a:lnTo>
                    <a:pt x="0" y="54"/>
                  </a:lnTo>
                  <a:lnTo>
                    <a:pt x="57" y="54"/>
                  </a:lnTo>
                  <a:lnTo>
                    <a:pt x="76" y="0"/>
                  </a:lnTo>
                  <a:lnTo>
                    <a:pt x="93" y="54"/>
                  </a:lnTo>
                  <a:lnTo>
                    <a:pt x="150"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4" name="Freeform 10"/>
            <p:cNvSpPr>
              <a:spLocks/>
            </p:cNvSpPr>
            <p:nvPr userDrawn="1"/>
          </p:nvSpPr>
          <p:spPr bwMode="auto">
            <a:xfrm>
              <a:off x="3383946" y="1601807"/>
              <a:ext cx="241302" cy="227014"/>
            </a:xfrm>
            <a:custGeom>
              <a:avLst/>
              <a:gdLst>
                <a:gd name="T0" fmla="*/ 76 w 152"/>
                <a:gd name="T1" fmla="*/ 110 h 143"/>
                <a:gd name="T2" fmla="*/ 29 w 152"/>
                <a:gd name="T3" fmla="*/ 143 h 143"/>
                <a:gd name="T4" fmla="*/ 48 w 152"/>
                <a:gd name="T5" fmla="*/ 88 h 143"/>
                <a:gd name="T6" fmla="*/ 0 w 152"/>
                <a:gd name="T7" fmla="*/ 55 h 143"/>
                <a:gd name="T8" fmla="*/ 57 w 152"/>
                <a:gd name="T9" fmla="*/ 55 h 143"/>
                <a:gd name="T10" fmla="*/ 76 w 152"/>
                <a:gd name="T11" fmla="*/ 0 h 143"/>
                <a:gd name="T12" fmla="*/ 95 w 152"/>
                <a:gd name="T13" fmla="*/ 55 h 143"/>
                <a:gd name="T14" fmla="*/ 152 w 152"/>
                <a:gd name="T15" fmla="*/ 55 h 143"/>
                <a:gd name="T16" fmla="*/ 105 w 152"/>
                <a:gd name="T17" fmla="*/ 88 h 143"/>
                <a:gd name="T18" fmla="*/ 124 w 152"/>
                <a:gd name="T19" fmla="*/ 143 h 143"/>
                <a:gd name="T20" fmla="*/ 76 w 152"/>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3">
                  <a:moveTo>
                    <a:pt x="76" y="110"/>
                  </a:moveTo>
                  <a:lnTo>
                    <a:pt x="29" y="143"/>
                  </a:lnTo>
                  <a:lnTo>
                    <a:pt x="48" y="88"/>
                  </a:lnTo>
                  <a:lnTo>
                    <a:pt x="0" y="55"/>
                  </a:lnTo>
                  <a:lnTo>
                    <a:pt x="57" y="55"/>
                  </a:lnTo>
                  <a:lnTo>
                    <a:pt x="76" y="0"/>
                  </a:lnTo>
                  <a:lnTo>
                    <a:pt x="95" y="55"/>
                  </a:lnTo>
                  <a:lnTo>
                    <a:pt x="152" y="55"/>
                  </a:lnTo>
                  <a:lnTo>
                    <a:pt x="105" y="88"/>
                  </a:lnTo>
                  <a:lnTo>
                    <a:pt x="124"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5" name="Freeform 11"/>
            <p:cNvSpPr>
              <a:spLocks/>
            </p:cNvSpPr>
            <p:nvPr userDrawn="1"/>
          </p:nvSpPr>
          <p:spPr bwMode="auto">
            <a:xfrm>
              <a:off x="3742724" y="1495444"/>
              <a:ext cx="239714" cy="227014"/>
            </a:xfrm>
            <a:custGeom>
              <a:avLst/>
              <a:gdLst>
                <a:gd name="T0" fmla="*/ 75 w 151"/>
                <a:gd name="T1" fmla="*/ 110 h 143"/>
                <a:gd name="T2" fmla="*/ 28 w 151"/>
                <a:gd name="T3" fmla="*/ 143 h 143"/>
                <a:gd name="T4" fmla="*/ 47 w 151"/>
                <a:gd name="T5" fmla="*/ 89 h 143"/>
                <a:gd name="T6" fmla="*/ 0 w 151"/>
                <a:gd name="T7" fmla="*/ 55 h 143"/>
                <a:gd name="T8" fmla="*/ 56 w 151"/>
                <a:gd name="T9" fmla="*/ 55 h 143"/>
                <a:gd name="T10" fmla="*/ 75 w 151"/>
                <a:gd name="T11" fmla="*/ 0 h 143"/>
                <a:gd name="T12" fmla="*/ 92 w 151"/>
                <a:gd name="T13" fmla="*/ 55 h 143"/>
                <a:gd name="T14" fmla="*/ 151 w 151"/>
                <a:gd name="T15" fmla="*/ 55 h 143"/>
                <a:gd name="T16" fmla="*/ 104 w 151"/>
                <a:gd name="T17" fmla="*/ 89 h 143"/>
                <a:gd name="T18" fmla="*/ 123 w 151"/>
                <a:gd name="T19" fmla="*/ 143 h 143"/>
                <a:gd name="T20" fmla="*/ 75 w 151"/>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43">
                  <a:moveTo>
                    <a:pt x="75" y="110"/>
                  </a:moveTo>
                  <a:lnTo>
                    <a:pt x="28" y="143"/>
                  </a:lnTo>
                  <a:lnTo>
                    <a:pt x="47" y="89"/>
                  </a:lnTo>
                  <a:lnTo>
                    <a:pt x="0" y="55"/>
                  </a:lnTo>
                  <a:lnTo>
                    <a:pt x="56" y="55"/>
                  </a:lnTo>
                  <a:lnTo>
                    <a:pt x="75" y="0"/>
                  </a:lnTo>
                  <a:lnTo>
                    <a:pt x="92" y="55"/>
                  </a:lnTo>
                  <a:lnTo>
                    <a:pt x="151" y="55"/>
                  </a:lnTo>
                  <a:lnTo>
                    <a:pt x="104" y="89"/>
                  </a:lnTo>
                  <a:lnTo>
                    <a:pt x="123" y="143"/>
                  </a:lnTo>
                  <a:lnTo>
                    <a:pt x="75"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Freeform 12"/>
            <p:cNvSpPr>
              <a:spLocks/>
            </p:cNvSpPr>
            <p:nvPr userDrawn="1"/>
          </p:nvSpPr>
          <p:spPr bwMode="auto">
            <a:xfrm>
              <a:off x="4111026" y="1557357"/>
              <a:ext cx="236539" cy="225426"/>
            </a:xfrm>
            <a:custGeom>
              <a:avLst/>
              <a:gdLst>
                <a:gd name="T0" fmla="*/ 76 w 149"/>
                <a:gd name="T1" fmla="*/ 109 h 142"/>
                <a:gd name="T2" fmla="*/ 28 w 149"/>
                <a:gd name="T3" fmla="*/ 142 h 142"/>
                <a:gd name="T4" fmla="*/ 45 w 149"/>
                <a:gd name="T5" fmla="*/ 88 h 142"/>
                <a:gd name="T6" fmla="*/ 0 w 149"/>
                <a:gd name="T7" fmla="*/ 54 h 142"/>
                <a:gd name="T8" fmla="*/ 57 w 149"/>
                <a:gd name="T9" fmla="*/ 54 h 142"/>
                <a:gd name="T10" fmla="*/ 76 w 149"/>
                <a:gd name="T11" fmla="*/ 0 h 142"/>
                <a:gd name="T12" fmla="*/ 92 w 149"/>
                <a:gd name="T13" fmla="*/ 54 h 142"/>
                <a:gd name="T14" fmla="*/ 149 w 149"/>
                <a:gd name="T15" fmla="*/ 54 h 142"/>
                <a:gd name="T16" fmla="*/ 104 w 149"/>
                <a:gd name="T17" fmla="*/ 88 h 142"/>
                <a:gd name="T18" fmla="*/ 121 w 149"/>
                <a:gd name="T19" fmla="*/ 142 h 142"/>
                <a:gd name="T20" fmla="*/ 76 w 149"/>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2">
                  <a:moveTo>
                    <a:pt x="76" y="109"/>
                  </a:moveTo>
                  <a:lnTo>
                    <a:pt x="28" y="142"/>
                  </a:lnTo>
                  <a:lnTo>
                    <a:pt x="45" y="88"/>
                  </a:lnTo>
                  <a:lnTo>
                    <a:pt x="0" y="54"/>
                  </a:lnTo>
                  <a:lnTo>
                    <a:pt x="57" y="54"/>
                  </a:lnTo>
                  <a:lnTo>
                    <a:pt x="76" y="0"/>
                  </a:lnTo>
                  <a:lnTo>
                    <a:pt x="92" y="54"/>
                  </a:lnTo>
                  <a:lnTo>
                    <a:pt x="149" y="54"/>
                  </a:lnTo>
                  <a:lnTo>
                    <a:pt x="104"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7" name="Freeform 13"/>
            <p:cNvSpPr>
              <a:spLocks/>
            </p:cNvSpPr>
            <p:nvPr userDrawn="1"/>
          </p:nvSpPr>
          <p:spPr bwMode="auto">
            <a:xfrm>
              <a:off x="4415828" y="1763733"/>
              <a:ext cx="236539" cy="227014"/>
            </a:xfrm>
            <a:custGeom>
              <a:avLst/>
              <a:gdLst>
                <a:gd name="T0" fmla="*/ 76 w 149"/>
                <a:gd name="T1" fmla="*/ 110 h 143"/>
                <a:gd name="T2" fmla="*/ 28 w 149"/>
                <a:gd name="T3" fmla="*/ 143 h 143"/>
                <a:gd name="T4" fmla="*/ 45 w 149"/>
                <a:gd name="T5" fmla="*/ 89 h 143"/>
                <a:gd name="T6" fmla="*/ 0 w 149"/>
                <a:gd name="T7" fmla="*/ 55 h 143"/>
                <a:gd name="T8" fmla="*/ 57 w 149"/>
                <a:gd name="T9" fmla="*/ 55 h 143"/>
                <a:gd name="T10" fmla="*/ 76 w 149"/>
                <a:gd name="T11" fmla="*/ 0 h 143"/>
                <a:gd name="T12" fmla="*/ 92 w 149"/>
                <a:gd name="T13" fmla="*/ 55 h 143"/>
                <a:gd name="T14" fmla="*/ 149 w 149"/>
                <a:gd name="T15" fmla="*/ 55 h 143"/>
                <a:gd name="T16" fmla="*/ 104 w 149"/>
                <a:gd name="T17" fmla="*/ 89 h 143"/>
                <a:gd name="T18" fmla="*/ 121 w 149"/>
                <a:gd name="T19" fmla="*/ 143 h 143"/>
                <a:gd name="T20" fmla="*/ 76 w 149"/>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3">
                  <a:moveTo>
                    <a:pt x="76" y="110"/>
                  </a:moveTo>
                  <a:lnTo>
                    <a:pt x="28" y="143"/>
                  </a:lnTo>
                  <a:lnTo>
                    <a:pt x="45" y="89"/>
                  </a:lnTo>
                  <a:lnTo>
                    <a:pt x="0" y="55"/>
                  </a:lnTo>
                  <a:lnTo>
                    <a:pt x="57" y="55"/>
                  </a:lnTo>
                  <a:lnTo>
                    <a:pt x="76" y="0"/>
                  </a:lnTo>
                  <a:lnTo>
                    <a:pt x="92" y="55"/>
                  </a:lnTo>
                  <a:lnTo>
                    <a:pt x="149" y="55"/>
                  </a:lnTo>
                  <a:lnTo>
                    <a:pt x="104" y="89"/>
                  </a:lnTo>
                  <a:lnTo>
                    <a:pt x="121"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14"/>
            <p:cNvSpPr>
              <a:spLocks/>
            </p:cNvSpPr>
            <p:nvPr userDrawn="1"/>
          </p:nvSpPr>
          <p:spPr bwMode="auto">
            <a:xfrm>
              <a:off x="4561880" y="2105047"/>
              <a:ext cx="241302" cy="225426"/>
            </a:xfrm>
            <a:custGeom>
              <a:avLst/>
              <a:gdLst>
                <a:gd name="T0" fmla="*/ 76 w 152"/>
                <a:gd name="T1" fmla="*/ 109 h 142"/>
                <a:gd name="T2" fmla="*/ 29 w 152"/>
                <a:gd name="T3" fmla="*/ 142 h 142"/>
                <a:gd name="T4" fmla="*/ 45 w 152"/>
                <a:gd name="T5" fmla="*/ 88 h 142"/>
                <a:gd name="T6" fmla="*/ 0 w 152"/>
                <a:gd name="T7" fmla="*/ 54 h 142"/>
                <a:gd name="T8" fmla="*/ 57 w 152"/>
                <a:gd name="T9" fmla="*/ 54 h 142"/>
                <a:gd name="T10" fmla="*/ 76 w 152"/>
                <a:gd name="T11" fmla="*/ 0 h 142"/>
                <a:gd name="T12" fmla="*/ 93 w 152"/>
                <a:gd name="T13" fmla="*/ 54 h 142"/>
                <a:gd name="T14" fmla="*/ 152 w 152"/>
                <a:gd name="T15" fmla="*/ 54 h 142"/>
                <a:gd name="T16" fmla="*/ 105 w 152"/>
                <a:gd name="T17" fmla="*/ 88 h 142"/>
                <a:gd name="T18" fmla="*/ 121 w 152"/>
                <a:gd name="T19" fmla="*/ 142 h 142"/>
                <a:gd name="T20" fmla="*/ 76 w 152"/>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2">
                  <a:moveTo>
                    <a:pt x="76" y="109"/>
                  </a:moveTo>
                  <a:lnTo>
                    <a:pt x="29" y="142"/>
                  </a:lnTo>
                  <a:lnTo>
                    <a:pt x="45" y="88"/>
                  </a:lnTo>
                  <a:lnTo>
                    <a:pt x="0" y="54"/>
                  </a:lnTo>
                  <a:lnTo>
                    <a:pt x="57" y="54"/>
                  </a:lnTo>
                  <a:lnTo>
                    <a:pt x="76" y="0"/>
                  </a:lnTo>
                  <a:lnTo>
                    <a:pt x="93" y="54"/>
                  </a:lnTo>
                  <a:lnTo>
                    <a:pt x="152"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9" name="Freeform 15"/>
            <p:cNvSpPr>
              <a:spLocks/>
            </p:cNvSpPr>
            <p:nvPr userDrawn="1"/>
          </p:nvSpPr>
          <p:spPr bwMode="auto">
            <a:xfrm>
              <a:off x="3937987" y="2190772"/>
              <a:ext cx="544516" cy="798516"/>
            </a:xfrm>
            <a:custGeom>
              <a:avLst/>
              <a:gdLst>
                <a:gd name="T0" fmla="*/ 0 w 343"/>
                <a:gd name="T1" fmla="*/ 0 h 503"/>
                <a:gd name="T2" fmla="*/ 0 w 343"/>
                <a:gd name="T3" fmla="*/ 503 h 503"/>
                <a:gd name="T4" fmla="*/ 142 w 343"/>
                <a:gd name="T5" fmla="*/ 503 h 503"/>
                <a:gd name="T6" fmla="*/ 142 w 343"/>
                <a:gd name="T7" fmla="*/ 310 h 503"/>
                <a:gd name="T8" fmla="*/ 324 w 343"/>
                <a:gd name="T9" fmla="*/ 310 h 503"/>
                <a:gd name="T10" fmla="*/ 324 w 343"/>
                <a:gd name="T11" fmla="*/ 196 h 503"/>
                <a:gd name="T12" fmla="*/ 142 w 343"/>
                <a:gd name="T13" fmla="*/ 196 h 503"/>
                <a:gd name="T14" fmla="*/ 142 w 343"/>
                <a:gd name="T15" fmla="*/ 115 h 503"/>
                <a:gd name="T16" fmla="*/ 343 w 343"/>
                <a:gd name="T17" fmla="*/ 115 h 503"/>
                <a:gd name="T18" fmla="*/ 343 w 343"/>
                <a:gd name="T19" fmla="*/ 0 h 503"/>
                <a:gd name="T20" fmla="*/ 0 w 343"/>
                <a:gd name="T21"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503">
                  <a:moveTo>
                    <a:pt x="0" y="0"/>
                  </a:moveTo>
                  <a:lnTo>
                    <a:pt x="0" y="503"/>
                  </a:lnTo>
                  <a:lnTo>
                    <a:pt x="142" y="503"/>
                  </a:lnTo>
                  <a:lnTo>
                    <a:pt x="142" y="310"/>
                  </a:lnTo>
                  <a:lnTo>
                    <a:pt x="324" y="310"/>
                  </a:lnTo>
                  <a:lnTo>
                    <a:pt x="324" y="196"/>
                  </a:lnTo>
                  <a:lnTo>
                    <a:pt x="142" y="196"/>
                  </a:lnTo>
                  <a:lnTo>
                    <a:pt x="142" y="115"/>
                  </a:lnTo>
                  <a:lnTo>
                    <a:pt x="343" y="115"/>
                  </a:lnTo>
                  <a:lnTo>
                    <a:pt x="343"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0" name="Freeform 16"/>
            <p:cNvSpPr>
              <a:spLocks/>
            </p:cNvSpPr>
            <p:nvPr userDrawn="1"/>
          </p:nvSpPr>
          <p:spPr bwMode="auto">
            <a:xfrm>
              <a:off x="3268058" y="2190772"/>
              <a:ext cx="598492" cy="798516"/>
            </a:xfrm>
            <a:custGeom>
              <a:avLst/>
              <a:gdLst>
                <a:gd name="T0" fmla="*/ 377 w 377"/>
                <a:gd name="T1" fmla="*/ 0 h 503"/>
                <a:gd name="T2" fmla="*/ 0 w 377"/>
                <a:gd name="T3" fmla="*/ 0 h 503"/>
                <a:gd name="T4" fmla="*/ 0 w 377"/>
                <a:gd name="T5" fmla="*/ 115 h 503"/>
                <a:gd name="T6" fmla="*/ 118 w 377"/>
                <a:gd name="T7" fmla="*/ 115 h 503"/>
                <a:gd name="T8" fmla="*/ 118 w 377"/>
                <a:gd name="T9" fmla="*/ 503 h 503"/>
                <a:gd name="T10" fmla="*/ 261 w 377"/>
                <a:gd name="T11" fmla="*/ 503 h 503"/>
                <a:gd name="T12" fmla="*/ 261 w 377"/>
                <a:gd name="T13" fmla="*/ 115 h 503"/>
                <a:gd name="T14" fmla="*/ 377 w 377"/>
                <a:gd name="T15" fmla="*/ 115 h 503"/>
                <a:gd name="T16" fmla="*/ 377 w 377"/>
                <a:gd name="T17"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503">
                  <a:moveTo>
                    <a:pt x="377" y="0"/>
                  </a:moveTo>
                  <a:lnTo>
                    <a:pt x="0" y="0"/>
                  </a:lnTo>
                  <a:lnTo>
                    <a:pt x="0" y="115"/>
                  </a:lnTo>
                  <a:lnTo>
                    <a:pt x="118" y="115"/>
                  </a:lnTo>
                  <a:lnTo>
                    <a:pt x="118" y="503"/>
                  </a:lnTo>
                  <a:lnTo>
                    <a:pt x="261" y="503"/>
                  </a:lnTo>
                  <a:lnTo>
                    <a:pt x="261" y="115"/>
                  </a:lnTo>
                  <a:lnTo>
                    <a:pt x="377" y="115"/>
                  </a:lnTo>
                  <a:lnTo>
                    <a:pt x="37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1" name="Freeform 17"/>
            <p:cNvSpPr>
              <a:spLocks/>
            </p:cNvSpPr>
            <p:nvPr userDrawn="1"/>
          </p:nvSpPr>
          <p:spPr bwMode="auto">
            <a:xfrm>
              <a:off x="2642578" y="2190772"/>
              <a:ext cx="546104" cy="798516"/>
            </a:xfrm>
            <a:custGeom>
              <a:avLst/>
              <a:gdLst>
                <a:gd name="T0" fmla="*/ 344 w 344"/>
                <a:gd name="T1" fmla="*/ 115 h 503"/>
                <a:gd name="T2" fmla="*/ 344 w 344"/>
                <a:gd name="T3" fmla="*/ 0 h 503"/>
                <a:gd name="T4" fmla="*/ 0 w 344"/>
                <a:gd name="T5" fmla="*/ 0 h 503"/>
                <a:gd name="T6" fmla="*/ 0 w 344"/>
                <a:gd name="T7" fmla="*/ 503 h 503"/>
                <a:gd name="T8" fmla="*/ 344 w 344"/>
                <a:gd name="T9" fmla="*/ 503 h 503"/>
                <a:gd name="T10" fmla="*/ 344 w 344"/>
                <a:gd name="T11" fmla="*/ 388 h 503"/>
                <a:gd name="T12" fmla="*/ 143 w 344"/>
                <a:gd name="T13" fmla="*/ 388 h 503"/>
                <a:gd name="T14" fmla="*/ 143 w 344"/>
                <a:gd name="T15" fmla="*/ 310 h 503"/>
                <a:gd name="T16" fmla="*/ 325 w 344"/>
                <a:gd name="T17" fmla="*/ 310 h 503"/>
                <a:gd name="T18" fmla="*/ 325 w 344"/>
                <a:gd name="T19" fmla="*/ 196 h 503"/>
                <a:gd name="T20" fmla="*/ 143 w 344"/>
                <a:gd name="T21" fmla="*/ 196 h 503"/>
                <a:gd name="T22" fmla="*/ 143 w 344"/>
                <a:gd name="T23" fmla="*/ 115 h 503"/>
                <a:gd name="T24" fmla="*/ 344 w 344"/>
                <a:gd name="T25" fmla="*/ 11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503">
                  <a:moveTo>
                    <a:pt x="344" y="115"/>
                  </a:moveTo>
                  <a:lnTo>
                    <a:pt x="344" y="0"/>
                  </a:lnTo>
                  <a:lnTo>
                    <a:pt x="0" y="0"/>
                  </a:lnTo>
                  <a:lnTo>
                    <a:pt x="0" y="503"/>
                  </a:lnTo>
                  <a:lnTo>
                    <a:pt x="344" y="503"/>
                  </a:lnTo>
                  <a:lnTo>
                    <a:pt x="344" y="388"/>
                  </a:lnTo>
                  <a:lnTo>
                    <a:pt x="143" y="388"/>
                  </a:lnTo>
                  <a:lnTo>
                    <a:pt x="143" y="310"/>
                  </a:lnTo>
                  <a:lnTo>
                    <a:pt x="325" y="310"/>
                  </a:lnTo>
                  <a:lnTo>
                    <a:pt x="325" y="196"/>
                  </a:lnTo>
                  <a:lnTo>
                    <a:pt x="143" y="196"/>
                  </a:lnTo>
                  <a:lnTo>
                    <a:pt x="143" y="115"/>
                  </a:lnTo>
                  <a:lnTo>
                    <a:pt x="344" y="1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2" name="Freeform 18"/>
            <p:cNvSpPr>
              <a:spLocks/>
            </p:cNvSpPr>
            <p:nvPr userDrawn="1"/>
          </p:nvSpPr>
          <p:spPr bwMode="auto">
            <a:xfrm>
              <a:off x="4596805" y="2581299"/>
              <a:ext cx="179389" cy="146051"/>
            </a:xfrm>
            <a:custGeom>
              <a:avLst/>
              <a:gdLst>
                <a:gd name="T0" fmla="*/ 0 w 113"/>
                <a:gd name="T1" fmla="*/ 0 h 92"/>
                <a:gd name="T2" fmla="*/ 16 w 113"/>
                <a:gd name="T3" fmla="*/ 0 h 92"/>
                <a:gd name="T4" fmla="*/ 33 w 113"/>
                <a:gd name="T5" fmla="*/ 71 h 92"/>
                <a:gd name="T6" fmla="*/ 52 w 113"/>
                <a:gd name="T7" fmla="*/ 0 h 92"/>
                <a:gd name="T8" fmla="*/ 66 w 113"/>
                <a:gd name="T9" fmla="*/ 0 h 92"/>
                <a:gd name="T10" fmla="*/ 83 w 113"/>
                <a:gd name="T11" fmla="*/ 71 h 92"/>
                <a:gd name="T12" fmla="*/ 101 w 113"/>
                <a:gd name="T13" fmla="*/ 0 h 92"/>
                <a:gd name="T14" fmla="*/ 113 w 113"/>
                <a:gd name="T15" fmla="*/ 0 h 92"/>
                <a:gd name="T16" fmla="*/ 90 w 113"/>
                <a:gd name="T17" fmla="*/ 92 h 92"/>
                <a:gd name="T18" fmla="*/ 75 w 113"/>
                <a:gd name="T19" fmla="*/ 92 h 92"/>
                <a:gd name="T20" fmla="*/ 56 w 113"/>
                <a:gd name="T21" fmla="*/ 26 h 92"/>
                <a:gd name="T22" fmla="*/ 40 w 113"/>
                <a:gd name="T23" fmla="*/ 92 h 92"/>
                <a:gd name="T24" fmla="*/ 23 w 113"/>
                <a:gd name="T25" fmla="*/ 92 h 92"/>
                <a:gd name="T26" fmla="*/ 0 w 113"/>
                <a:gd name="T2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92">
                  <a:moveTo>
                    <a:pt x="0" y="0"/>
                  </a:moveTo>
                  <a:lnTo>
                    <a:pt x="16" y="0"/>
                  </a:lnTo>
                  <a:lnTo>
                    <a:pt x="33" y="71"/>
                  </a:lnTo>
                  <a:lnTo>
                    <a:pt x="52" y="0"/>
                  </a:lnTo>
                  <a:lnTo>
                    <a:pt x="66" y="0"/>
                  </a:lnTo>
                  <a:lnTo>
                    <a:pt x="83" y="71"/>
                  </a:lnTo>
                  <a:lnTo>
                    <a:pt x="101" y="0"/>
                  </a:lnTo>
                  <a:lnTo>
                    <a:pt x="113" y="0"/>
                  </a:lnTo>
                  <a:lnTo>
                    <a:pt x="90" y="92"/>
                  </a:lnTo>
                  <a:lnTo>
                    <a:pt x="75" y="92"/>
                  </a:lnTo>
                  <a:lnTo>
                    <a:pt x="56" y="26"/>
                  </a:lnTo>
                  <a:lnTo>
                    <a:pt x="40" y="92"/>
                  </a:lnTo>
                  <a:lnTo>
                    <a:pt x="23" y="9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3" name="Freeform 19"/>
            <p:cNvSpPr>
              <a:spLocks noEditPoints="1"/>
            </p:cNvSpPr>
            <p:nvPr userDrawn="1"/>
          </p:nvSpPr>
          <p:spPr bwMode="auto">
            <a:xfrm>
              <a:off x="4776194" y="2614637"/>
              <a:ext cx="106363"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10" y="26"/>
                    <a:pt x="14" y="26"/>
                  </a:cubicBezTo>
                  <a:cubicBezTo>
                    <a:pt x="18" y="26"/>
                    <a:pt x="21" y="23"/>
                    <a:pt x="21" y="16"/>
                  </a:cubicBezTo>
                  <a:cubicBezTo>
                    <a:pt x="21" y="9"/>
                    <a:pt x="18" y="5"/>
                    <a:pt x="14" y="5"/>
                  </a:cubicBezTo>
                  <a:cubicBezTo>
                    <a:pt x="10"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4" name="Freeform 20"/>
            <p:cNvSpPr>
              <a:spLocks/>
            </p:cNvSpPr>
            <p:nvPr userDrawn="1"/>
          </p:nvSpPr>
          <p:spPr bwMode="auto">
            <a:xfrm>
              <a:off x="4901607" y="2614637"/>
              <a:ext cx="58738" cy="112713"/>
            </a:xfrm>
            <a:custGeom>
              <a:avLst/>
              <a:gdLst>
                <a:gd name="T0" fmla="*/ 16 w 16"/>
                <a:gd name="T1" fmla="*/ 7 h 30"/>
                <a:gd name="T2" fmla="*/ 14 w 16"/>
                <a:gd name="T3" fmla="*/ 7 h 30"/>
                <a:gd name="T4" fmla="*/ 6 w 16"/>
                <a:gd name="T5" fmla="*/ 16 h 30"/>
                <a:gd name="T6" fmla="*/ 6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6" y="1"/>
                    <a:pt x="6" y="1"/>
                    <a:pt x="6" y="1"/>
                  </a:cubicBezTo>
                  <a:cubicBezTo>
                    <a:pt x="6" y="8"/>
                    <a:pt x="6" y="8"/>
                    <a:pt x="6" y="8"/>
                  </a:cubicBezTo>
                  <a:cubicBezTo>
                    <a:pt x="7" y="3"/>
                    <a:pt x="10" y="0"/>
                    <a:pt x="14" y="0"/>
                  </a:cubicBezTo>
                  <a:cubicBezTo>
                    <a:pt x="14"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5" name="Freeform 21"/>
            <p:cNvSpPr>
              <a:spLocks/>
            </p:cNvSpPr>
            <p:nvPr userDrawn="1"/>
          </p:nvSpPr>
          <p:spPr bwMode="auto">
            <a:xfrm>
              <a:off x="4973045" y="2581299"/>
              <a:ext cx="96838" cy="146051"/>
            </a:xfrm>
            <a:custGeom>
              <a:avLst/>
              <a:gdLst>
                <a:gd name="T0" fmla="*/ 14 w 61"/>
                <a:gd name="T1" fmla="*/ 0 h 92"/>
                <a:gd name="T2" fmla="*/ 14 w 61"/>
                <a:gd name="T3" fmla="*/ 57 h 92"/>
                <a:gd name="T4" fmla="*/ 42 w 61"/>
                <a:gd name="T5" fmla="*/ 23 h 92"/>
                <a:gd name="T6" fmla="*/ 59 w 61"/>
                <a:gd name="T7" fmla="*/ 23 h 92"/>
                <a:gd name="T8" fmla="*/ 38 w 61"/>
                <a:gd name="T9" fmla="*/ 47 h 92"/>
                <a:gd name="T10" fmla="*/ 61 w 61"/>
                <a:gd name="T11" fmla="*/ 92 h 92"/>
                <a:gd name="T12" fmla="*/ 45 w 61"/>
                <a:gd name="T13" fmla="*/ 92 h 92"/>
                <a:gd name="T14" fmla="*/ 26 w 61"/>
                <a:gd name="T15" fmla="*/ 57 h 92"/>
                <a:gd name="T16" fmla="*/ 14 w 61"/>
                <a:gd name="T17" fmla="*/ 71 h 92"/>
                <a:gd name="T18" fmla="*/ 14 w 61"/>
                <a:gd name="T19" fmla="*/ 92 h 92"/>
                <a:gd name="T20" fmla="*/ 0 w 61"/>
                <a:gd name="T21" fmla="*/ 92 h 92"/>
                <a:gd name="T22" fmla="*/ 0 w 61"/>
                <a:gd name="T23" fmla="*/ 0 h 92"/>
                <a:gd name="T24" fmla="*/ 14 w 61"/>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92">
                  <a:moveTo>
                    <a:pt x="14" y="0"/>
                  </a:moveTo>
                  <a:lnTo>
                    <a:pt x="14" y="57"/>
                  </a:lnTo>
                  <a:lnTo>
                    <a:pt x="42" y="23"/>
                  </a:lnTo>
                  <a:lnTo>
                    <a:pt x="59" y="23"/>
                  </a:lnTo>
                  <a:lnTo>
                    <a:pt x="38" y="47"/>
                  </a:lnTo>
                  <a:lnTo>
                    <a:pt x="61" y="92"/>
                  </a:lnTo>
                  <a:lnTo>
                    <a:pt x="45" y="92"/>
                  </a:lnTo>
                  <a:lnTo>
                    <a:pt x="26" y="57"/>
                  </a:lnTo>
                  <a:lnTo>
                    <a:pt x="14" y="71"/>
                  </a:lnTo>
                  <a:lnTo>
                    <a:pt x="14" y="92"/>
                  </a:lnTo>
                  <a:lnTo>
                    <a:pt x="0" y="92"/>
                  </a:lnTo>
                  <a:lnTo>
                    <a:pt x="0" y="0"/>
                  </a:lnTo>
                  <a:lnTo>
                    <a:pt x="1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6" name="Freeform 22"/>
            <p:cNvSpPr>
              <a:spLocks noEditPoints="1"/>
            </p:cNvSpPr>
            <p:nvPr userDrawn="1"/>
          </p:nvSpPr>
          <p:spPr bwMode="auto">
            <a:xfrm>
              <a:off x="5080996" y="2581299"/>
              <a:ext cx="26988" cy="146051"/>
            </a:xfrm>
            <a:custGeom>
              <a:avLst/>
              <a:gdLst>
                <a:gd name="T0" fmla="*/ 17 w 17"/>
                <a:gd name="T1" fmla="*/ 14 h 92"/>
                <a:gd name="T2" fmla="*/ 0 w 17"/>
                <a:gd name="T3" fmla="*/ 14 h 92"/>
                <a:gd name="T4" fmla="*/ 0 w 17"/>
                <a:gd name="T5" fmla="*/ 0 h 92"/>
                <a:gd name="T6" fmla="*/ 17 w 17"/>
                <a:gd name="T7" fmla="*/ 0 h 92"/>
                <a:gd name="T8" fmla="*/ 17 w 17"/>
                <a:gd name="T9" fmla="*/ 14 h 92"/>
                <a:gd name="T10" fmla="*/ 17 w 17"/>
                <a:gd name="T11" fmla="*/ 92 h 92"/>
                <a:gd name="T12" fmla="*/ 0 w 17"/>
                <a:gd name="T13" fmla="*/ 92 h 92"/>
                <a:gd name="T14" fmla="*/ 0 w 17"/>
                <a:gd name="T15" fmla="*/ 23 h 92"/>
                <a:gd name="T16" fmla="*/ 17 w 17"/>
                <a:gd name="T17" fmla="*/ 23 h 92"/>
                <a:gd name="T18" fmla="*/ 17 w 17"/>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2">
                  <a:moveTo>
                    <a:pt x="17" y="14"/>
                  </a:moveTo>
                  <a:lnTo>
                    <a:pt x="0" y="14"/>
                  </a:lnTo>
                  <a:lnTo>
                    <a:pt x="0" y="0"/>
                  </a:lnTo>
                  <a:lnTo>
                    <a:pt x="17" y="0"/>
                  </a:lnTo>
                  <a:lnTo>
                    <a:pt x="17" y="14"/>
                  </a:lnTo>
                  <a:close/>
                  <a:moveTo>
                    <a:pt x="17" y="92"/>
                  </a:moveTo>
                  <a:lnTo>
                    <a:pt x="0" y="92"/>
                  </a:lnTo>
                  <a:lnTo>
                    <a:pt x="0" y="23"/>
                  </a:lnTo>
                  <a:lnTo>
                    <a:pt x="17" y="23"/>
                  </a:lnTo>
                  <a:lnTo>
                    <a:pt x="17" y="9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7" name="Freeform 23"/>
            <p:cNvSpPr>
              <a:spLocks/>
            </p:cNvSpPr>
            <p:nvPr userDrawn="1"/>
          </p:nvSpPr>
          <p:spPr bwMode="auto">
            <a:xfrm>
              <a:off x="5130209" y="2614637"/>
              <a:ext cx="90488" cy="112713"/>
            </a:xfrm>
            <a:custGeom>
              <a:avLst/>
              <a:gdLst>
                <a:gd name="T0" fmla="*/ 6 w 24"/>
                <a:gd name="T1" fmla="*/ 1 h 30"/>
                <a:gd name="T2" fmla="*/ 6 w 24"/>
                <a:gd name="T3" fmla="*/ 6 h 30"/>
                <a:gd name="T4" fmla="*/ 15 w 24"/>
                <a:gd name="T5" fmla="*/ 0 h 30"/>
                <a:gd name="T6" fmla="*/ 24 w 24"/>
                <a:gd name="T7" fmla="*/ 12 h 30"/>
                <a:gd name="T8" fmla="*/ 24 w 24"/>
                <a:gd name="T9" fmla="*/ 30 h 30"/>
                <a:gd name="T10" fmla="*/ 18 w 24"/>
                <a:gd name="T11" fmla="*/ 30 h 30"/>
                <a:gd name="T12" fmla="*/ 18 w 24"/>
                <a:gd name="T13" fmla="*/ 12 h 30"/>
                <a:gd name="T14" fmla="*/ 13 w 24"/>
                <a:gd name="T15" fmla="*/ 5 h 30"/>
                <a:gd name="T16" fmla="*/ 6 w 24"/>
                <a:gd name="T17" fmla="*/ 14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2"/>
                  </a:cubicBezTo>
                  <a:cubicBezTo>
                    <a:pt x="24" y="30"/>
                    <a:pt x="24" y="30"/>
                    <a:pt x="24" y="30"/>
                  </a:cubicBezTo>
                  <a:cubicBezTo>
                    <a:pt x="18" y="30"/>
                    <a:pt x="18" y="30"/>
                    <a:pt x="18" y="30"/>
                  </a:cubicBezTo>
                  <a:cubicBezTo>
                    <a:pt x="18" y="12"/>
                    <a:pt x="18" y="12"/>
                    <a:pt x="18" y="12"/>
                  </a:cubicBezTo>
                  <a:cubicBezTo>
                    <a:pt x="18" y="8"/>
                    <a:pt x="16" y="5"/>
                    <a:pt x="13" y="5"/>
                  </a:cubicBezTo>
                  <a:cubicBezTo>
                    <a:pt x="9" y="5"/>
                    <a:pt x="6" y="9"/>
                    <a:pt x="6" y="14"/>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8" name="Freeform 24"/>
            <p:cNvSpPr>
              <a:spLocks noEditPoints="1"/>
            </p:cNvSpPr>
            <p:nvPr userDrawn="1"/>
          </p:nvSpPr>
          <p:spPr bwMode="auto">
            <a:xfrm>
              <a:off x="5236572" y="2598762"/>
              <a:ext cx="107951"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20 w 29"/>
                <a:gd name="T17" fmla="*/ 29 h 45"/>
                <a:gd name="T18" fmla="*/ 29 w 29"/>
                <a:gd name="T19" fmla="*/ 36 h 45"/>
                <a:gd name="T20" fmla="*/ 15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7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9 w 29"/>
                <a:gd name="T55" fmla="*/ 14 h 45"/>
                <a:gd name="T56" fmla="*/ 14 w 29"/>
                <a:gd name="T57" fmla="*/ 20 h 45"/>
                <a:gd name="T58" fmla="*/ 20 w 29"/>
                <a:gd name="T59" fmla="*/ 14 h 45"/>
                <a:gd name="T60" fmla="*/ 14 w 29"/>
                <a:gd name="T61" fmla="*/ 9 h 45"/>
                <a:gd name="T62" fmla="*/ 9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8"/>
                  </a:cubicBezTo>
                  <a:cubicBezTo>
                    <a:pt x="25" y="10"/>
                    <a:pt x="26" y="12"/>
                    <a:pt x="26" y="14"/>
                  </a:cubicBezTo>
                  <a:cubicBezTo>
                    <a:pt x="26" y="20"/>
                    <a:pt x="22" y="24"/>
                    <a:pt x="14" y="24"/>
                  </a:cubicBezTo>
                  <a:cubicBezTo>
                    <a:pt x="13" y="24"/>
                    <a:pt x="11" y="24"/>
                    <a:pt x="10" y="23"/>
                  </a:cubicBezTo>
                  <a:cubicBezTo>
                    <a:pt x="8" y="24"/>
                    <a:pt x="7" y="25"/>
                    <a:pt x="7" y="26"/>
                  </a:cubicBezTo>
                  <a:cubicBezTo>
                    <a:pt x="7" y="27"/>
                    <a:pt x="8" y="28"/>
                    <a:pt x="11" y="28"/>
                  </a:cubicBezTo>
                  <a:cubicBezTo>
                    <a:pt x="20" y="29"/>
                    <a:pt x="20" y="29"/>
                    <a:pt x="20" y="29"/>
                  </a:cubicBezTo>
                  <a:cubicBezTo>
                    <a:pt x="26" y="29"/>
                    <a:pt x="29" y="32"/>
                    <a:pt x="29" y="36"/>
                  </a:cubicBezTo>
                  <a:cubicBezTo>
                    <a:pt x="29" y="42"/>
                    <a:pt x="24" y="45"/>
                    <a:pt x="15" y="45"/>
                  </a:cubicBezTo>
                  <a:cubicBezTo>
                    <a:pt x="5" y="45"/>
                    <a:pt x="0" y="42"/>
                    <a:pt x="0" y="37"/>
                  </a:cubicBezTo>
                  <a:cubicBezTo>
                    <a:pt x="0" y="35"/>
                    <a:pt x="2" y="33"/>
                    <a:pt x="4" y="32"/>
                  </a:cubicBezTo>
                  <a:cubicBezTo>
                    <a:pt x="2" y="31"/>
                    <a:pt x="1" y="29"/>
                    <a:pt x="1" y="27"/>
                  </a:cubicBezTo>
                  <a:cubicBezTo>
                    <a:pt x="1" y="25"/>
                    <a:pt x="3" y="23"/>
                    <a:pt x="6" y="22"/>
                  </a:cubicBezTo>
                  <a:cubicBezTo>
                    <a:pt x="4" y="20"/>
                    <a:pt x="2" y="17"/>
                    <a:pt x="2" y="14"/>
                  </a:cubicBezTo>
                  <a:cubicBezTo>
                    <a:pt x="2" y="9"/>
                    <a:pt x="7" y="5"/>
                    <a:pt x="14" y="5"/>
                  </a:cubicBezTo>
                  <a:cubicBezTo>
                    <a:pt x="16" y="5"/>
                    <a:pt x="18" y="5"/>
                    <a:pt x="20" y="6"/>
                  </a:cubicBezTo>
                  <a:cubicBezTo>
                    <a:pt x="21" y="2"/>
                    <a:pt x="23" y="0"/>
                    <a:pt x="27" y="0"/>
                  </a:cubicBezTo>
                  <a:cubicBezTo>
                    <a:pt x="27" y="0"/>
                    <a:pt x="28" y="0"/>
                    <a:pt x="29" y="0"/>
                  </a:cubicBezTo>
                  <a:lnTo>
                    <a:pt x="29" y="5"/>
                  </a:lnTo>
                  <a:close/>
                  <a:moveTo>
                    <a:pt x="6" y="37"/>
                  </a:moveTo>
                  <a:cubicBezTo>
                    <a:pt x="6" y="40"/>
                    <a:pt x="9" y="41"/>
                    <a:pt x="15" y="41"/>
                  </a:cubicBezTo>
                  <a:cubicBezTo>
                    <a:pt x="21" y="41"/>
                    <a:pt x="23" y="40"/>
                    <a:pt x="23" y="37"/>
                  </a:cubicBezTo>
                  <a:cubicBezTo>
                    <a:pt x="23" y="35"/>
                    <a:pt x="22" y="34"/>
                    <a:pt x="18" y="34"/>
                  </a:cubicBezTo>
                  <a:cubicBezTo>
                    <a:pt x="8" y="33"/>
                    <a:pt x="8" y="33"/>
                    <a:pt x="8" y="33"/>
                  </a:cubicBezTo>
                  <a:cubicBezTo>
                    <a:pt x="7" y="34"/>
                    <a:pt x="6" y="35"/>
                    <a:pt x="6" y="37"/>
                  </a:cubicBezTo>
                  <a:moveTo>
                    <a:pt x="9" y="14"/>
                  </a:moveTo>
                  <a:cubicBezTo>
                    <a:pt x="9" y="18"/>
                    <a:pt x="11" y="20"/>
                    <a:pt x="14" y="20"/>
                  </a:cubicBezTo>
                  <a:cubicBezTo>
                    <a:pt x="18" y="20"/>
                    <a:pt x="20" y="18"/>
                    <a:pt x="20" y="14"/>
                  </a:cubicBezTo>
                  <a:cubicBezTo>
                    <a:pt x="20" y="11"/>
                    <a:pt x="17" y="9"/>
                    <a:pt x="14" y="9"/>
                  </a:cubicBezTo>
                  <a:cubicBezTo>
                    <a:pt x="11" y="9"/>
                    <a:pt x="9" y="11"/>
                    <a:pt x="9"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9" name="Freeform 25"/>
            <p:cNvSpPr>
              <a:spLocks/>
            </p:cNvSpPr>
            <p:nvPr userDrawn="1"/>
          </p:nvSpPr>
          <p:spPr bwMode="auto">
            <a:xfrm>
              <a:off x="5409611" y="2587649"/>
              <a:ext cx="66675" cy="144463"/>
            </a:xfrm>
            <a:custGeom>
              <a:avLst/>
              <a:gdLst>
                <a:gd name="T0" fmla="*/ 11 w 18"/>
                <a:gd name="T1" fmla="*/ 8 h 38"/>
                <a:gd name="T2" fmla="*/ 18 w 18"/>
                <a:gd name="T3" fmla="*/ 8 h 38"/>
                <a:gd name="T4" fmla="*/ 18 w 18"/>
                <a:gd name="T5" fmla="*/ 13 h 38"/>
                <a:gd name="T6" fmla="*/ 11 w 18"/>
                <a:gd name="T7" fmla="*/ 13 h 38"/>
                <a:gd name="T8" fmla="*/ 11 w 18"/>
                <a:gd name="T9" fmla="*/ 27 h 38"/>
                <a:gd name="T10" fmla="*/ 15 w 18"/>
                <a:gd name="T11" fmla="*/ 33 h 38"/>
                <a:gd name="T12" fmla="*/ 18 w 18"/>
                <a:gd name="T13" fmla="*/ 33 h 38"/>
                <a:gd name="T14" fmla="*/ 18 w 18"/>
                <a:gd name="T15" fmla="*/ 38 h 38"/>
                <a:gd name="T16" fmla="*/ 14 w 18"/>
                <a:gd name="T17" fmla="*/ 38 h 38"/>
                <a:gd name="T18" fmla="*/ 5 w 18"/>
                <a:gd name="T19" fmla="*/ 27 h 38"/>
                <a:gd name="T20" fmla="*/ 5 w 18"/>
                <a:gd name="T21" fmla="*/ 13 h 38"/>
                <a:gd name="T22" fmla="*/ 0 w 18"/>
                <a:gd name="T23" fmla="*/ 13 h 38"/>
                <a:gd name="T24" fmla="*/ 0 w 18"/>
                <a:gd name="T25" fmla="*/ 8 h 38"/>
                <a:gd name="T26" fmla="*/ 5 w 18"/>
                <a:gd name="T27" fmla="*/ 8 h 38"/>
                <a:gd name="T28" fmla="*/ 5 w 18"/>
                <a:gd name="T29" fmla="*/ 1 h 38"/>
                <a:gd name="T30" fmla="*/ 11 w 18"/>
                <a:gd name="T31" fmla="*/ 0 h 38"/>
                <a:gd name="T32" fmla="*/ 11 w 18"/>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8">
                  <a:moveTo>
                    <a:pt x="11" y="8"/>
                  </a:moveTo>
                  <a:cubicBezTo>
                    <a:pt x="18" y="8"/>
                    <a:pt x="18" y="8"/>
                    <a:pt x="18" y="8"/>
                  </a:cubicBezTo>
                  <a:cubicBezTo>
                    <a:pt x="18" y="13"/>
                    <a:pt x="18" y="13"/>
                    <a:pt x="18" y="13"/>
                  </a:cubicBezTo>
                  <a:cubicBezTo>
                    <a:pt x="11" y="13"/>
                    <a:pt x="11" y="13"/>
                    <a:pt x="11" y="13"/>
                  </a:cubicBezTo>
                  <a:cubicBezTo>
                    <a:pt x="11" y="27"/>
                    <a:pt x="11" y="27"/>
                    <a:pt x="11" y="27"/>
                  </a:cubicBezTo>
                  <a:cubicBezTo>
                    <a:pt x="11" y="31"/>
                    <a:pt x="12" y="33"/>
                    <a:pt x="15" y="33"/>
                  </a:cubicBezTo>
                  <a:cubicBezTo>
                    <a:pt x="16" y="33"/>
                    <a:pt x="17" y="33"/>
                    <a:pt x="18" y="33"/>
                  </a:cubicBezTo>
                  <a:cubicBezTo>
                    <a:pt x="18" y="38"/>
                    <a:pt x="18" y="38"/>
                    <a:pt x="18" y="38"/>
                  </a:cubicBezTo>
                  <a:cubicBezTo>
                    <a:pt x="17" y="38"/>
                    <a:pt x="15" y="38"/>
                    <a:pt x="14" y="38"/>
                  </a:cubicBezTo>
                  <a:cubicBezTo>
                    <a:pt x="7" y="38"/>
                    <a:pt x="5" y="35"/>
                    <a:pt x="5" y="27"/>
                  </a:cubicBezTo>
                  <a:cubicBezTo>
                    <a:pt x="5" y="13"/>
                    <a:pt x="5" y="13"/>
                    <a:pt x="5" y="13"/>
                  </a:cubicBezTo>
                  <a:cubicBezTo>
                    <a:pt x="0" y="13"/>
                    <a:pt x="0" y="13"/>
                    <a:pt x="0" y="13"/>
                  </a:cubicBezTo>
                  <a:cubicBezTo>
                    <a:pt x="0" y="8"/>
                    <a:pt x="0" y="8"/>
                    <a:pt x="0" y="8"/>
                  </a:cubicBezTo>
                  <a:cubicBezTo>
                    <a:pt x="5" y="8"/>
                    <a:pt x="5" y="8"/>
                    <a:pt x="5" y="8"/>
                  </a:cubicBezTo>
                  <a:cubicBezTo>
                    <a:pt x="5" y="1"/>
                    <a:pt x="5" y="1"/>
                    <a:pt x="5" y="1"/>
                  </a:cubicBezTo>
                  <a:cubicBezTo>
                    <a:pt x="11" y="0"/>
                    <a:pt x="11" y="0"/>
                    <a:pt x="11" y="0"/>
                  </a:cubicBezTo>
                  <a:lnTo>
                    <a:pt x="1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0" name="Freeform 26"/>
            <p:cNvSpPr>
              <a:spLocks noEditPoints="1"/>
            </p:cNvSpPr>
            <p:nvPr userDrawn="1"/>
          </p:nvSpPr>
          <p:spPr bwMode="auto">
            <a:xfrm>
              <a:off x="5484224" y="2614637"/>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9" y="26"/>
                    <a:pt x="14" y="26"/>
                  </a:cubicBezTo>
                  <a:cubicBezTo>
                    <a:pt x="18" y="26"/>
                    <a:pt x="21" y="23"/>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1" name="Freeform 27"/>
            <p:cNvSpPr>
              <a:spLocks noEditPoints="1"/>
            </p:cNvSpPr>
            <p:nvPr userDrawn="1"/>
          </p:nvSpPr>
          <p:spPr bwMode="auto">
            <a:xfrm>
              <a:off x="5596937" y="2598762"/>
              <a:ext cx="109538"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19 w 29"/>
                <a:gd name="T17" fmla="*/ 29 h 45"/>
                <a:gd name="T18" fmla="*/ 29 w 29"/>
                <a:gd name="T19" fmla="*/ 36 h 45"/>
                <a:gd name="T20" fmla="*/ 14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6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8 w 29"/>
                <a:gd name="T55" fmla="*/ 14 h 45"/>
                <a:gd name="T56" fmla="*/ 14 w 29"/>
                <a:gd name="T57" fmla="*/ 20 h 45"/>
                <a:gd name="T58" fmla="*/ 19 w 29"/>
                <a:gd name="T59" fmla="*/ 14 h 45"/>
                <a:gd name="T60" fmla="*/ 14 w 29"/>
                <a:gd name="T61" fmla="*/ 9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7" y="5"/>
                    <a:pt x="27" y="5"/>
                  </a:cubicBezTo>
                  <a:cubicBezTo>
                    <a:pt x="25" y="5"/>
                    <a:pt x="23" y="6"/>
                    <a:pt x="23" y="8"/>
                  </a:cubicBezTo>
                  <a:cubicBezTo>
                    <a:pt x="25" y="10"/>
                    <a:pt x="26" y="12"/>
                    <a:pt x="26" y="14"/>
                  </a:cubicBezTo>
                  <a:cubicBezTo>
                    <a:pt x="26" y="20"/>
                    <a:pt x="21" y="24"/>
                    <a:pt x="14" y="24"/>
                  </a:cubicBezTo>
                  <a:cubicBezTo>
                    <a:pt x="13" y="24"/>
                    <a:pt x="11" y="24"/>
                    <a:pt x="10" y="23"/>
                  </a:cubicBezTo>
                  <a:cubicBezTo>
                    <a:pt x="8" y="24"/>
                    <a:pt x="7" y="25"/>
                    <a:pt x="7" y="26"/>
                  </a:cubicBezTo>
                  <a:cubicBezTo>
                    <a:pt x="7" y="27"/>
                    <a:pt x="8" y="28"/>
                    <a:pt x="11" y="28"/>
                  </a:cubicBezTo>
                  <a:cubicBezTo>
                    <a:pt x="19" y="29"/>
                    <a:pt x="19" y="29"/>
                    <a:pt x="19" y="29"/>
                  </a:cubicBezTo>
                  <a:cubicBezTo>
                    <a:pt x="26" y="29"/>
                    <a:pt x="29" y="32"/>
                    <a:pt x="29" y="36"/>
                  </a:cubicBezTo>
                  <a:cubicBezTo>
                    <a:pt x="29" y="42"/>
                    <a:pt x="24" y="45"/>
                    <a:pt x="14" y="45"/>
                  </a:cubicBezTo>
                  <a:cubicBezTo>
                    <a:pt x="5" y="45"/>
                    <a:pt x="0" y="42"/>
                    <a:pt x="0" y="37"/>
                  </a:cubicBezTo>
                  <a:cubicBezTo>
                    <a:pt x="0" y="35"/>
                    <a:pt x="1" y="33"/>
                    <a:pt x="4" y="32"/>
                  </a:cubicBezTo>
                  <a:cubicBezTo>
                    <a:pt x="2" y="31"/>
                    <a:pt x="1" y="29"/>
                    <a:pt x="1" y="27"/>
                  </a:cubicBezTo>
                  <a:cubicBezTo>
                    <a:pt x="1" y="25"/>
                    <a:pt x="3" y="23"/>
                    <a:pt x="6" y="22"/>
                  </a:cubicBezTo>
                  <a:cubicBezTo>
                    <a:pt x="3" y="20"/>
                    <a:pt x="2" y="17"/>
                    <a:pt x="2" y="14"/>
                  </a:cubicBezTo>
                  <a:cubicBezTo>
                    <a:pt x="2" y="9"/>
                    <a:pt x="7" y="5"/>
                    <a:pt x="14" y="5"/>
                  </a:cubicBezTo>
                  <a:cubicBezTo>
                    <a:pt x="16" y="5"/>
                    <a:pt x="18" y="5"/>
                    <a:pt x="20" y="6"/>
                  </a:cubicBezTo>
                  <a:cubicBezTo>
                    <a:pt x="20" y="2"/>
                    <a:pt x="23" y="0"/>
                    <a:pt x="26" y="0"/>
                  </a:cubicBezTo>
                  <a:cubicBezTo>
                    <a:pt x="27" y="0"/>
                    <a:pt x="28" y="0"/>
                    <a:pt x="29" y="0"/>
                  </a:cubicBezTo>
                  <a:lnTo>
                    <a:pt x="29" y="5"/>
                  </a:lnTo>
                  <a:close/>
                  <a:moveTo>
                    <a:pt x="6" y="37"/>
                  </a:moveTo>
                  <a:cubicBezTo>
                    <a:pt x="6" y="40"/>
                    <a:pt x="9" y="41"/>
                    <a:pt x="15" y="41"/>
                  </a:cubicBezTo>
                  <a:cubicBezTo>
                    <a:pt x="20" y="41"/>
                    <a:pt x="23" y="40"/>
                    <a:pt x="23" y="37"/>
                  </a:cubicBezTo>
                  <a:cubicBezTo>
                    <a:pt x="23" y="35"/>
                    <a:pt x="21" y="34"/>
                    <a:pt x="18" y="34"/>
                  </a:cubicBezTo>
                  <a:cubicBezTo>
                    <a:pt x="8" y="33"/>
                    <a:pt x="8" y="33"/>
                    <a:pt x="8" y="33"/>
                  </a:cubicBezTo>
                  <a:cubicBezTo>
                    <a:pt x="6" y="34"/>
                    <a:pt x="6" y="35"/>
                    <a:pt x="6" y="37"/>
                  </a:cubicBezTo>
                  <a:moveTo>
                    <a:pt x="8" y="14"/>
                  </a:moveTo>
                  <a:cubicBezTo>
                    <a:pt x="8" y="18"/>
                    <a:pt x="11" y="20"/>
                    <a:pt x="14" y="20"/>
                  </a:cubicBezTo>
                  <a:cubicBezTo>
                    <a:pt x="17" y="20"/>
                    <a:pt x="19" y="18"/>
                    <a:pt x="19" y="14"/>
                  </a:cubicBezTo>
                  <a:cubicBezTo>
                    <a:pt x="19" y="11"/>
                    <a:pt x="17" y="9"/>
                    <a:pt x="14" y="9"/>
                  </a:cubicBezTo>
                  <a:cubicBezTo>
                    <a:pt x="11" y="9"/>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2" name="Freeform 28"/>
            <p:cNvSpPr>
              <a:spLocks noEditPoints="1"/>
            </p:cNvSpPr>
            <p:nvPr userDrawn="1"/>
          </p:nvSpPr>
          <p:spPr bwMode="auto">
            <a:xfrm>
              <a:off x="5706475" y="2614637"/>
              <a:ext cx="104776" cy="117476"/>
            </a:xfrm>
            <a:custGeom>
              <a:avLst/>
              <a:gdLst>
                <a:gd name="T0" fmla="*/ 7 w 28"/>
                <a:gd name="T1" fmla="*/ 17 h 31"/>
                <a:gd name="T2" fmla="*/ 15 w 28"/>
                <a:gd name="T3" fmla="*/ 26 h 31"/>
                <a:gd name="T4" fmla="*/ 22 w 28"/>
                <a:gd name="T5" fmla="*/ 21 h 31"/>
                <a:gd name="T6" fmla="*/ 28 w 28"/>
                <a:gd name="T7" fmla="*/ 22 h 31"/>
                <a:gd name="T8" fmla="*/ 14 w 28"/>
                <a:gd name="T9" fmla="*/ 31 h 31"/>
                <a:gd name="T10" fmla="*/ 0 w 28"/>
                <a:gd name="T11" fmla="*/ 16 h 31"/>
                <a:gd name="T12" fmla="*/ 14 w 28"/>
                <a:gd name="T13" fmla="*/ 0 h 31"/>
                <a:gd name="T14" fmla="*/ 28 w 28"/>
                <a:gd name="T15" fmla="*/ 16 h 31"/>
                <a:gd name="T16" fmla="*/ 28 w 28"/>
                <a:gd name="T17" fmla="*/ 17 h 31"/>
                <a:gd name="T18" fmla="*/ 7 w 28"/>
                <a:gd name="T19" fmla="*/ 17 h 31"/>
                <a:gd name="T20" fmla="*/ 21 w 28"/>
                <a:gd name="T21" fmla="*/ 13 h 31"/>
                <a:gd name="T22" fmla="*/ 14 w 28"/>
                <a:gd name="T23" fmla="*/ 5 h 31"/>
                <a:gd name="T24" fmla="*/ 7 w 28"/>
                <a:gd name="T25" fmla="*/ 13 h 31"/>
                <a:gd name="T26" fmla="*/ 21 w 28"/>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5" y="26"/>
                  </a:cubicBezTo>
                  <a:cubicBezTo>
                    <a:pt x="18" y="26"/>
                    <a:pt x="20" y="24"/>
                    <a:pt x="22" y="21"/>
                  </a:cubicBezTo>
                  <a:cubicBezTo>
                    <a:pt x="28" y="22"/>
                    <a:pt x="28" y="22"/>
                    <a:pt x="28" y="22"/>
                  </a:cubicBezTo>
                  <a:cubicBezTo>
                    <a:pt x="26" y="28"/>
                    <a:pt x="21" y="31"/>
                    <a:pt x="14" y="31"/>
                  </a:cubicBezTo>
                  <a:cubicBezTo>
                    <a:pt x="6" y="31"/>
                    <a:pt x="0" y="25"/>
                    <a:pt x="0" y="16"/>
                  </a:cubicBezTo>
                  <a:cubicBezTo>
                    <a:pt x="0" y="7"/>
                    <a:pt x="6" y="0"/>
                    <a:pt x="14" y="0"/>
                  </a:cubicBezTo>
                  <a:cubicBezTo>
                    <a:pt x="23" y="0"/>
                    <a:pt x="28" y="6"/>
                    <a:pt x="28" y="16"/>
                  </a:cubicBezTo>
                  <a:cubicBezTo>
                    <a:pt x="28" y="17"/>
                    <a:pt x="28" y="17"/>
                    <a:pt x="28" y="17"/>
                  </a:cubicBezTo>
                  <a:cubicBezTo>
                    <a:pt x="7" y="17"/>
                    <a:pt x="7" y="17"/>
                    <a:pt x="7" y="17"/>
                  </a:cubicBezTo>
                  <a:close/>
                  <a:moveTo>
                    <a:pt x="21" y="13"/>
                  </a:moveTo>
                  <a:cubicBezTo>
                    <a:pt x="21" y="8"/>
                    <a:pt x="19" y="5"/>
                    <a:pt x="14" y="5"/>
                  </a:cubicBezTo>
                  <a:cubicBezTo>
                    <a:pt x="10" y="5"/>
                    <a:pt x="8"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3" name="Freeform 29"/>
            <p:cNvSpPr>
              <a:spLocks/>
            </p:cNvSpPr>
            <p:nvPr userDrawn="1"/>
          </p:nvSpPr>
          <p:spPr bwMode="auto">
            <a:xfrm>
              <a:off x="5816014" y="2587649"/>
              <a:ext cx="71438" cy="144463"/>
            </a:xfrm>
            <a:custGeom>
              <a:avLst/>
              <a:gdLst>
                <a:gd name="T0" fmla="*/ 12 w 19"/>
                <a:gd name="T1" fmla="*/ 8 h 38"/>
                <a:gd name="T2" fmla="*/ 18 w 19"/>
                <a:gd name="T3" fmla="*/ 8 h 38"/>
                <a:gd name="T4" fmla="*/ 18 w 19"/>
                <a:gd name="T5" fmla="*/ 13 h 38"/>
                <a:gd name="T6" fmla="*/ 12 w 19"/>
                <a:gd name="T7" fmla="*/ 13 h 38"/>
                <a:gd name="T8" fmla="*/ 12 w 19"/>
                <a:gd name="T9" fmla="*/ 27 h 38"/>
                <a:gd name="T10" fmla="*/ 16 w 19"/>
                <a:gd name="T11" fmla="*/ 33 h 38"/>
                <a:gd name="T12" fmla="*/ 19 w 19"/>
                <a:gd name="T13" fmla="*/ 33 h 38"/>
                <a:gd name="T14" fmla="*/ 19 w 19"/>
                <a:gd name="T15" fmla="*/ 38 h 38"/>
                <a:gd name="T16" fmla="*/ 14 w 19"/>
                <a:gd name="T17" fmla="*/ 38 h 38"/>
                <a:gd name="T18" fmla="*/ 5 w 19"/>
                <a:gd name="T19" fmla="*/ 27 h 38"/>
                <a:gd name="T20" fmla="*/ 5 w 19"/>
                <a:gd name="T21" fmla="*/ 13 h 38"/>
                <a:gd name="T22" fmla="*/ 0 w 19"/>
                <a:gd name="T23" fmla="*/ 13 h 38"/>
                <a:gd name="T24" fmla="*/ 0 w 19"/>
                <a:gd name="T25" fmla="*/ 8 h 38"/>
                <a:gd name="T26" fmla="*/ 5 w 19"/>
                <a:gd name="T27" fmla="*/ 8 h 38"/>
                <a:gd name="T28" fmla="*/ 6 w 19"/>
                <a:gd name="T29" fmla="*/ 1 h 38"/>
                <a:gd name="T30" fmla="*/ 12 w 19"/>
                <a:gd name="T31" fmla="*/ 0 h 38"/>
                <a:gd name="T32" fmla="*/ 12 w 19"/>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38">
                  <a:moveTo>
                    <a:pt x="12" y="8"/>
                  </a:moveTo>
                  <a:cubicBezTo>
                    <a:pt x="18" y="8"/>
                    <a:pt x="18" y="8"/>
                    <a:pt x="18" y="8"/>
                  </a:cubicBezTo>
                  <a:cubicBezTo>
                    <a:pt x="18" y="13"/>
                    <a:pt x="18" y="13"/>
                    <a:pt x="18" y="13"/>
                  </a:cubicBezTo>
                  <a:cubicBezTo>
                    <a:pt x="12" y="13"/>
                    <a:pt x="12" y="13"/>
                    <a:pt x="12" y="13"/>
                  </a:cubicBezTo>
                  <a:cubicBezTo>
                    <a:pt x="12" y="27"/>
                    <a:pt x="12" y="27"/>
                    <a:pt x="12" y="27"/>
                  </a:cubicBezTo>
                  <a:cubicBezTo>
                    <a:pt x="12" y="31"/>
                    <a:pt x="12" y="33"/>
                    <a:pt x="16" y="33"/>
                  </a:cubicBezTo>
                  <a:cubicBezTo>
                    <a:pt x="17" y="33"/>
                    <a:pt x="18" y="33"/>
                    <a:pt x="19" y="33"/>
                  </a:cubicBezTo>
                  <a:cubicBezTo>
                    <a:pt x="19" y="38"/>
                    <a:pt x="19" y="38"/>
                    <a:pt x="19" y="38"/>
                  </a:cubicBezTo>
                  <a:cubicBezTo>
                    <a:pt x="18" y="38"/>
                    <a:pt x="16" y="38"/>
                    <a:pt x="14" y="38"/>
                  </a:cubicBezTo>
                  <a:cubicBezTo>
                    <a:pt x="8" y="38"/>
                    <a:pt x="5" y="35"/>
                    <a:pt x="5" y="27"/>
                  </a:cubicBezTo>
                  <a:cubicBezTo>
                    <a:pt x="5" y="13"/>
                    <a:pt x="5" y="13"/>
                    <a:pt x="5" y="13"/>
                  </a:cubicBezTo>
                  <a:cubicBezTo>
                    <a:pt x="0" y="13"/>
                    <a:pt x="0" y="13"/>
                    <a:pt x="0" y="13"/>
                  </a:cubicBezTo>
                  <a:cubicBezTo>
                    <a:pt x="0" y="8"/>
                    <a:pt x="0" y="8"/>
                    <a:pt x="0" y="8"/>
                  </a:cubicBezTo>
                  <a:cubicBezTo>
                    <a:pt x="5" y="8"/>
                    <a:pt x="5" y="8"/>
                    <a:pt x="5" y="8"/>
                  </a:cubicBezTo>
                  <a:cubicBezTo>
                    <a:pt x="6" y="1"/>
                    <a:pt x="6" y="1"/>
                    <a:pt x="6" y="1"/>
                  </a:cubicBezTo>
                  <a:cubicBezTo>
                    <a:pt x="12" y="0"/>
                    <a:pt x="12" y="0"/>
                    <a:pt x="12" y="0"/>
                  </a:cubicBezTo>
                  <a:lnTo>
                    <a:pt x="12"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4" name="Freeform 30"/>
            <p:cNvSpPr>
              <a:spLocks/>
            </p:cNvSpPr>
            <p:nvPr userDrawn="1"/>
          </p:nvSpPr>
          <p:spPr bwMode="auto">
            <a:xfrm>
              <a:off x="5901739" y="2581299"/>
              <a:ext cx="90488" cy="146051"/>
            </a:xfrm>
            <a:custGeom>
              <a:avLst/>
              <a:gdLst>
                <a:gd name="T0" fmla="*/ 6 w 24"/>
                <a:gd name="T1" fmla="*/ 0 h 39"/>
                <a:gd name="T2" fmla="*/ 6 w 24"/>
                <a:gd name="T3" fmla="*/ 15 h 39"/>
                <a:gd name="T4" fmla="*/ 15 w 24"/>
                <a:gd name="T5" fmla="*/ 9 h 39"/>
                <a:gd name="T6" fmla="*/ 24 w 24"/>
                <a:gd name="T7" fmla="*/ 21 h 39"/>
                <a:gd name="T8" fmla="*/ 24 w 24"/>
                <a:gd name="T9" fmla="*/ 39 h 39"/>
                <a:gd name="T10" fmla="*/ 18 w 24"/>
                <a:gd name="T11" fmla="*/ 39 h 39"/>
                <a:gd name="T12" fmla="*/ 18 w 24"/>
                <a:gd name="T13" fmla="*/ 21 h 39"/>
                <a:gd name="T14" fmla="*/ 13 w 24"/>
                <a:gd name="T15" fmla="*/ 14 h 39"/>
                <a:gd name="T16" fmla="*/ 6 w 24"/>
                <a:gd name="T17" fmla="*/ 23 h 39"/>
                <a:gd name="T18" fmla="*/ 6 w 24"/>
                <a:gd name="T19" fmla="*/ 39 h 39"/>
                <a:gd name="T20" fmla="*/ 0 w 24"/>
                <a:gd name="T21" fmla="*/ 39 h 39"/>
                <a:gd name="T22" fmla="*/ 0 w 24"/>
                <a:gd name="T23" fmla="*/ 0 h 39"/>
                <a:gd name="T24" fmla="*/ 6 w 24"/>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9">
                  <a:moveTo>
                    <a:pt x="6" y="0"/>
                  </a:moveTo>
                  <a:cubicBezTo>
                    <a:pt x="6" y="15"/>
                    <a:pt x="6" y="15"/>
                    <a:pt x="6" y="15"/>
                  </a:cubicBezTo>
                  <a:cubicBezTo>
                    <a:pt x="8" y="11"/>
                    <a:pt x="11" y="9"/>
                    <a:pt x="15" y="9"/>
                  </a:cubicBezTo>
                  <a:cubicBezTo>
                    <a:pt x="21" y="9"/>
                    <a:pt x="24" y="13"/>
                    <a:pt x="24" y="21"/>
                  </a:cubicBezTo>
                  <a:cubicBezTo>
                    <a:pt x="24" y="39"/>
                    <a:pt x="24" y="39"/>
                    <a:pt x="24" y="39"/>
                  </a:cubicBezTo>
                  <a:cubicBezTo>
                    <a:pt x="18" y="39"/>
                    <a:pt x="18" y="39"/>
                    <a:pt x="18" y="39"/>
                  </a:cubicBezTo>
                  <a:cubicBezTo>
                    <a:pt x="18" y="21"/>
                    <a:pt x="18" y="21"/>
                    <a:pt x="18" y="21"/>
                  </a:cubicBezTo>
                  <a:cubicBezTo>
                    <a:pt x="18" y="17"/>
                    <a:pt x="16" y="14"/>
                    <a:pt x="13" y="14"/>
                  </a:cubicBezTo>
                  <a:cubicBezTo>
                    <a:pt x="9" y="14"/>
                    <a:pt x="6" y="18"/>
                    <a:pt x="6" y="23"/>
                  </a:cubicBezTo>
                  <a:cubicBezTo>
                    <a:pt x="6" y="39"/>
                    <a:pt x="6" y="39"/>
                    <a:pt x="6" y="39"/>
                  </a:cubicBezTo>
                  <a:cubicBezTo>
                    <a:pt x="0" y="39"/>
                    <a:pt x="0" y="39"/>
                    <a:pt x="0" y="39"/>
                  </a:cubicBezTo>
                  <a:cubicBezTo>
                    <a:pt x="0" y="0"/>
                    <a:pt x="0" y="0"/>
                    <a:pt x="0" y="0"/>
                  </a:cubicBez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5" name="Freeform 31"/>
            <p:cNvSpPr>
              <a:spLocks noEditPoints="1"/>
            </p:cNvSpPr>
            <p:nvPr userDrawn="1"/>
          </p:nvSpPr>
          <p:spPr bwMode="auto">
            <a:xfrm>
              <a:off x="6011278" y="2614637"/>
              <a:ext cx="101601" cy="117476"/>
            </a:xfrm>
            <a:custGeom>
              <a:avLst/>
              <a:gdLst>
                <a:gd name="T0" fmla="*/ 7 w 27"/>
                <a:gd name="T1" fmla="*/ 17 h 31"/>
                <a:gd name="T2" fmla="*/ 14 w 27"/>
                <a:gd name="T3" fmla="*/ 26 h 31"/>
                <a:gd name="T4" fmla="*/ 21 w 27"/>
                <a:gd name="T5" fmla="*/ 21 h 31"/>
                <a:gd name="T6" fmla="*/ 27 w 27"/>
                <a:gd name="T7" fmla="*/ 22 h 31"/>
                <a:gd name="T8" fmla="*/ 14 w 27"/>
                <a:gd name="T9" fmla="*/ 31 h 31"/>
                <a:gd name="T10" fmla="*/ 0 w 27"/>
                <a:gd name="T11" fmla="*/ 16 h 31"/>
                <a:gd name="T12" fmla="*/ 14 w 27"/>
                <a:gd name="T13" fmla="*/ 0 h 31"/>
                <a:gd name="T14" fmla="*/ 27 w 27"/>
                <a:gd name="T15" fmla="*/ 16 h 31"/>
                <a:gd name="T16" fmla="*/ 27 w 27"/>
                <a:gd name="T17" fmla="*/ 17 h 31"/>
                <a:gd name="T18" fmla="*/ 7 w 27"/>
                <a:gd name="T19" fmla="*/ 17 h 31"/>
                <a:gd name="T20" fmla="*/ 21 w 27"/>
                <a:gd name="T21" fmla="*/ 13 h 31"/>
                <a:gd name="T22" fmla="*/ 14 w 27"/>
                <a:gd name="T23" fmla="*/ 5 h 31"/>
                <a:gd name="T24" fmla="*/ 7 w 27"/>
                <a:gd name="T25" fmla="*/ 13 h 31"/>
                <a:gd name="T26" fmla="*/ 21 w 27"/>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1">
                  <a:moveTo>
                    <a:pt x="7" y="17"/>
                  </a:moveTo>
                  <a:cubicBezTo>
                    <a:pt x="7" y="23"/>
                    <a:pt x="10" y="26"/>
                    <a:pt x="14" y="26"/>
                  </a:cubicBezTo>
                  <a:cubicBezTo>
                    <a:pt x="17" y="26"/>
                    <a:pt x="20" y="24"/>
                    <a:pt x="21" y="21"/>
                  </a:cubicBezTo>
                  <a:cubicBezTo>
                    <a:pt x="27" y="22"/>
                    <a:pt x="27" y="22"/>
                    <a:pt x="27" y="22"/>
                  </a:cubicBezTo>
                  <a:cubicBezTo>
                    <a:pt x="25" y="28"/>
                    <a:pt x="20" y="31"/>
                    <a:pt x="14" y="31"/>
                  </a:cubicBezTo>
                  <a:cubicBezTo>
                    <a:pt x="5" y="31"/>
                    <a:pt x="0" y="25"/>
                    <a:pt x="0" y="16"/>
                  </a:cubicBezTo>
                  <a:cubicBezTo>
                    <a:pt x="0" y="7"/>
                    <a:pt x="5" y="0"/>
                    <a:pt x="14" y="0"/>
                  </a:cubicBezTo>
                  <a:cubicBezTo>
                    <a:pt x="22" y="0"/>
                    <a:pt x="27" y="6"/>
                    <a:pt x="27" y="16"/>
                  </a:cubicBezTo>
                  <a:cubicBezTo>
                    <a:pt x="27" y="17"/>
                    <a:pt x="27" y="17"/>
                    <a:pt x="27" y="17"/>
                  </a:cubicBezTo>
                  <a:cubicBezTo>
                    <a:pt x="7" y="17"/>
                    <a:pt x="7" y="17"/>
                    <a:pt x="7" y="17"/>
                  </a:cubicBezTo>
                  <a:close/>
                  <a:moveTo>
                    <a:pt x="21" y="13"/>
                  </a:moveTo>
                  <a:cubicBezTo>
                    <a:pt x="20" y="8"/>
                    <a:pt x="18" y="5"/>
                    <a:pt x="14" y="5"/>
                  </a:cubicBezTo>
                  <a:cubicBezTo>
                    <a:pt x="10" y="5"/>
                    <a:pt x="7"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6" name="Freeform 32"/>
            <p:cNvSpPr>
              <a:spLocks/>
            </p:cNvSpPr>
            <p:nvPr userDrawn="1"/>
          </p:nvSpPr>
          <p:spPr bwMode="auto">
            <a:xfrm>
              <a:off x="6131929" y="2614637"/>
              <a:ext cx="60325" cy="112713"/>
            </a:xfrm>
            <a:custGeom>
              <a:avLst/>
              <a:gdLst>
                <a:gd name="T0" fmla="*/ 16 w 16"/>
                <a:gd name="T1" fmla="*/ 7 h 30"/>
                <a:gd name="T2" fmla="*/ 15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5"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8"/>
                    <a:pt x="6" y="8"/>
                    <a:pt x="6" y="8"/>
                  </a:cubicBezTo>
                  <a:cubicBezTo>
                    <a:pt x="8" y="3"/>
                    <a:pt x="10" y="0"/>
                    <a:pt x="14" y="0"/>
                  </a:cubicBezTo>
                  <a:cubicBezTo>
                    <a:pt x="15"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7" name="Freeform 33"/>
            <p:cNvSpPr>
              <a:spLocks/>
            </p:cNvSpPr>
            <p:nvPr userDrawn="1"/>
          </p:nvSpPr>
          <p:spPr bwMode="auto">
            <a:xfrm>
              <a:off x="4603155" y="2836888"/>
              <a:ext cx="95251" cy="147638"/>
            </a:xfrm>
            <a:custGeom>
              <a:avLst/>
              <a:gdLst>
                <a:gd name="T0" fmla="*/ 17 w 60"/>
                <a:gd name="T1" fmla="*/ 0 h 93"/>
                <a:gd name="T2" fmla="*/ 17 w 60"/>
                <a:gd name="T3" fmla="*/ 79 h 93"/>
                <a:gd name="T4" fmla="*/ 60 w 60"/>
                <a:gd name="T5" fmla="*/ 79 h 93"/>
                <a:gd name="T6" fmla="*/ 60 w 60"/>
                <a:gd name="T7" fmla="*/ 93 h 93"/>
                <a:gd name="T8" fmla="*/ 0 w 60"/>
                <a:gd name="T9" fmla="*/ 93 h 93"/>
                <a:gd name="T10" fmla="*/ 0 w 60"/>
                <a:gd name="T11" fmla="*/ 0 h 93"/>
                <a:gd name="T12" fmla="*/ 17 w 60"/>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0" h="93">
                  <a:moveTo>
                    <a:pt x="17" y="0"/>
                  </a:moveTo>
                  <a:lnTo>
                    <a:pt x="17" y="79"/>
                  </a:lnTo>
                  <a:lnTo>
                    <a:pt x="60" y="79"/>
                  </a:lnTo>
                  <a:lnTo>
                    <a:pt x="60" y="93"/>
                  </a:lnTo>
                  <a:lnTo>
                    <a:pt x="0" y="93"/>
                  </a:lnTo>
                  <a:lnTo>
                    <a:pt x="0" y="0"/>
                  </a:lnTo>
                  <a:lnTo>
                    <a:pt x="1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8" name="Freeform 34"/>
            <p:cNvSpPr>
              <a:spLocks noEditPoints="1"/>
            </p:cNvSpPr>
            <p:nvPr userDrawn="1"/>
          </p:nvSpPr>
          <p:spPr bwMode="auto">
            <a:xfrm>
              <a:off x="4701581" y="2871813"/>
              <a:ext cx="104776"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7" y="26"/>
                    <a:pt x="20" y="24"/>
                    <a:pt x="21" y="21"/>
                  </a:cubicBezTo>
                  <a:cubicBezTo>
                    <a:pt x="27" y="22"/>
                    <a:pt x="27" y="22"/>
                    <a:pt x="27" y="22"/>
                  </a:cubicBezTo>
                  <a:cubicBezTo>
                    <a:pt x="25" y="28"/>
                    <a:pt x="21" y="31"/>
                    <a:pt x="14" y="31"/>
                  </a:cubicBezTo>
                  <a:cubicBezTo>
                    <a:pt x="5"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9" name="Freeform 35"/>
            <p:cNvSpPr>
              <a:spLocks noEditPoints="1"/>
            </p:cNvSpPr>
            <p:nvPr userDrawn="1"/>
          </p:nvSpPr>
          <p:spPr bwMode="auto">
            <a:xfrm>
              <a:off x="4817469" y="2871813"/>
              <a:ext cx="101601" cy="117476"/>
            </a:xfrm>
            <a:custGeom>
              <a:avLst/>
              <a:gdLst>
                <a:gd name="T0" fmla="*/ 14 w 27"/>
                <a:gd name="T1" fmla="*/ 0 h 31"/>
                <a:gd name="T2" fmla="*/ 26 w 27"/>
                <a:gd name="T3" fmla="*/ 12 h 31"/>
                <a:gd name="T4" fmla="*/ 26 w 27"/>
                <a:gd name="T5" fmla="*/ 24 h 31"/>
                <a:gd name="T6" fmla="*/ 27 w 27"/>
                <a:gd name="T7" fmla="*/ 30 h 31"/>
                <a:gd name="T8" fmla="*/ 20 w 27"/>
                <a:gd name="T9" fmla="*/ 30 h 31"/>
                <a:gd name="T10" fmla="*/ 20 w 27"/>
                <a:gd name="T11" fmla="*/ 25 h 31"/>
                <a:gd name="T12" fmla="*/ 10 w 27"/>
                <a:gd name="T13" fmla="*/ 31 h 31"/>
                <a:gd name="T14" fmla="*/ 0 w 27"/>
                <a:gd name="T15" fmla="*/ 22 h 31"/>
                <a:gd name="T16" fmla="*/ 19 w 27"/>
                <a:gd name="T17" fmla="*/ 12 h 31"/>
                <a:gd name="T18" fmla="*/ 20 w 27"/>
                <a:gd name="T19" fmla="*/ 12 h 31"/>
                <a:gd name="T20" fmla="*/ 20 w 27"/>
                <a:gd name="T21" fmla="*/ 10 h 31"/>
                <a:gd name="T22" fmla="*/ 13 w 27"/>
                <a:gd name="T23" fmla="*/ 5 h 31"/>
                <a:gd name="T24" fmla="*/ 7 w 27"/>
                <a:gd name="T25" fmla="*/ 9 h 31"/>
                <a:gd name="T26" fmla="*/ 1 w 27"/>
                <a:gd name="T27" fmla="*/ 9 h 31"/>
                <a:gd name="T28" fmla="*/ 14 w 27"/>
                <a:gd name="T29" fmla="*/ 0 h 31"/>
                <a:gd name="T30" fmla="*/ 18 w 27"/>
                <a:gd name="T31" fmla="*/ 16 h 31"/>
                <a:gd name="T32" fmla="*/ 7 w 27"/>
                <a:gd name="T33" fmla="*/ 22 h 31"/>
                <a:gd name="T34" fmla="*/ 12 w 27"/>
                <a:gd name="T35" fmla="*/ 26 h 31"/>
                <a:gd name="T36" fmla="*/ 20 w 27"/>
                <a:gd name="T37" fmla="*/ 18 h 31"/>
                <a:gd name="T38" fmla="*/ 20 w 27"/>
                <a:gd name="T39" fmla="*/ 16 h 31"/>
                <a:gd name="T40" fmla="*/ 18 w 27"/>
                <a:gd name="T41"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31">
                  <a:moveTo>
                    <a:pt x="14" y="0"/>
                  </a:moveTo>
                  <a:cubicBezTo>
                    <a:pt x="23" y="0"/>
                    <a:pt x="26" y="4"/>
                    <a:pt x="26" y="12"/>
                  </a:cubicBezTo>
                  <a:cubicBezTo>
                    <a:pt x="26" y="24"/>
                    <a:pt x="26" y="24"/>
                    <a:pt x="26" y="24"/>
                  </a:cubicBezTo>
                  <a:cubicBezTo>
                    <a:pt x="26" y="27"/>
                    <a:pt x="26" y="29"/>
                    <a:pt x="27" y="30"/>
                  </a:cubicBezTo>
                  <a:cubicBezTo>
                    <a:pt x="20" y="30"/>
                    <a:pt x="20" y="30"/>
                    <a:pt x="20" y="30"/>
                  </a:cubicBezTo>
                  <a:cubicBezTo>
                    <a:pt x="20" y="29"/>
                    <a:pt x="20" y="27"/>
                    <a:pt x="20" y="25"/>
                  </a:cubicBezTo>
                  <a:cubicBezTo>
                    <a:pt x="18" y="29"/>
                    <a:pt x="14" y="31"/>
                    <a:pt x="10" y="31"/>
                  </a:cubicBezTo>
                  <a:cubicBezTo>
                    <a:pt x="4" y="31"/>
                    <a:pt x="0" y="27"/>
                    <a:pt x="0" y="22"/>
                  </a:cubicBezTo>
                  <a:cubicBezTo>
                    <a:pt x="0" y="15"/>
                    <a:pt x="6" y="12"/>
                    <a:pt x="19" y="12"/>
                  </a:cubicBezTo>
                  <a:cubicBezTo>
                    <a:pt x="20" y="12"/>
                    <a:pt x="20" y="12"/>
                    <a:pt x="20" y="12"/>
                  </a:cubicBezTo>
                  <a:cubicBezTo>
                    <a:pt x="20" y="10"/>
                    <a:pt x="20" y="10"/>
                    <a:pt x="20" y="10"/>
                  </a:cubicBezTo>
                  <a:cubicBezTo>
                    <a:pt x="20" y="7"/>
                    <a:pt x="18" y="5"/>
                    <a:pt x="13" y="5"/>
                  </a:cubicBezTo>
                  <a:cubicBezTo>
                    <a:pt x="10" y="5"/>
                    <a:pt x="7" y="6"/>
                    <a:pt x="7" y="9"/>
                  </a:cubicBezTo>
                  <a:cubicBezTo>
                    <a:pt x="1" y="9"/>
                    <a:pt x="1" y="9"/>
                    <a:pt x="1" y="9"/>
                  </a:cubicBezTo>
                  <a:cubicBezTo>
                    <a:pt x="2" y="3"/>
                    <a:pt x="6" y="0"/>
                    <a:pt x="14" y="0"/>
                  </a:cubicBezTo>
                  <a:moveTo>
                    <a:pt x="18" y="16"/>
                  </a:moveTo>
                  <a:cubicBezTo>
                    <a:pt x="10" y="16"/>
                    <a:pt x="7" y="18"/>
                    <a:pt x="7" y="22"/>
                  </a:cubicBezTo>
                  <a:cubicBezTo>
                    <a:pt x="7" y="24"/>
                    <a:pt x="9" y="26"/>
                    <a:pt x="12" y="26"/>
                  </a:cubicBezTo>
                  <a:cubicBezTo>
                    <a:pt x="16" y="26"/>
                    <a:pt x="20" y="22"/>
                    <a:pt x="20" y="18"/>
                  </a:cubicBezTo>
                  <a:cubicBezTo>
                    <a:pt x="20" y="16"/>
                    <a:pt x="20" y="16"/>
                    <a:pt x="20" y="16"/>
                  </a:cubicBezTo>
                  <a:lnTo>
                    <a:pt x="18"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0" name="Freeform 36"/>
            <p:cNvSpPr>
              <a:spLocks/>
            </p:cNvSpPr>
            <p:nvPr userDrawn="1"/>
          </p:nvSpPr>
          <p:spPr bwMode="auto">
            <a:xfrm>
              <a:off x="4938120" y="2871813"/>
              <a:ext cx="60325" cy="112713"/>
            </a:xfrm>
            <a:custGeom>
              <a:avLst/>
              <a:gdLst>
                <a:gd name="T0" fmla="*/ 16 w 16"/>
                <a:gd name="T1" fmla="*/ 7 h 30"/>
                <a:gd name="T2" fmla="*/ 14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7 h 30"/>
                <a:gd name="T16" fmla="*/ 14 w 16"/>
                <a:gd name="T17" fmla="*/ 0 h 30"/>
                <a:gd name="T18" fmla="*/ 16 w 16"/>
                <a:gd name="T19" fmla="*/ 0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4"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7"/>
                    <a:pt x="6" y="7"/>
                    <a:pt x="6" y="7"/>
                  </a:cubicBezTo>
                  <a:cubicBezTo>
                    <a:pt x="8" y="3"/>
                    <a:pt x="10" y="0"/>
                    <a:pt x="14" y="0"/>
                  </a:cubicBezTo>
                  <a:cubicBezTo>
                    <a:pt x="15" y="0"/>
                    <a:pt x="15" y="0"/>
                    <a:pt x="16" y="0"/>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1" name="Freeform 37"/>
            <p:cNvSpPr>
              <a:spLocks/>
            </p:cNvSpPr>
            <p:nvPr userDrawn="1"/>
          </p:nvSpPr>
          <p:spPr bwMode="auto">
            <a:xfrm>
              <a:off x="5009558" y="2871813"/>
              <a:ext cx="90488"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2" name="Freeform 38"/>
            <p:cNvSpPr>
              <a:spLocks noEditPoints="1"/>
            </p:cNvSpPr>
            <p:nvPr userDrawn="1"/>
          </p:nvSpPr>
          <p:spPr bwMode="auto">
            <a:xfrm>
              <a:off x="5127034" y="2836888"/>
              <a:ext cx="22225" cy="147638"/>
            </a:xfrm>
            <a:custGeom>
              <a:avLst/>
              <a:gdLst>
                <a:gd name="T0" fmla="*/ 14 w 14"/>
                <a:gd name="T1" fmla="*/ 12 h 93"/>
                <a:gd name="T2" fmla="*/ 0 w 14"/>
                <a:gd name="T3" fmla="*/ 12 h 93"/>
                <a:gd name="T4" fmla="*/ 0 w 14"/>
                <a:gd name="T5" fmla="*/ 0 h 93"/>
                <a:gd name="T6" fmla="*/ 14 w 14"/>
                <a:gd name="T7" fmla="*/ 0 h 93"/>
                <a:gd name="T8" fmla="*/ 14 w 14"/>
                <a:gd name="T9" fmla="*/ 12 h 93"/>
                <a:gd name="T10" fmla="*/ 14 w 14"/>
                <a:gd name="T11" fmla="*/ 93 h 93"/>
                <a:gd name="T12" fmla="*/ 0 w 14"/>
                <a:gd name="T13" fmla="*/ 93 h 93"/>
                <a:gd name="T14" fmla="*/ 0 w 14"/>
                <a:gd name="T15" fmla="*/ 24 h 93"/>
                <a:gd name="T16" fmla="*/ 14 w 14"/>
                <a:gd name="T17" fmla="*/ 24 h 93"/>
                <a:gd name="T18" fmla="*/ 14 w 14"/>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93">
                  <a:moveTo>
                    <a:pt x="14" y="12"/>
                  </a:moveTo>
                  <a:lnTo>
                    <a:pt x="0" y="12"/>
                  </a:lnTo>
                  <a:lnTo>
                    <a:pt x="0" y="0"/>
                  </a:lnTo>
                  <a:lnTo>
                    <a:pt x="14" y="0"/>
                  </a:lnTo>
                  <a:lnTo>
                    <a:pt x="14" y="12"/>
                  </a:lnTo>
                  <a:close/>
                  <a:moveTo>
                    <a:pt x="14" y="93"/>
                  </a:moveTo>
                  <a:lnTo>
                    <a:pt x="0" y="93"/>
                  </a:lnTo>
                  <a:lnTo>
                    <a:pt x="0" y="24"/>
                  </a:lnTo>
                  <a:lnTo>
                    <a:pt x="14" y="24"/>
                  </a:lnTo>
                  <a:lnTo>
                    <a:pt x="14"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3" name="Freeform 39"/>
            <p:cNvSpPr>
              <a:spLocks/>
            </p:cNvSpPr>
            <p:nvPr userDrawn="1"/>
          </p:nvSpPr>
          <p:spPr bwMode="auto">
            <a:xfrm>
              <a:off x="5176247" y="2871813"/>
              <a:ext cx="88901"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4" name="Freeform 40"/>
            <p:cNvSpPr>
              <a:spLocks noEditPoints="1"/>
            </p:cNvSpPr>
            <p:nvPr userDrawn="1"/>
          </p:nvSpPr>
          <p:spPr bwMode="auto">
            <a:xfrm>
              <a:off x="5281022" y="2855938"/>
              <a:ext cx="109538" cy="169863"/>
            </a:xfrm>
            <a:custGeom>
              <a:avLst/>
              <a:gdLst>
                <a:gd name="T0" fmla="*/ 29 w 29"/>
                <a:gd name="T1" fmla="*/ 5 h 45"/>
                <a:gd name="T2" fmla="*/ 27 w 29"/>
                <a:gd name="T3" fmla="*/ 5 h 45"/>
                <a:gd name="T4" fmla="*/ 23 w 29"/>
                <a:gd name="T5" fmla="*/ 7 h 45"/>
                <a:gd name="T6" fmla="*/ 26 w 29"/>
                <a:gd name="T7" fmla="*/ 14 h 45"/>
                <a:gd name="T8" fmla="*/ 14 w 29"/>
                <a:gd name="T9" fmla="*/ 24 h 45"/>
                <a:gd name="T10" fmla="*/ 10 w 29"/>
                <a:gd name="T11" fmla="*/ 23 h 45"/>
                <a:gd name="T12" fmla="*/ 7 w 29"/>
                <a:gd name="T13" fmla="*/ 25 h 45"/>
                <a:gd name="T14" fmla="*/ 11 w 29"/>
                <a:gd name="T15" fmla="*/ 28 h 45"/>
                <a:gd name="T16" fmla="*/ 19 w 29"/>
                <a:gd name="T17" fmla="*/ 28 h 45"/>
                <a:gd name="T18" fmla="*/ 29 w 29"/>
                <a:gd name="T19" fmla="*/ 36 h 45"/>
                <a:gd name="T20" fmla="*/ 14 w 29"/>
                <a:gd name="T21" fmla="*/ 45 h 45"/>
                <a:gd name="T22" fmla="*/ 0 w 29"/>
                <a:gd name="T23" fmla="*/ 37 h 45"/>
                <a:gd name="T24" fmla="*/ 4 w 29"/>
                <a:gd name="T25" fmla="*/ 31 h 45"/>
                <a:gd name="T26" fmla="*/ 1 w 29"/>
                <a:gd name="T27" fmla="*/ 27 h 45"/>
                <a:gd name="T28" fmla="*/ 6 w 29"/>
                <a:gd name="T29" fmla="*/ 21 h 45"/>
                <a:gd name="T30" fmla="*/ 2 w 29"/>
                <a:gd name="T31" fmla="*/ 14 h 45"/>
                <a:gd name="T32" fmla="*/ 14 w 29"/>
                <a:gd name="T33" fmla="*/ 4 h 45"/>
                <a:gd name="T34" fmla="*/ 20 w 29"/>
                <a:gd name="T35" fmla="*/ 6 h 45"/>
                <a:gd name="T36" fmla="*/ 27 w 29"/>
                <a:gd name="T37" fmla="*/ 0 h 45"/>
                <a:gd name="T38" fmla="*/ 29 w 29"/>
                <a:gd name="T39" fmla="*/ 0 h 45"/>
                <a:gd name="T40" fmla="*/ 29 w 29"/>
                <a:gd name="T41" fmla="*/ 5 h 45"/>
                <a:gd name="T42" fmla="*/ 6 w 29"/>
                <a:gd name="T43" fmla="*/ 36 h 45"/>
                <a:gd name="T44" fmla="*/ 15 w 29"/>
                <a:gd name="T45" fmla="*/ 41 h 45"/>
                <a:gd name="T46" fmla="*/ 23 w 29"/>
                <a:gd name="T47" fmla="*/ 37 h 45"/>
                <a:gd name="T48" fmla="*/ 18 w 29"/>
                <a:gd name="T49" fmla="*/ 34 h 45"/>
                <a:gd name="T50" fmla="*/ 8 w 29"/>
                <a:gd name="T51" fmla="*/ 33 h 45"/>
                <a:gd name="T52" fmla="*/ 6 w 29"/>
                <a:gd name="T53" fmla="*/ 36 h 45"/>
                <a:gd name="T54" fmla="*/ 8 w 29"/>
                <a:gd name="T55" fmla="*/ 14 h 45"/>
                <a:gd name="T56" fmla="*/ 14 w 29"/>
                <a:gd name="T57" fmla="*/ 20 h 45"/>
                <a:gd name="T58" fmla="*/ 19 w 29"/>
                <a:gd name="T59" fmla="*/ 14 h 45"/>
                <a:gd name="T60" fmla="*/ 14 w 29"/>
                <a:gd name="T61" fmla="*/ 8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7"/>
                  </a:cubicBezTo>
                  <a:cubicBezTo>
                    <a:pt x="25" y="10"/>
                    <a:pt x="26" y="12"/>
                    <a:pt x="26" y="14"/>
                  </a:cubicBezTo>
                  <a:cubicBezTo>
                    <a:pt x="26" y="20"/>
                    <a:pt x="21" y="24"/>
                    <a:pt x="14" y="24"/>
                  </a:cubicBezTo>
                  <a:cubicBezTo>
                    <a:pt x="13" y="24"/>
                    <a:pt x="11" y="23"/>
                    <a:pt x="10" y="23"/>
                  </a:cubicBezTo>
                  <a:cubicBezTo>
                    <a:pt x="8" y="24"/>
                    <a:pt x="7" y="24"/>
                    <a:pt x="7" y="25"/>
                  </a:cubicBezTo>
                  <a:cubicBezTo>
                    <a:pt x="7" y="27"/>
                    <a:pt x="8" y="28"/>
                    <a:pt x="11" y="28"/>
                  </a:cubicBezTo>
                  <a:cubicBezTo>
                    <a:pt x="19" y="28"/>
                    <a:pt x="19" y="28"/>
                    <a:pt x="19" y="28"/>
                  </a:cubicBezTo>
                  <a:cubicBezTo>
                    <a:pt x="26" y="29"/>
                    <a:pt x="29" y="32"/>
                    <a:pt x="29" y="36"/>
                  </a:cubicBezTo>
                  <a:cubicBezTo>
                    <a:pt x="29" y="41"/>
                    <a:pt x="24" y="45"/>
                    <a:pt x="14" y="45"/>
                  </a:cubicBezTo>
                  <a:cubicBezTo>
                    <a:pt x="5" y="45"/>
                    <a:pt x="0" y="42"/>
                    <a:pt x="0" y="37"/>
                  </a:cubicBezTo>
                  <a:cubicBezTo>
                    <a:pt x="0" y="35"/>
                    <a:pt x="1" y="32"/>
                    <a:pt x="4" y="31"/>
                  </a:cubicBezTo>
                  <a:cubicBezTo>
                    <a:pt x="2" y="30"/>
                    <a:pt x="1" y="29"/>
                    <a:pt x="1" y="27"/>
                  </a:cubicBezTo>
                  <a:cubicBezTo>
                    <a:pt x="1" y="24"/>
                    <a:pt x="3" y="22"/>
                    <a:pt x="6" y="21"/>
                  </a:cubicBezTo>
                  <a:cubicBezTo>
                    <a:pt x="3" y="20"/>
                    <a:pt x="2" y="17"/>
                    <a:pt x="2" y="14"/>
                  </a:cubicBezTo>
                  <a:cubicBezTo>
                    <a:pt x="2" y="9"/>
                    <a:pt x="7" y="4"/>
                    <a:pt x="14" y="4"/>
                  </a:cubicBezTo>
                  <a:cubicBezTo>
                    <a:pt x="16" y="4"/>
                    <a:pt x="18" y="5"/>
                    <a:pt x="20" y="6"/>
                  </a:cubicBezTo>
                  <a:cubicBezTo>
                    <a:pt x="20" y="2"/>
                    <a:pt x="23" y="0"/>
                    <a:pt x="27" y="0"/>
                  </a:cubicBezTo>
                  <a:cubicBezTo>
                    <a:pt x="27" y="0"/>
                    <a:pt x="28" y="0"/>
                    <a:pt x="29" y="0"/>
                  </a:cubicBezTo>
                  <a:lnTo>
                    <a:pt x="29" y="5"/>
                  </a:lnTo>
                  <a:close/>
                  <a:moveTo>
                    <a:pt x="6" y="36"/>
                  </a:moveTo>
                  <a:cubicBezTo>
                    <a:pt x="6" y="39"/>
                    <a:pt x="9" y="41"/>
                    <a:pt x="15" y="41"/>
                  </a:cubicBezTo>
                  <a:cubicBezTo>
                    <a:pt x="20" y="41"/>
                    <a:pt x="23" y="39"/>
                    <a:pt x="23" y="37"/>
                  </a:cubicBezTo>
                  <a:cubicBezTo>
                    <a:pt x="23" y="35"/>
                    <a:pt x="22" y="34"/>
                    <a:pt x="18" y="34"/>
                  </a:cubicBezTo>
                  <a:cubicBezTo>
                    <a:pt x="8" y="33"/>
                    <a:pt x="8" y="33"/>
                    <a:pt x="8" y="33"/>
                  </a:cubicBezTo>
                  <a:cubicBezTo>
                    <a:pt x="6" y="34"/>
                    <a:pt x="6" y="35"/>
                    <a:pt x="6" y="36"/>
                  </a:cubicBezTo>
                  <a:moveTo>
                    <a:pt x="8" y="14"/>
                  </a:moveTo>
                  <a:cubicBezTo>
                    <a:pt x="8" y="17"/>
                    <a:pt x="11" y="20"/>
                    <a:pt x="14" y="20"/>
                  </a:cubicBezTo>
                  <a:cubicBezTo>
                    <a:pt x="17" y="20"/>
                    <a:pt x="19" y="17"/>
                    <a:pt x="19" y="14"/>
                  </a:cubicBezTo>
                  <a:cubicBezTo>
                    <a:pt x="19" y="11"/>
                    <a:pt x="17" y="8"/>
                    <a:pt x="14" y="8"/>
                  </a:cubicBezTo>
                  <a:cubicBezTo>
                    <a:pt x="11" y="8"/>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5" name="Freeform 41"/>
            <p:cNvSpPr>
              <a:spLocks/>
            </p:cNvSpPr>
            <p:nvPr userDrawn="1"/>
          </p:nvSpPr>
          <p:spPr bwMode="auto">
            <a:xfrm>
              <a:off x="5454061" y="2833713"/>
              <a:ext cx="71438" cy="150813"/>
            </a:xfrm>
            <a:custGeom>
              <a:avLst/>
              <a:gdLst>
                <a:gd name="T0" fmla="*/ 19 w 19"/>
                <a:gd name="T1" fmla="*/ 5 h 40"/>
                <a:gd name="T2" fmla="*/ 16 w 19"/>
                <a:gd name="T3" fmla="*/ 5 h 40"/>
                <a:gd name="T4" fmla="*/ 11 w 19"/>
                <a:gd name="T5" fmla="*/ 10 h 40"/>
                <a:gd name="T6" fmla="*/ 11 w 19"/>
                <a:gd name="T7" fmla="*/ 11 h 40"/>
                <a:gd name="T8" fmla="*/ 18 w 19"/>
                <a:gd name="T9" fmla="*/ 11 h 40"/>
                <a:gd name="T10" fmla="*/ 18 w 19"/>
                <a:gd name="T11" fmla="*/ 15 h 40"/>
                <a:gd name="T12" fmla="*/ 11 w 19"/>
                <a:gd name="T13" fmla="*/ 15 h 40"/>
                <a:gd name="T14" fmla="*/ 11 w 19"/>
                <a:gd name="T15" fmla="*/ 40 h 40"/>
                <a:gd name="T16" fmla="*/ 4 w 19"/>
                <a:gd name="T17" fmla="*/ 40 h 40"/>
                <a:gd name="T18" fmla="*/ 4 w 19"/>
                <a:gd name="T19" fmla="*/ 15 h 40"/>
                <a:gd name="T20" fmla="*/ 0 w 19"/>
                <a:gd name="T21" fmla="*/ 15 h 40"/>
                <a:gd name="T22" fmla="*/ 0 w 19"/>
                <a:gd name="T23" fmla="*/ 11 h 40"/>
                <a:gd name="T24" fmla="*/ 4 w 19"/>
                <a:gd name="T25" fmla="*/ 11 h 40"/>
                <a:gd name="T26" fmla="*/ 4 w 19"/>
                <a:gd name="T27" fmla="*/ 10 h 40"/>
                <a:gd name="T28" fmla="*/ 14 w 19"/>
                <a:gd name="T29" fmla="*/ 0 h 40"/>
                <a:gd name="T30" fmla="*/ 19 w 19"/>
                <a:gd name="T31" fmla="*/ 1 h 40"/>
                <a:gd name="T32" fmla="*/ 19 w 19"/>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0">
                  <a:moveTo>
                    <a:pt x="19" y="5"/>
                  </a:moveTo>
                  <a:cubicBezTo>
                    <a:pt x="18" y="5"/>
                    <a:pt x="16"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4" y="40"/>
                    <a:pt x="4" y="40"/>
                    <a:pt x="4" y="40"/>
                  </a:cubicBezTo>
                  <a:cubicBezTo>
                    <a:pt x="4" y="15"/>
                    <a:pt x="4" y="15"/>
                    <a:pt x="4" y="15"/>
                  </a:cubicBezTo>
                  <a:cubicBezTo>
                    <a:pt x="0" y="15"/>
                    <a:pt x="0" y="15"/>
                    <a:pt x="0" y="15"/>
                  </a:cubicBezTo>
                  <a:cubicBezTo>
                    <a:pt x="0" y="11"/>
                    <a:pt x="0" y="11"/>
                    <a:pt x="0" y="11"/>
                  </a:cubicBezTo>
                  <a:cubicBezTo>
                    <a:pt x="4" y="11"/>
                    <a:pt x="4" y="11"/>
                    <a:pt x="4" y="11"/>
                  </a:cubicBezTo>
                  <a:cubicBezTo>
                    <a:pt x="4" y="10"/>
                    <a:pt x="4" y="10"/>
                    <a:pt x="4" y="10"/>
                  </a:cubicBezTo>
                  <a:cubicBezTo>
                    <a:pt x="4" y="4"/>
                    <a:pt x="7" y="0"/>
                    <a:pt x="14" y="0"/>
                  </a:cubicBezTo>
                  <a:cubicBezTo>
                    <a:pt x="16" y="0"/>
                    <a:pt x="18" y="0"/>
                    <a:pt x="19" y="1"/>
                  </a:cubicBezTo>
                  <a:lnTo>
                    <a:pt x="19"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6" name="Freeform 42"/>
            <p:cNvSpPr>
              <a:spLocks noEditPoints="1"/>
            </p:cNvSpPr>
            <p:nvPr userDrawn="1"/>
          </p:nvSpPr>
          <p:spPr bwMode="auto">
            <a:xfrm>
              <a:off x="5525499" y="2871813"/>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5" y="31"/>
                    <a:pt x="0" y="25"/>
                    <a:pt x="0" y="16"/>
                  </a:cubicBezTo>
                  <a:cubicBezTo>
                    <a:pt x="0" y="6"/>
                    <a:pt x="6" y="0"/>
                    <a:pt x="14" y="0"/>
                  </a:cubicBezTo>
                  <a:cubicBezTo>
                    <a:pt x="22" y="0"/>
                    <a:pt x="28" y="6"/>
                    <a:pt x="28" y="16"/>
                  </a:cubicBezTo>
                  <a:moveTo>
                    <a:pt x="7" y="16"/>
                  </a:moveTo>
                  <a:cubicBezTo>
                    <a:pt x="7" y="22"/>
                    <a:pt x="9" y="26"/>
                    <a:pt x="14" y="26"/>
                  </a:cubicBezTo>
                  <a:cubicBezTo>
                    <a:pt x="18" y="26"/>
                    <a:pt x="21" y="22"/>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7" name="Freeform 43"/>
            <p:cNvSpPr>
              <a:spLocks/>
            </p:cNvSpPr>
            <p:nvPr userDrawn="1"/>
          </p:nvSpPr>
          <p:spPr bwMode="auto">
            <a:xfrm>
              <a:off x="5649325" y="2871813"/>
              <a:ext cx="57150" cy="112713"/>
            </a:xfrm>
            <a:custGeom>
              <a:avLst/>
              <a:gdLst>
                <a:gd name="T0" fmla="*/ 15 w 15"/>
                <a:gd name="T1" fmla="*/ 7 h 30"/>
                <a:gd name="T2" fmla="*/ 14 w 15"/>
                <a:gd name="T3" fmla="*/ 7 h 30"/>
                <a:gd name="T4" fmla="*/ 6 w 15"/>
                <a:gd name="T5" fmla="*/ 16 h 30"/>
                <a:gd name="T6" fmla="*/ 6 w 15"/>
                <a:gd name="T7" fmla="*/ 30 h 30"/>
                <a:gd name="T8" fmla="*/ 0 w 15"/>
                <a:gd name="T9" fmla="*/ 30 h 30"/>
                <a:gd name="T10" fmla="*/ 0 w 15"/>
                <a:gd name="T11" fmla="*/ 1 h 30"/>
                <a:gd name="T12" fmla="*/ 5 w 15"/>
                <a:gd name="T13" fmla="*/ 1 h 30"/>
                <a:gd name="T14" fmla="*/ 5 w 15"/>
                <a:gd name="T15" fmla="*/ 7 h 30"/>
                <a:gd name="T16" fmla="*/ 14 w 15"/>
                <a:gd name="T17" fmla="*/ 0 h 30"/>
                <a:gd name="T18" fmla="*/ 15 w 15"/>
                <a:gd name="T19" fmla="*/ 0 h 30"/>
                <a:gd name="T20" fmla="*/ 15 w 15"/>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0">
                  <a:moveTo>
                    <a:pt x="15"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5" y="1"/>
                    <a:pt x="5" y="1"/>
                    <a:pt x="5" y="1"/>
                  </a:cubicBezTo>
                  <a:cubicBezTo>
                    <a:pt x="5" y="7"/>
                    <a:pt x="5" y="7"/>
                    <a:pt x="5" y="7"/>
                  </a:cubicBezTo>
                  <a:cubicBezTo>
                    <a:pt x="7" y="3"/>
                    <a:pt x="10" y="0"/>
                    <a:pt x="14" y="0"/>
                  </a:cubicBezTo>
                  <a:cubicBezTo>
                    <a:pt x="14" y="0"/>
                    <a:pt x="15" y="0"/>
                    <a:pt x="15" y="0"/>
                  </a:cubicBezTo>
                  <a:lnTo>
                    <a:pt x="15"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8" name="Rectangle 44"/>
            <p:cNvSpPr>
              <a:spLocks noChangeArrowheads="1"/>
            </p:cNvSpPr>
            <p:nvPr userDrawn="1"/>
          </p:nvSpPr>
          <p:spPr bwMode="auto">
            <a:xfrm>
              <a:off x="5785851" y="2836888"/>
              <a:ext cx="22225" cy="14763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9" name="Freeform 45"/>
            <p:cNvSpPr>
              <a:spLocks noEditPoints="1"/>
            </p:cNvSpPr>
            <p:nvPr userDrawn="1"/>
          </p:nvSpPr>
          <p:spPr bwMode="auto">
            <a:xfrm>
              <a:off x="5833476" y="2836888"/>
              <a:ext cx="23813" cy="147638"/>
            </a:xfrm>
            <a:custGeom>
              <a:avLst/>
              <a:gdLst>
                <a:gd name="T0" fmla="*/ 15 w 15"/>
                <a:gd name="T1" fmla="*/ 12 h 93"/>
                <a:gd name="T2" fmla="*/ 0 w 15"/>
                <a:gd name="T3" fmla="*/ 12 h 93"/>
                <a:gd name="T4" fmla="*/ 0 w 15"/>
                <a:gd name="T5" fmla="*/ 0 h 93"/>
                <a:gd name="T6" fmla="*/ 15 w 15"/>
                <a:gd name="T7" fmla="*/ 0 h 93"/>
                <a:gd name="T8" fmla="*/ 15 w 15"/>
                <a:gd name="T9" fmla="*/ 12 h 93"/>
                <a:gd name="T10" fmla="*/ 15 w 15"/>
                <a:gd name="T11" fmla="*/ 93 h 93"/>
                <a:gd name="T12" fmla="*/ 0 w 15"/>
                <a:gd name="T13" fmla="*/ 93 h 93"/>
                <a:gd name="T14" fmla="*/ 0 w 15"/>
                <a:gd name="T15" fmla="*/ 24 h 93"/>
                <a:gd name="T16" fmla="*/ 15 w 15"/>
                <a:gd name="T17" fmla="*/ 24 h 93"/>
                <a:gd name="T18" fmla="*/ 15 w 15"/>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93">
                  <a:moveTo>
                    <a:pt x="15" y="12"/>
                  </a:moveTo>
                  <a:lnTo>
                    <a:pt x="0" y="12"/>
                  </a:lnTo>
                  <a:lnTo>
                    <a:pt x="0" y="0"/>
                  </a:lnTo>
                  <a:lnTo>
                    <a:pt x="15" y="0"/>
                  </a:lnTo>
                  <a:lnTo>
                    <a:pt x="15" y="12"/>
                  </a:lnTo>
                  <a:close/>
                  <a:moveTo>
                    <a:pt x="15" y="93"/>
                  </a:moveTo>
                  <a:lnTo>
                    <a:pt x="0" y="93"/>
                  </a:lnTo>
                  <a:lnTo>
                    <a:pt x="0" y="24"/>
                  </a:lnTo>
                  <a:lnTo>
                    <a:pt x="15" y="24"/>
                  </a:lnTo>
                  <a:lnTo>
                    <a:pt x="15"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0" name="Freeform 46"/>
            <p:cNvSpPr>
              <a:spLocks/>
            </p:cNvSpPr>
            <p:nvPr userDrawn="1"/>
          </p:nvSpPr>
          <p:spPr bwMode="auto">
            <a:xfrm>
              <a:off x="5871577" y="2833713"/>
              <a:ext cx="76201" cy="150813"/>
            </a:xfrm>
            <a:custGeom>
              <a:avLst/>
              <a:gdLst>
                <a:gd name="T0" fmla="*/ 20 w 20"/>
                <a:gd name="T1" fmla="*/ 5 h 40"/>
                <a:gd name="T2" fmla="*/ 16 w 20"/>
                <a:gd name="T3" fmla="*/ 5 h 40"/>
                <a:gd name="T4" fmla="*/ 11 w 20"/>
                <a:gd name="T5" fmla="*/ 10 h 40"/>
                <a:gd name="T6" fmla="*/ 11 w 20"/>
                <a:gd name="T7" fmla="*/ 11 h 40"/>
                <a:gd name="T8" fmla="*/ 18 w 20"/>
                <a:gd name="T9" fmla="*/ 11 h 40"/>
                <a:gd name="T10" fmla="*/ 18 w 20"/>
                <a:gd name="T11" fmla="*/ 15 h 40"/>
                <a:gd name="T12" fmla="*/ 11 w 20"/>
                <a:gd name="T13" fmla="*/ 15 h 40"/>
                <a:gd name="T14" fmla="*/ 11 w 20"/>
                <a:gd name="T15" fmla="*/ 40 h 40"/>
                <a:gd name="T16" fmla="*/ 5 w 20"/>
                <a:gd name="T17" fmla="*/ 40 h 40"/>
                <a:gd name="T18" fmla="*/ 5 w 20"/>
                <a:gd name="T19" fmla="*/ 15 h 40"/>
                <a:gd name="T20" fmla="*/ 0 w 20"/>
                <a:gd name="T21" fmla="*/ 15 h 40"/>
                <a:gd name="T22" fmla="*/ 0 w 20"/>
                <a:gd name="T23" fmla="*/ 11 h 40"/>
                <a:gd name="T24" fmla="*/ 5 w 20"/>
                <a:gd name="T25" fmla="*/ 11 h 40"/>
                <a:gd name="T26" fmla="*/ 5 w 20"/>
                <a:gd name="T27" fmla="*/ 10 h 40"/>
                <a:gd name="T28" fmla="*/ 14 w 20"/>
                <a:gd name="T29" fmla="*/ 0 h 40"/>
                <a:gd name="T30" fmla="*/ 20 w 20"/>
                <a:gd name="T31" fmla="*/ 1 h 40"/>
                <a:gd name="T32" fmla="*/ 20 w 20"/>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40">
                  <a:moveTo>
                    <a:pt x="20" y="5"/>
                  </a:moveTo>
                  <a:cubicBezTo>
                    <a:pt x="18" y="5"/>
                    <a:pt x="17"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5" y="40"/>
                    <a:pt x="5" y="40"/>
                    <a:pt x="5" y="40"/>
                  </a:cubicBezTo>
                  <a:cubicBezTo>
                    <a:pt x="5" y="15"/>
                    <a:pt x="5" y="15"/>
                    <a:pt x="5" y="15"/>
                  </a:cubicBezTo>
                  <a:cubicBezTo>
                    <a:pt x="0" y="15"/>
                    <a:pt x="0" y="15"/>
                    <a:pt x="0" y="15"/>
                  </a:cubicBezTo>
                  <a:cubicBezTo>
                    <a:pt x="0" y="11"/>
                    <a:pt x="0" y="11"/>
                    <a:pt x="0" y="11"/>
                  </a:cubicBezTo>
                  <a:cubicBezTo>
                    <a:pt x="5" y="11"/>
                    <a:pt x="5" y="11"/>
                    <a:pt x="5" y="11"/>
                  </a:cubicBezTo>
                  <a:cubicBezTo>
                    <a:pt x="5" y="10"/>
                    <a:pt x="5" y="10"/>
                    <a:pt x="5" y="10"/>
                  </a:cubicBezTo>
                  <a:cubicBezTo>
                    <a:pt x="5" y="4"/>
                    <a:pt x="8" y="0"/>
                    <a:pt x="14" y="0"/>
                  </a:cubicBezTo>
                  <a:cubicBezTo>
                    <a:pt x="16" y="0"/>
                    <a:pt x="18" y="0"/>
                    <a:pt x="20" y="1"/>
                  </a:cubicBezTo>
                  <a:lnTo>
                    <a:pt x="20"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1" name="Freeform 47"/>
            <p:cNvSpPr>
              <a:spLocks noEditPoints="1"/>
            </p:cNvSpPr>
            <p:nvPr userDrawn="1"/>
          </p:nvSpPr>
          <p:spPr bwMode="auto">
            <a:xfrm>
              <a:off x="5943015" y="2871813"/>
              <a:ext cx="106363"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8" y="26"/>
                    <a:pt x="20" y="24"/>
                    <a:pt x="21" y="21"/>
                  </a:cubicBezTo>
                  <a:cubicBezTo>
                    <a:pt x="27" y="22"/>
                    <a:pt x="27" y="22"/>
                    <a:pt x="27" y="22"/>
                  </a:cubicBezTo>
                  <a:cubicBezTo>
                    <a:pt x="25" y="28"/>
                    <a:pt x="21" y="31"/>
                    <a:pt x="14" y="31"/>
                  </a:cubicBezTo>
                  <a:cubicBezTo>
                    <a:pt x="6"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1437233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hdr="0" dt="0"/>
  <p:txStyles>
    <p:titleStyle>
      <a:lvl1pPr algn="l" defTabSz="914400" rtl="0" eaLnBrk="1" latinLnBrk="0" hangingPunct="1">
        <a:spcBef>
          <a:spcPct val="0"/>
        </a:spcBef>
        <a:buNone/>
        <a:defRPr sz="2800" kern="1200" cap="all" baseline="0">
          <a:solidFill>
            <a:schemeClr val="accent6"/>
          </a:solidFill>
          <a:latin typeface="Montreal-DemiBold" pitchFamily="2" charset="0"/>
          <a:ea typeface="+mj-ea"/>
          <a:cs typeface="+mj-cs"/>
        </a:defRPr>
      </a:lvl1pPr>
    </p:titleStyle>
    <p:bodyStyle>
      <a:lvl1pPr marL="0" indent="0" algn="l" defTabSz="914400" rtl="0" eaLnBrk="1" latinLnBrk="0" hangingPunct="1">
        <a:spcBef>
          <a:spcPct val="20000"/>
        </a:spcBef>
        <a:buFont typeface="Arial" pitchFamily="34" charset="0"/>
        <a:buNone/>
        <a:defRPr lang="en-US" sz="1600" kern="1200" cap="all" baseline="0" dirty="0" smtClean="0">
          <a:solidFill>
            <a:schemeClr val="accent6">
              <a:lumMod val="60000"/>
              <a:lumOff val="40000"/>
            </a:schemeClr>
          </a:solidFill>
          <a:latin typeface="+mn-lt"/>
          <a:ea typeface="+mn-ea"/>
          <a:cs typeface="+mn-cs"/>
        </a:defRPr>
      </a:lvl1pPr>
      <a:lvl2pPr marL="355600" indent="-173038" algn="l" defTabSz="914400" rtl="0" eaLnBrk="1" latinLnBrk="0" hangingPunct="1">
        <a:spcBef>
          <a:spcPct val="20000"/>
        </a:spcBef>
        <a:spcAft>
          <a:spcPts val="600"/>
        </a:spcAft>
        <a:buClr>
          <a:schemeClr val="accent2"/>
        </a:buClr>
        <a:buFont typeface="Wingdings" pitchFamily="2" charset="2"/>
        <a:buChar char="§"/>
        <a:tabLst>
          <a:tab pos="355600" algn="l"/>
        </a:tabLst>
        <a:defRPr sz="1400" kern="1200">
          <a:solidFill>
            <a:schemeClr val="tx2"/>
          </a:solidFill>
          <a:latin typeface="+mn-lt"/>
          <a:ea typeface="+mn-ea"/>
          <a:cs typeface="+mn-cs"/>
        </a:defRPr>
      </a:lvl2pPr>
      <a:lvl3pPr marL="538163" indent="-182563" algn="l" defTabSz="914400" rtl="0" eaLnBrk="1" latinLnBrk="0" hangingPunct="1">
        <a:spcBef>
          <a:spcPct val="20000"/>
        </a:spcBef>
        <a:spcAft>
          <a:spcPts val="600"/>
        </a:spcAft>
        <a:buClr>
          <a:schemeClr val="accent2"/>
        </a:buClr>
        <a:buFont typeface="Wingdings" pitchFamily="2" charset="2"/>
        <a:buChar char="§"/>
        <a:defRPr sz="1200" kern="1200">
          <a:solidFill>
            <a:schemeClr val="tx2"/>
          </a:solidFill>
          <a:latin typeface="+mn-lt"/>
          <a:ea typeface="+mn-ea"/>
          <a:cs typeface="+mn-cs"/>
        </a:defRPr>
      </a:lvl3pPr>
      <a:lvl4pPr marL="720725" indent="-182563" algn="l" defTabSz="914400" rtl="0" eaLnBrk="1" latinLnBrk="0" hangingPunct="1">
        <a:spcBef>
          <a:spcPct val="20000"/>
        </a:spcBef>
        <a:spcAft>
          <a:spcPts val="600"/>
        </a:spcAft>
        <a:buClr>
          <a:schemeClr val="accent2"/>
        </a:buClr>
        <a:buFont typeface="Wingdings" pitchFamily="2" charset="2"/>
        <a:buChar char="§"/>
        <a:defRPr sz="1100" kern="1200">
          <a:solidFill>
            <a:schemeClr val="tx2"/>
          </a:solidFill>
          <a:latin typeface="+mn-lt"/>
          <a:ea typeface="+mn-ea"/>
          <a:cs typeface="+mn-cs"/>
        </a:defRPr>
      </a:lvl4pPr>
      <a:lvl5pPr marL="892175" indent="-171450" algn="l" defTabSz="914400" rtl="0" eaLnBrk="1" latinLnBrk="0" hangingPunct="1">
        <a:spcBef>
          <a:spcPct val="20000"/>
        </a:spcBef>
        <a:spcAft>
          <a:spcPts val="600"/>
        </a:spcAft>
        <a:buClr>
          <a:schemeClr val="accent2"/>
        </a:buClr>
        <a:buFont typeface="Wingdings" pitchFamily="2" charset="2"/>
        <a:buChar char="§"/>
        <a:defRPr sz="11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eduvideos.mon.gov.m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digitalschool.m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pilmacedonia.wordpress.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nvPr>
        </p:nvSpPr>
        <p:spPr>
          <a:xfrm>
            <a:off x="299953" y="1203598"/>
            <a:ext cx="4848111" cy="1080120"/>
          </a:xfrm>
        </p:spPr>
        <p:txBody>
          <a:bodyPr/>
          <a:lstStyle/>
          <a:p>
            <a:pPr>
              <a:lnSpc>
                <a:spcPts val="2400"/>
              </a:lnSpc>
            </a:pPr>
            <a:r>
              <a:rPr lang="en-GB" sz="1600" dirty="0"/>
              <a:t>Virtual networks for PROFESSIONAL DEVELOPMENT of VOCATIONAL TEACHERS and trainers IN </a:t>
            </a:r>
            <a:r>
              <a:rPr lang="en-GB" sz="1600" dirty="0" err="1"/>
              <a:t>macedonia</a:t>
            </a:r>
            <a:endParaRPr lang="en-GB" sz="1600" dirty="0"/>
          </a:p>
        </p:txBody>
      </p:sp>
      <p:sp>
        <p:nvSpPr>
          <p:cNvPr id="20" name="Text Placeholder 19"/>
          <p:cNvSpPr>
            <a:spLocks noGrp="1"/>
          </p:cNvSpPr>
          <p:nvPr>
            <p:ph type="body" sz="quarter" idx="10"/>
          </p:nvPr>
        </p:nvSpPr>
        <p:spPr>
          <a:xfrm>
            <a:off x="299953" y="3507854"/>
            <a:ext cx="4751721" cy="650767"/>
          </a:xfrm>
        </p:spPr>
        <p:txBody>
          <a:bodyPr/>
          <a:lstStyle/>
          <a:p>
            <a:r>
              <a:rPr lang="it-IT" sz="1200" dirty="0"/>
              <a:t>Goce Armenski, </a:t>
            </a:r>
            <a:r>
              <a:rPr lang="it-IT" sz="1200" dirty="0" err="1"/>
              <a:t>phd</a:t>
            </a:r>
            <a:r>
              <a:rPr lang="it-IT" sz="1200" dirty="0"/>
              <a:t>, </a:t>
            </a:r>
          </a:p>
          <a:p>
            <a:r>
              <a:rPr lang="it-IT" sz="1200" dirty="0"/>
              <a:t>ETF </a:t>
            </a:r>
            <a:r>
              <a:rPr lang="it-IT" sz="1200" dirty="0" err="1"/>
              <a:t>national</a:t>
            </a:r>
            <a:r>
              <a:rPr lang="it-IT" sz="1200" dirty="0"/>
              <a:t> </a:t>
            </a:r>
            <a:r>
              <a:rPr lang="it-IT" sz="1200" dirty="0" err="1"/>
              <a:t>expert</a:t>
            </a:r>
            <a:endParaRPr lang="it-IT" sz="1200" dirty="0"/>
          </a:p>
        </p:txBody>
      </p:sp>
    </p:spTree>
    <p:extLst>
      <p:ext uri="{BB962C8B-B14F-4D97-AF65-F5344CB8AC3E}">
        <p14:creationId xmlns:p14="http://schemas.microsoft.com/office/powerpoint/2010/main" val="5270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Mapping of Provision of On-Line Networks for Vocational Teachers</a:t>
            </a:r>
          </a:p>
        </p:txBody>
      </p:sp>
      <p:sp>
        <p:nvSpPr>
          <p:cNvPr id="3" name="Text Placeholder 2"/>
          <p:cNvSpPr>
            <a:spLocks noGrp="1"/>
          </p:cNvSpPr>
          <p:nvPr>
            <p:ph type="body" sz="quarter" idx="10"/>
          </p:nvPr>
        </p:nvSpPr>
        <p:spPr/>
        <p:txBody>
          <a:bodyPr>
            <a:normAutofit fontScale="92500" lnSpcReduction="20000"/>
          </a:bodyPr>
          <a:lstStyle/>
          <a:p>
            <a:r>
              <a:rPr lang="en-GB" cap="none" dirty="0" smtClean="0"/>
              <a:t>Initial Findings (2/2):</a:t>
            </a:r>
          </a:p>
          <a:p>
            <a:pPr marL="285750" indent="-285750">
              <a:buFont typeface="Arial"/>
              <a:buChar char="•"/>
            </a:pPr>
            <a:r>
              <a:rPr lang="en-GB" cap="none" dirty="0" smtClean="0"/>
              <a:t>The </a:t>
            </a:r>
            <a:r>
              <a:rPr lang="en-GB" cap="none" dirty="0"/>
              <a:t>success and availability of the locally created online communities often relies on a large input of voluntary work that creates a serious risk for the continuous existence of these communities.</a:t>
            </a:r>
          </a:p>
          <a:p>
            <a:pPr marL="285750" indent="-285750">
              <a:buFont typeface="Arial"/>
              <a:buChar char="•"/>
            </a:pPr>
            <a:r>
              <a:rPr lang="en-GB" cap="none" dirty="0" smtClean="0"/>
              <a:t>Facebook </a:t>
            </a:r>
            <a:r>
              <a:rPr lang="en-GB" cap="none" dirty="0"/>
              <a:t>is the most common social media used by VET teachers. The existence of tens of groups on Facebook for different purposes shows that teachers recognize the need for collaboration and communication.</a:t>
            </a:r>
          </a:p>
          <a:p>
            <a:pPr marL="285750" indent="-285750">
              <a:buFont typeface="Arial"/>
              <a:buChar char="•"/>
            </a:pPr>
            <a:r>
              <a:rPr lang="en-GB" cap="none" dirty="0" smtClean="0"/>
              <a:t>Moodle </a:t>
            </a:r>
            <a:r>
              <a:rPr lang="en-GB" cap="none" dirty="0"/>
              <a:t>is the Learning Management System that is mostly used by those who had an initiative to create online communities. </a:t>
            </a:r>
          </a:p>
          <a:p>
            <a:pPr marL="285750" indent="-285750">
              <a:buFont typeface="Arial"/>
              <a:buChar char="•"/>
            </a:pPr>
            <a:r>
              <a:rPr lang="en-GB" cap="none" dirty="0" smtClean="0"/>
              <a:t>There </a:t>
            </a:r>
            <a:r>
              <a:rPr lang="en-GB" cap="none" dirty="0"/>
              <a:t>are several examples where funds from international donors are used to gather international experience in distance learning and to create virtual networks. These examples can be used in the future to identify ways to get international experience, content and technology that is not easy to find in the country</a:t>
            </a:r>
            <a:r>
              <a:rPr lang="en-GB" cap="none" dirty="0" smtClean="0"/>
              <a:t>.</a:t>
            </a:r>
            <a:endParaRPr lang="en-GB" cap="none" dirty="0"/>
          </a:p>
        </p:txBody>
      </p:sp>
    </p:spTree>
    <p:extLst>
      <p:ext uri="{BB962C8B-B14F-4D97-AF65-F5344CB8AC3E}">
        <p14:creationId xmlns:p14="http://schemas.microsoft.com/office/powerpoint/2010/main" val="124995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Analysis of options and recommendations for future development</a:t>
            </a:r>
          </a:p>
        </p:txBody>
      </p:sp>
      <p:sp>
        <p:nvSpPr>
          <p:cNvPr id="3" name="Text Placeholder 2"/>
          <p:cNvSpPr>
            <a:spLocks noGrp="1"/>
          </p:cNvSpPr>
          <p:nvPr>
            <p:ph type="body" sz="quarter" idx="10"/>
          </p:nvPr>
        </p:nvSpPr>
        <p:spPr/>
        <p:txBody>
          <a:bodyPr/>
          <a:lstStyle/>
          <a:p>
            <a:r>
              <a:rPr lang="en-GB" cap="none" dirty="0"/>
              <a:t>The goal of this assignment was to:</a:t>
            </a:r>
          </a:p>
          <a:p>
            <a:pPr marL="285750" indent="-285750">
              <a:buFont typeface="Arial" panose="020B0604020202020204" pitchFamily="34" charset="0"/>
              <a:buChar char="•"/>
            </a:pPr>
            <a:r>
              <a:rPr lang="en-GB" cap="none" dirty="0" smtClean="0"/>
              <a:t>Analyse the </a:t>
            </a:r>
            <a:r>
              <a:rPr lang="en-GB" cap="none" dirty="0"/>
              <a:t>identified networks </a:t>
            </a:r>
            <a:r>
              <a:rPr lang="en-GB" cap="none" dirty="0" smtClean="0"/>
              <a:t>in </a:t>
            </a:r>
            <a:r>
              <a:rPr lang="en-GB" cap="none" dirty="0"/>
              <a:t>order to identify their strengths and weaknesses and to assess their potential for further development</a:t>
            </a:r>
            <a:r>
              <a:rPr lang="en-GB" cap="none" dirty="0" smtClean="0"/>
              <a:t>;</a:t>
            </a:r>
            <a:endParaRPr lang="en-GB" cap="none" dirty="0"/>
          </a:p>
        </p:txBody>
      </p:sp>
    </p:spTree>
    <p:extLst>
      <p:ext uri="{BB962C8B-B14F-4D97-AF65-F5344CB8AC3E}">
        <p14:creationId xmlns:p14="http://schemas.microsoft.com/office/powerpoint/2010/main" val="250847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Analysis of options and recommendations for future development</a:t>
            </a:r>
          </a:p>
        </p:txBody>
      </p:sp>
      <p:sp>
        <p:nvSpPr>
          <p:cNvPr id="3" name="Text Placeholder 2"/>
          <p:cNvSpPr>
            <a:spLocks noGrp="1"/>
          </p:cNvSpPr>
          <p:nvPr>
            <p:ph type="body" sz="quarter" idx="10"/>
          </p:nvPr>
        </p:nvSpPr>
        <p:spPr>
          <a:xfrm>
            <a:off x="319087" y="1274400"/>
            <a:ext cx="8424863" cy="3313574"/>
          </a:xfrm>
        </p:spPr>
        <p:txBody>
          <a:bodyPr>
            <a:normAutofit fontScale="92500" lnSpcReduction="10000"/>
          </a:bodyPr>
          <a:lstStyle/>
          <a:p>
            <a:r>
              <a:rPr lang="en-GB" cap="none" dirty="0" smtClean="0"/>
              <a:t>Five </a:t>
            </a:r>
            <a:r>
              <a:rPr lang="en-GB" cap="none" dirty="0"/>
              <a:t>general approaches to developing virtual networks can be </a:t>
            </a:r>
            <a:r>
              <a:rPr lang="en-GB" cap="none" dirty="0" smtClean="0"/>
              <a:t>distinguished:</a:t>
            </a:r>
            <a:endParaRPr lang="en-GB" cap="none" dirty="0"/>
          </a:p>
          <a:p>
            <a:pPr marL="285750" indent="-285750">
              <a:buFont typeface="Arial" panose="020B0604020202020204" pitchFamily="34" charset="0"/>
              <a:buChar char="•"/>
            </a:pPr>
            <a:r>
              <a:rPr lang="en-GB" cap="none" dirty="0" smtClean="0"/>
              <a:t>National </a:t>
            </a:r>
            <a:r>
              <a:rPr lang="en-GB" cap="none" dirty="0"/>
              <a:t>virtual networks that function as top-down repositories of digital teaching materials such as e-</a:t>
            </a:r>
            <a:r>
              <a:rPr lang="en-GB" cap="none" dirty="0" err="1"/>
              <a:t>Ucebnici</a:t>
            </a:r>
            <a:r>
              <a:rPr lang="en-GB" cap="none" dirty="0"/>
              <a:t> (http://</a:t>
            </a:r>
            <a:r>
              <a:rPr lang="en-GB" cap="none" dirty="0" err="1"/>
              <a:t>www.e-ucebnici.mon.gov.mk</a:t>
            </a:r>
            <a:r>
              <a:rPr lang="en-GB" cap="none" dirty="0"/>
              <a:t>), </a:t>
            </a:r>
            <a:r>
              <a:rPr lang="en-GB" cap="none" dirty="0" err="1"/>
              <a:t>Skoool</a:t>
            </a:r>
            <a:r>
              <a:rPr lang="en-GB" cap="none" dirty="0"/>
              <a:t> (http://</a:t>
            </a:r>
            <a:r>
              <a:rPr lang="en-GB" cap="none" dirty="0" err="1"/>
              <a:t>www.skoool.mk</a:t>
            </a:r>
            <a:r>
              <a:rPr lang="en-GB" cap="none" dirty="0"/>
              <a:t>) and </a:t>
            </a:r>
            <a:r>
              <a:rPr lang="en-GB" cap="none" dirty="0" err="1"/>
              <a:t>EduVideos</a:t>
            </a:r>
            <a:r>
              <a:rPr lang="en-GB" cap="none" dirty="0"/>
              <a:t> (</a:t>
            </a:r>
            <a:r>
              <a:rPr lang="en-GB" cap="none" dirty="0">
                <a:hlinkClick r:id="rId2"/>
              </a:rPr>
              <a:t>http://eduvideos.mon.gov.mk/</a:t>
            </a:r>
            <a:r>
              <a:rPr lang="en-GB" cap="none" dirty="0"/>
              <a:t>).</a:t>
            </a:r>
            <a:r>
              <a:rPr lang="en-GB" cap="none" dirty="0" smtClean="0"/>
              <a:t>;</a:t>
            </a:r>
          </a:p>
          <a:p>
            <a:pPr marL="285750" indent="-285750">
              <a:buFont typeface="Arial" panose="020B0604020202020204" pitchFamily="34" charset="0"/>
              <a:buChar char="•"/>
            </a:pPr>
            <a:r>
              <a:rPr lang="en-GB" cap="none" dirty="0" smtClean="0"/>
              <a:t>“</a:t>
            </a:r>
            <a:r>
              <a:rPr lang="en-GB" cap="none" dirty="0"/>
              <a:t>Teacher created” virtual networks such as </a:t>
            </a:r>
            <a:r>
              <a:rPr lang="en-GB" cap="none" dirty="0" err="1"/>
              <a:t>DigitalSchool</a:t>
            </a:r>
            <a:r>
              <a:rPr lang="en-GB" cap="none" dirty="0"/>
              <a:t> (http://</a:t>
            </a:r>
            <a:r>
              <a:rPr lang="en-GB" cap="none" dirty="0" err="1"/>
              <a:t>digitalschool.mk</a:t>
            </a:r>
            <a:r>
              <a:rPr lang="en-GB" cap="none" dirty="0"/>
              <a:t>) and </a:t>
            </a:r>
            <a:r>
              <a:rPr lang="en-GB" cap="none" dirty="0" err="1"/>
              <a:t>Courses@FINKI</a:t>
            </a:r>
            <a:r>
              <a:rPr lang="en-GB" cap="none" dirty="0"/>
              <a:t> (http://</a:t>
            </a:r>
            <a:r>
              <a:rPr lang="en-GB" cap="none" dirty="0" err="1"/>
              <a:t>courses.finki.ukim.mk</a:t>
            </a:r>
            <a:r>
              <a:rPr lang="en-GB" cap="none" dirty="0"/>
              <a:t>) that follow the bottom-up </a:t>
            </a:r>
            <a:r>
              <a:rPr lang="en-GB" cap="none" dirty="0" smtClean="0"/>
              <a:t>approach;</a:t>
            </a:r>
          </a:p>
          <a:p>
            <a:pPr marL="285750" indent="-285750">
              <a:buFont typeface="Arial" panose="020B0604020202020204" pitchFamily="34" charset="0"/>
              <a:buChar char="•"/>
            </a:pPr>
            <a:r>
              <a:rPr lang="en-GB" cap="none" dirty="0" smtClean="0"/>
              <a:t>Virtual </a:t>
            </a:r>
            <a:r>
              <a:rPr lang="en-GB" cap="none" dirty="0"/>
              <a:t>networks created as a result of a specific project, usually financed by some international donor(s), such as </a:t>
            </a:r>
            <a:r>
              <a:rPr lang="en-GB" cap="none" dirty="0" err="1"/>
              <a:t>Oer.mk</a:t>
            </a:r>
            <a:r>
              <a:rPr lang="en-GB" cap="none" dirty="0"/>
              <a:t> (http://</a:t>
            </a:r>
            <a:r>
              <a:rPr lang="en-GB" cap="none" dirty="0" err="1"/>
              <a:t>www.oer.mk</a:t>
            </a:r>
            <a:r>
              <a:rPr lang="en-GB" cap="none" dirty="0"/>
              <a:t>), </a:t>
            </a:r>
            <a:r>
              <a:rPr lang="en-GB" cap="none" dirty="0" err="1"/>
              <a:t>Elektronskoucenje</a:t>
            </a:r>
            <a:r>
              <a:rPr lang="en-GB" cap="none" dirty="0"/>
              <a:t> (http://</a:t>
            </a:r>
            <a:r>
              <a:rPr lang="en-GB" cap="none" dirty="0" err="1"/>
              <a:t>elektronskoucenje.mk</a:t>
            </a:r>
            <a:r>
              <a:rPr lang="en-GB" cap="none" dirty="0"/>
              <a:t>/), </a:t>
            </a:r>
            <a:r>
              <a:rPr lang="en-GB" cap="none" dirty="0" err="1"/>
              <a:t>Mendo</a:t>
            </a:r>
            <a:r>
              <a:rPr lang="en-GB" cap="none" dirty="0"/>
              <a:t> (http://</a:t>
            </a:r>
            <a:r>
              <a:rPr lang="en-GB" cap="none" dirty="0" err="1"/>
              <a:t>mendo.mk</a:t>
            </a:r>
            <a:r>
              <a:rPr lang="en-GB" cap="none" dirty="0"/>
              <a:t>/) and </a:t>
            </a:r>
            <a:r>
              <a:rPr lang="en-GB" cap="none" dirty="0" err="1"/>
              <a:t>Hipon</a:t>
            </a:r>
            <a:r>
              <a:rPr lang="en-GB" cap="none" dirty="0"/>
              <a:t> (http://</a:t>
            </a:r>
            <a:r>
              <a:rPr lang="en-GB" cap="none" dirty="0" err="1"/>
              <a:t>www.hiponproject.eu</a:t>
            </a:r>
            <a:r>
              <a:rPr lang="en-GB" cap="none" dirty="0"/>
              <a:t>). </a:t>
            </a:r>
            <a:endParaRPr lang="en-GB" cap="none" dirty="0" smtClean="0"/>
          </a:p>
          <a:p>
            <a:pPr marL="285750" indent="-285750">
              <a:buFont typeface="Arial" panose="020B0604020202020204" pitchFamily="34" charset="0"/>
              <a:buChar char="•"/>
            </a:pPr>
            <a:r>
              <a:rPr lang="en-GB" cap="none" dirty="0" smtClean="0"/>
              <a:t>Virtual </a:t>
            </a:r>
            <a:r>
              <a:rPr lang="en-GB" cap="none" dirty="0"/>
              <a:t>networks on social media, such as Facebook. </a:t>
            </a:r>
            <a:endParaRPr lang="en-GB" cap="none" dirty="0" smtClean="0"/>
          </a:p>
          <a:p>
            <a:pPr marL="285750" indent="-285750">
              <a:buFont typeface="Arial" panose="020B0604020202020204" pitchFamily="34" charset="0"/>
              <a:buChar char="•"/>
            </a:pPr>
            <a:r>
              <a:rPr lang="en-GB" cap="none" dirty="0" smtClean="0"/>
              <a:t>Virtual </a:t>
            </a:r>
            <a:r>
              <a:rPr lang="en-GB" cap="none" dirty="0"/>
              <a:t>networks created by commercial companies such as </a:t>
            </a:r>
            <a:r>
              <a:rPr lang="en-GB" cap="none" dirty="0" err="1"/>
              <a:t>education@microsoft</a:t>
            </a:r>
            <a:r>
              <a:rPr lang="en-GB" cap="none" dirty="0"/>
              <a:t> (https://</a:t>
            </a:r>
            <a:r>
              <a:rPr lang="en-GB" cap="none" dirty="0" err="1"/>
              <a:t>education.microsoft.com</a:t>
            </a:r>
            <a:r>
              <a:rPr lang="en-GB" cap="none" dirty="0"/>
              <a:t>) and </a:t>
            </a:r>
            <a:r>
              <a:rPr lang="en-GB" cap="none" dirty="0" err="1"/>
              <a:t>Kupikurs</a:t>
            </a:r>
            <a:r>
              <a:rPr lang="en-GB" cap="none" dirty="0"/>
              <a:t> (http://</a:t>
            </a:r>
            <a:r>
              <a:rPr lang="en-GB" cap="none" dirty="0" err="1"/>
              <a:t>kupikurs.mk</a:t>
            </a:r>
            <a:r>
              <a:rPr lang="en-GB" cap="none" dirty="0"/>
              <a:t>/).</a:t>
            </a:r>
            <a:endParaRPr lang="en-GB" cap="none" dirty="0" smtClean="0"/>
          </a:p>
          <a:p>
            <a:pPr marL="285750" indent="-285750">
              <a:buFont typeface="Arial" panose="020B0604020202020204" pitchFamily="34" charset="0"/>
              <a:buChar char="•"/>
            </a:pPr>
            <a:endParaRPr lang="en-GB" cap="none" dirty="0"/>
          </a:p>
        </p:txBody>
      </p:sp>
    </p:spTree>
    <p:extLst>
      <p:ext uri="{BB962C8B-B14F-4D97-AF65-F5344CB8AC3E}">
        <p14:creationId xmlns:p14="http://schemas.microsoft.com/office/powerpoint/2010/main" val="350542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a:t>
            </a:r>
            <a:r>
              <a:rPr lang="en-GB" dirty="0" err="1" smtClean="0"/>
              <a:t>Ucebnici</a:t>
            </a:r>
            <a:endParaRPr lang="en-GB" dirty="0"/>
          </a:p>
        </p:txBody>
      </p:sp>
      <p:pic>
        <p:nvPicPr>
          <p:cNvPr id="5" name="Picture 4" descr="Screen Shot 2017-07-09 at 14.13.28.png"/>
          <p:cNvPicPr>
            <a:picLocks noChangeAspect="1"/>
          </p:cNvPicPr>
          <p:nvPr/>
        </p:nvPicPr>
        <p:blipFill rotWithShape="1">
          <a:blip r:embed="rId2">
            <a:extLst>
              <a:ext uri="{28A0092B-C50C-407E-A947-70E740481C1C}">
                <a14:useLocalDpi xmlns:a14="http://schemas.microsoft.com/office/drawing/2010/main" val="0"/>
              </a:ext>
            </a:extLst>
          </a:blip>
          <a:srcRect t="13517" b="7367"/>
          <a:stretch/>
        </p:blipFill>
        <p:spPr>
          <a:xfrm>
            <a:off x="467544" y="1203598"/>
            <a:ext cx="6480720" cy="3204592"/>
          </a:xfrm>
          <a:prstGeom prst="rect">
            <a:avLst/>
          </a:prstGeom>
        </p:spPr>
      </p:pic>
    </p:spTree>
    <p:extLst>
      <p:ext uri="{BB962C8B-B14F-4D97-AF65-F5344CB8AC3E}">
        <p14:creationId xmlns:p14="http://schemas.microsoft.com/office/powerpoint/2010/main" val="216592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a:t>
            </a:r>
            <a:r>
              <a:rPr lang="en-GB" dirty="0" err="1" smtClean="0"/>
              <a:t>Ucebnici</a:t>
            </a:r>
            <a:endParaRPr lang="en-GB" dirty="0"/>
          </a:p>
        </p:txBody>
      </p:sp>
      <p:sp>
        <p:nvSpPr>
          <p:cNvPr id="3" name="Text Placeholder 2"/>
          <p:cNvSpPr>
            <a:spLocks noGrp="1"/>
          </p:cNvSpPr>
          <p:nvPr>
            <p:ph type="body" sz="quarter" idx="10"/>
          </p:nvPr>
        </p:nvSpPr>
        <p:spPr>
          <a:xfrm>
            <a:off x="319087" y="1274400"/>
            <a:ext cx="8424863" cy="3313574"/>
          </a:xfrm>
        </p:spPr>
        <p:txBody>
          <a:bodyPr>
            <a:normAutofit/>
          </a:bodyPr>
          <a:lstStyle/>
          <a:p>
            <a:r>
              <a:rPr lang="en-GB" cap="none" dirty="0"/>
              <a:t>E-</a:t>
            </a:r>
            <a:r>
              <a:rPr lang="en-GB" cap="none" dirty="0" err="1"/>
              <a:t>Ucebnici</a:t>
            </a:r>
            <a:r>
              <a:rPr lang="en-GB" cap="none" dirty="0"/>
              <a:t> (http://</a:t>
            </a:r>
            <a:r>
              <a:rPr lang="en-GB" cap="none" dirty="0" err="1"/>
              <a:t>www.e-ucebnici.mon.gov.mk</a:t>
            </a:r>
            <a:r>
              <a:rPr lang="en-GB" cap="none" dirty="0" smtClean="0"/>
              <a:t>):</a:t>
            </a:r>
            <a:endParaRPr lang="en-GB" cap="none" dirty="0"/>
          </a:p>
          <a:p>
            <a:pPr marL="285750" indent="-285750">
              <a:buFont typeface="Arial" panose="020B0604020202020204" pitchFamily="34" charset="0"/>
              <a:buChar char="•"/>
            </a:pPr>
            <a:r>
              <a:rPr lang="en-GB" cap="none" dirty="0"/>
              <a:t>is a virtual platform managed by the Ministry of Education and Sciences. </a:t>
            </a:r>
            <a:endParaRPr lang="en-GB" cap="none" dirty="0" smtClean="0"/>
          </a:p>
          <a:p>
            <a:pPr marL="285750" indent="-285750">
              <a:buFont typeface="Arial" panose="020B0604020202020204" pitchFamily="34" charset="0"/>
              <a:buChar char="•"/>
            </a:pPr>
            <a:r>
              <a:rPr lang="en-GB" cap="none" dirty="0" smtClean="0"/>
              <a:t>It </a:t>
            </a:r>
            <a:r>
              <a:rPr lang="en-GB" cap="none" dirty="0"/>
              <a:t>is a digital library for storing, searching and viewing electronic textbooks intended primarily for students and teachers in primary and secondary </a:t>
            </a:r>
            <a:r>
              <a:rPr lang="en-GB" cap="none" dirty="0" smtClean="0"/>
              <a:t>education</a:t>
            </a:r>
          </a:p>
          <a:p>
            <a:pPr marL="285750" indent="-285750">
              <a:buFont typeface="Arial" panose="020B0604020202020204" pitchFamily="34" charset="0"/>
              <a:buChar char="•"/>
            </a:pPr>
            <a:r>
              <a:rPr lang="en-GB" cap="none" dirty="0"/>
              <a:t>At the moment the portal has 193 textbooks for primary education and 570 textbooks for secondary education (9 for general and 561 for vocational schools) on Macedonian, Albanian Turkish and Serbian language. The textbooks are for 654 courses that are being taught in the primary and the secondary education at this moment. In the past three years in total 884 textbooks have been published on the portal</a:t>
            </a:r>
            <a:r>
              <a:rPr lang="en-GB" cap="none" dirty="0" smtClean="0"/>
              <a:t>.</a:t>
            </a:r>
          </a:p>
          <a:p>
            <a:pPr marL="285750" indent="-285750">
              <a:buFont typeface="Arial" panose="020B0604020202020204" pitchFamily="34" charset="0"/>
              <a:buChar char="•"/>
            </a:pPr>
            <a:r>
              <a:rPr lang="en-GB" cap="none" dirty="0" smtClean="0"/>
              <a:t>Redundant with </a:t>
            </a:r>
            <a:r>
              <a:rPr lang="en-GB" cap="none" dirty="0" err="1"/>
              <a:t>EduVideos</a:t>
            </a:r>
            <a:r>
              <a:rPr lang="en-GB" cap="none" dirty="0"/>
              <a:t> (http://</a:t>
            </a:r>
            <a:r>
              <a:rPr lang="en-GB" cap="none" dirty="0" err="1"/>
              <a:t>eduvideos.mon.gov.mk</a:t>
            </a:r>
            <a:r>
              <a:rPr lang="en-GB" cap="none" dirty="0"/>
              <a:t>/) and </a:t>
            </a:r>
            <a:r>
              <a:rPr lang="en-GB" cap="none" dirty="0" err="1"/>
              <a:t>Skoool</a:t>
            </a:r>
            <a:r>
              <a:rPr lang="en-GB" cap="none" dirty="0"/>
              <a:t> (http://</a:t>
            </a:r>
            <a:r>
              <a:rPr lang="en-GB" cap="none" dirty="0" err="1"/>
              <a:t>www.skoool.mk</a:t>
            </a:r>
            <a:r>
              <a:rPr lang="en-GB" cap="none" dirty="0"/>
              <a:t>).</a:t>
            </a:r>
          </a:p>
        </p:txBody>
      </p:sp>
    </p:spTree>
    <p:extLst>
      <p:ext uri="{BB962C8B-B14F-4D97-AF65-F5344CB8AC3E}">
        <p14:creationId xmlns:p14="http://schemas.microsoft.com/office/powerpoint/2010/main" val="393995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a:t>
            </a:r>
            <a:r>
              <a:rPr lang="en-GB" dirty="0" err="1" smtClean="0"/>
              <a:t>Ucebnici</a:t>
            </a:r>
            <a:endParaRPr lang="en-GB" dirty="0"/>
          </a:p>
        </p:txBody>
      </p:sp>
      <p:sp>
        <p:nvSpPr>
          <p:cNvPr id="3" name="Text Placeholder 2"/>
          <p:cNvSpPr>
            <a:spLocks noGrp="1"/>
          </p:cNvSpPr>
          <p:nvPr>
            <p:ph type="body" sz="quarter" idx="10"/>
          </p:nvPr>
        </p:nvSpPr>
        <p:spPr>
          <a:xfrm>
            <a:off x="319087" y="1274400"/>
            <a:ext cx="8424863" cy="3313574"/>
          </a:xfrm>
        </p:spPr>
        <p:txBody>
          <a:bodyPr>
            <a:normAutofit/>
          </a:bodyPr>
          <a:lstStyle/>
          <a:p>
            <a:r>
              <a:rPr lang="en-GB" cap="none" dirty="0"/>
              <a:t>e-</a:t>
            </a:r>
            <a:r>
              <a:rPr lang="en-GB" cap="none" dirty="0" err="1"/>
              <a:t>Ucebnici</a:t>
            </a:r>
            <a:r>
              <a:rPr lang="en-GB" cap="none" dirty="0"/>
              <a:t> platform </a:t>
            </a:r>
            <a:r>
              <a:rPr lang="en-GB" cap="none" dirty="0" smtClean="0"/>
              <a:t>strengths</a:t>
            </a:r>
            <a:r>
              <a:rPr lang="en-GB" cap="none" dirty="0"/>
              <a:t>:</a:t>
            </a:r>
          </a:p>
          <a:p>
            <a:pPr marL="285750" indent="-285750">
              <a:buFont typeface="Arial" panose="020B0604020202020204" pitchFamily="34" charset="0"/>
              <a:buChar char="•"/>
            </a:pPr>
            <a:r>
              <a:rPr lang="en-GB" cap="none" dirty="0" smtClean="0"/>
              <a:t>It </a:t>
            </a:r>
            <a:r>
              <a:rPr lang="en-GB" cap="none" dirty="0"/>
              <a:t>is supported by the main Government stakeholders in the educational sector;</a:t>
            </a:r>
          </a:p>
          <a:p>
            <a:pPr marL="285750" indent="-285750">
              <a:buFont typeface="Arial" panose="020B0604020202020204" pitchFamily="34" charset="0"/>
              <a:buChar char="•"/>
            </a:pPr>
            <a:r>
              <a:rPr lang="en-GB" cap="none" dirty="0" smtClean="0"/>
              <a:t>Almost </a:t>
            </a:r>
            <a:r>
              <a:rPr lang="en-GB" cap="none" dirty="0"/>
              <a:t>all teachers in the country are aware of its existence;</a:t>
            </a:r>
          </a:p>
          <a:p>
            <a:pPr marL="285750" indent="-285750">
              <a:buFont typeface="Arial" panose="020B0604020202020204" pitchFamily="34" charset="0"/>
              <a:buChar char="•"/>
            </a:pPr>
            <a:r>
              <a:rPr lang="en-GB" cap="none" dirty="0" smtClean="0"/>
              <a:t>There </a:t>
            </a:r>
            <a:r>
              <a:rPr lang="en-GB" cap="none" dirty="0"/>
              <a:t>are digital resources available from high variety of subject areas;</a:t>
            </a:r>
          </a:p>
          <a:p>
            <a:pPr marL="285750" indent="-285750">
              <a:buFont typeface="Arial" panose="020B0604020202020204" pitchFamily="34" charset="0"/>
              <a:buChar char="•"/>
            </a:pPr>
            <a:r>
              <a:rPr lang="en-GB" cap="none" dirty="0" smtClean="0"/>
              <a:t>The </a:t>
            </a:r>
            <a:r>
              <a:rPr lang="en-GB" cap="none" dirty="0"/>
              <a:t>content is continuously following the changes in the official and approved curricula in the country;</a:t>
            </a:r>
          </a:p>
          <a:p>
            <a:pPr marL="285750" indent="-285750">
              <a:buFont typeface="Arial" panose="020B0604020202020204" pitchFamily="34" charset="0"/>
              <a:buChar char="•"/>
            </a:pPr>
            <a:r>
              <a:rPr lang="en-GB" cap="none" dirty="0" smtClean="0"/>
              <a:t>Strong </a:t>
            </a:r>
            <a:r>
              <a:rPr lang="en-GB" cap="none" dirty="0"/>
              <a:t>emphasize is given on VET teachers and lots of digital textbooks are available for VET teachers.</a:t>
            </a:r>
          </a:p>
        </p:txBody>
      </p:sp>
    </p:spTree>
    <p:extLst>
      <p:ext uri="{BB962C8B-B14F-4D97-AF65-F5344CB8AC3E}">
        <p14:creationId xmlns:p14="http://schemas.microsoft.com/office/powerpoint/2010/main" val="115978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a:t>
            </a:r>
            <a:r>
              <a:rPr lang="en-GB" dirty="0" err="1" smtClean="0"/>
              <a:t>Ucebnici</a:t>
            </a:r>
            <a:endParaRPr lang="en-GB" dirty="0"/>
          </a:p>
        </p:txBody>
      </p:sp>
      <p:sp>
        <p:nvSpPr>
          <p:cNvPr id="3" name="Text Placeholder 2"/>
          <p:cNvSpPr>
            <a:spLocks noGrp="1"/>
          </p:cNvSpPr>
          <p:nvPr>
            <p:ph type="body" sz="quarter" idx="10"/>
          </p:nvPr>
        </p:nvSpPr>
        <p:spPr>
          <a:xfrm>
            <a:off x="319087" y="1274400"/>
            <a:ext cx="8424863" cy="3313574"/>
          </a:xfrm>
        </p:spPr>
        <p:txBody>
          <a:bodyPr>
            <a:normAutofit/>
          </a:bodyPr>
          <a:lstStyle/>
          <a:p>
            <a:r>
              <a:rPr lang="en-GB" cap="none" dirty="0"/>
              <a:t>e-</a:t>
            </a:r>
            <a:r>
              <a:rPr lang="en-GB" cap="none" dirty="0" err="1"/>
              <a:t>Ucebnici</a:t>
            </a:r>
            <a:r>
              <a:rPr lang="en-GB" cap="none" dirty="0"/>
              <a:t> platform </a:t>
            </a:r>
            <a:r>
              <a:rPr lang="en-GB" cap="none" dirty="0" smtClean="0"/>
              <a:t>weaknesses:</a:t>
            </a:r>
            <a:endParaRPr lang="en-GB" cap="none" dirty="0"/>
          </a:p>
          <a:p>
            <a:pPr marL="285750" indent="-285750">
              <a:buFont typeface="Arial" panose="020B0604020202020204" pitchFamily="34" charset="0"/>
              <a:buChar char="•"/>
            </a:pPr>
            <a:r>
              <a:rPr lang="en-GB" cap="none" dirty="0" smtClean="0"/>
              <a:t>The </a:t>
            </a:r>
            <a:r>
              <a:rPr lang="en-GB" cap="none" dirty="0"/>
              <a:t>platform is highly centralized;</a:t>
            </a:r>
          </a:p>
          <a:p>
            <a:pPr marL="285750" indent="-285750">
              <a:buFont typeface="Arial" panose="020B0604020202020204" pitchFamily="34" charset="0"/>
              <a:buChar char="•"/>
            </a:pPr>
            <a:r>
              <a:rPr lang="en-GB" cap="none" dirty="0" smtClean="0"/>
              <a:t>It </a:t>
            </a:r>
            <a:r>
              <a:rPr lang="en-GB" cap="none" dirty="0"/>
              <a:t>doesn’t encourage teachers or students to produce their own content. In contrast, the content is always produced at central level;</a:t>
            </a:r>
          </a:p>
          <a:p>
            <a:pPr marL="285750" indent="-285750">
              <a:buFont typeface="Arial" panose="020B0604020202020204" pitchFamily="34" charset="0"/>
              <a:buChar char="•"/>
            </a:pPr>
            <a:r>
              <a:rPr lang="en-GB" cap="none" dirty="0" smtClean="0"/>
              <a:t>It </a:t>
            </a:r>
            <a:r>
              <a:rPr lang="en-GB" cap="none" dirty="0"/>
              <a:t>does not offer neither promote services for collaboration between teachers;</a:t>
            </a:r>
          </a:p>
          <a:p>
            <a:pPr marL="285750" indent="-285750">
              <a:buFont typeface="Arial" panose="020B0604020202020204" pitchFamily="34" charset="0"/>
              <a:buChar char="•"/>
            </a:pPr>
            <a:r>
              <a:rPr lang="en-GB" cap="none" dirty="0" smtClean="0"/>
              <a:t>The </a:t>
            </a:r>
            <a:r>
              <a:rPr lang="en-GB" cap="none" dirty="0"/>
              <a:t>motivation of the teachers to use the platform is very low because it is seen as an additional activity for them besides all other activities they have during their regular working days</a:t>
            </a:r>
            <a:r>
              <a:rPr lang="en-GB" cap="none" dirty="0" smtClean="0"/>
              <a:t>;</a:t>
            </a:r>
            <a:endParaRPr lang="en-GB" cap="none" dirty="0"/>
          </a:p>
        </p:txBody>
      </p:sp>
    </p:spTree>
    <p:extLst>
      <p:ext uri="{BB962C8B-B14F-4D97-AF65-F5344CB8AC3E}">
        <p14:creationId xmlns:p14="http://schemas.microsoft.com/office/powerpoint/2010/main" val="386793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a:t>
            </a:r>
            <a:r>
              <a:rPr lang="en-GB" dirty="0" err="1" smtClean="0"/>
              <a:t>Ucebnici</a:t>
            </a:r>
            <a:endParaRPr lang="en-GB" dirty="0"/>
          </a:p>
        </p:txBody>
      </p:sp>
      <p:sp>
        <p:nvSpPr>
          <p:cNvPr id="3" name="Text Placeholder 2"/>
          <p:cNvSpPr>
            <a:spLocks noGrp="1"/>
          </p:cNvSpPr>
          <p:nvPr>
            <p:ph type="body" sz="quarter" idx="10"/>
          </p:nvPr>
        </p:nvSpPr>
        <p:spPr>
          <a:xfrm>
            <a:off x="319087" y="1274400"/>
            <a:ext cx="8424863" cy="3313574"/>
          </a:xfrm>
        </p:spPr>
        <p:txBody>
          <a:bodyPr>
            <a:normAutofit fontScale="77500" lnSpcReduction="20000"/>
          </a:bodyPr>
          <a:lstStyle/>
          <a:p>
            <a:r>
              <a:rPr lang="en-GB" cap="none" dirty="0"/>
              <a:t>Recommendations for </a:t>
            </a:r>
            <a:r>
              <a:rPr lang="en-GB" cap="none" dirty="0" smtClean="0"/>
              <a:t>future:</a:t>
            </a:r>
            <a:endParaRPr lang="en-GB" cap="none" dirty="0"/>
          </a:p>
          <a:p>
            <a:pPr marL="285750" indent="-285750">
              <a:buFont typeface="Arial" panose="020B0604020202020204" pitchFamily="34" charset="0"/>
              <a:buChar char="•"/>
            </a:pPr>
            <a:r>
              <a:rPr lang="en-GB" cap="none" dirty="0" smtClean="0"/>
              <a:t>Management </a:t>
            </a:r>
            <a:r>
              <a:rPr lang="en-GB" cap="none" dirty="0"/>
              <a:t>and advisory committee needs to be created with representatives from all relevant stakeholders in the educational area: Governmental institutions, Higher Education Institutions, NGOs, Institutions for Life Long Learning and Adult Learning, teachers etc. These committees will be responsible for creation of short and long term strategies for development of e-</a:t>
            </a:r>
            <a:r>
              <a:rPr lang="en-GB" cap="none" dirty="0" err="1"/>
              <a:t>Ucebnici</a:t>
            </a:r>
            <a:r>
              <a:rPr lang="en-GB" cap="none" dirty="0"/>
              <a:t> portal towards a National Virtual Network of teachers; </a:t>
            </a:r>
          </a:p>
          <a:p>
            <a:pPr marL="285750" indent="-285750">
              <a:buFont typeface="Arial" panose="020B0604020202020204" pitchFamily="34" charset="0"/>
              <a:buChar char="•"/>
            </a:pPr>
            <a:r>
              <a:rPr lang="en-GB" cap="none" dirty="0" smtClean="0"/>
              <a:t>Integration </a:t>
            </a:r>
            <a:r>
              <a:rPr lang="en-GB" cap="none" dirty="0"/>
              <a:t>of all other similar, redundant virtual platforms into e-</a:t>
            </a:r>
            <a:r>
              <a:rPr lang="en-GB" cap="none" dirty="0" err="1"/>
              <a:t>Ucebnici</a:t>
            </a:r>
            <a:r>
              <a:rPr lang="en-GB" cap="none" dirty="0"/>
              <a:t>. Digital content from all similar virtual platforms created using the “top-down” approach, financed and produced by the Government (like </a:t>
            </a:r>
            <a:r>
              <a:rPr lang="en-GB" cap="none" dirty="0" err="1"/>
              <a:t>EduVideos</a:t>
            </a:r>
            <a:r>
              <a:rPr lang="en-GB" cap="none" dirty="0"/>
              <a:t> and </a:t>
            </a:r>
            <a:r>
              <a:rPr lang="en-GB" cap="none" dirty="0" err="1"/>
              <a:t>Skoool</a:t>
            </a:r>
            <a:r>
              <a:rPr lang="en-GB" cap="none" dirty="0"/>
              <a:t> for example) shall be integrated into one platform, in this case e-</a:t>
            </a:r>
            <a:r>
              <a:rPr lang="en-GB" cap="none" dirty="0" err="1"/>
              <a:t>Ucebnici</a:t>
            </a:r>
            <a:r>
              <a:rPr lang="en-GB" cap="none" dirty="0"/>
              <a:t>. The content from these platforms shall be categorized in the appropriate categories in e-</a:t>
            </a:r>
            <a:r>
              <a:rPr lang="en-GB" cap="none" dirty="0" err="1"/>
              <a:t>Ucebnici</a:t>
            </a:r>
            <a:r>
              <a:rPr lang="en-GB" cap="none" dirty="0"/>
              <a:t> according to the level and type of education; </a:t>
            </a:r>
          </a:p>
          <a:p>
            <a:pPr marL="285750" indent="-285750">
              <a:buFont typeface="Arial" panose="020B0604020202020204" pitchFamily="34" charset="0"/>
              <a:buChar char="•"/>
            </a:pPr>
            <a:r>
              <a:rPr lang="en-GB" cap="none" dirty="0" smtClean="0"/>
              <a:t>Efforts </a:t>
            </a:r>
            <a:r>
              <a:rPr lang="en-GB" cap="none" dirty="0"/>
              <a:t>shall be made to integrate (or at least to link) the content from as many existing platforms as possible (made them interoperable) with the e-</a:t>
            </a:r>
            <a:r>
              <a:rPr lang="en-GB" cap="none" dirty="0" err="1"/>
              <a:t>Ucebnici</a:t>
            </a:r>
            <a:r>
              <a:rPr lang="en-GB" cap="none" dirty="0"/>
              <a:t> platform (including those that are developed by the NGOs or developed as a result of a project financed by international donors) so that the content produced or uploaded in these platforms become available in the e-</a:t>
            </a:r>
            <a:r>
              <a:rPr lang="en-GB" cap="none" dirty="0" err="1"/>
              <a:t>Ucebnici</a:t>
            </a:r>
            <a:r>
              <a:rPr lang="en-GB" cap="none" dirty="0"/>
              <a:t> platform as well;</a:t>
            </a:r>
          </a:p>
          <a:p>
            <a:pPr marL="285750" indent="-285750">
              <a:buFont typeface="Arial" panose="020B0604020202020204" pitchFamily="34" charset="0"/>
              <a:buChar char="•"/>
            </a:pPr>
            <a:r>
              <a:rPr lang="en-GB" cap="none" dirty="0" smtClean="0"/>
              <a:t>Develop </a:t>
            </a:r>
            <a:r>
              <a:rPr lang="en-GB" cap="none" dirty="0"/>
              <a:t>and upload additional digital content on the e-</a:t>
            </a:r>
            <a:r>
              <a:rPr lang="en-GB" cap="none" dirty="0" err="1"/>
              <a:t>Ucebnici</a:t>
            </a:r>
            <a:r>
              <a:rPr lang="en-GB" cap="none" dirty="0"/>
              <a:t> platform that will relate to the content of the textbooks and made this content useful for the students and teachers, for example, exercises, case studies, projects, tests, e-</a:t>
            </a:r>
            <a:r>
              <a:rPr lang="en-GB" cap="none" dirty="0" smtClean="0"/>
              <a:t>learning</a:t>
            </a:r>
            <a:endParaRPr lang="en-GB" cap="none" dirty="0"/>
          </a:p>
        </p:txBody>
      </p:sp>
    </p:spTree>
    <p:extLst>
      <p:ext uri="{BB962C8B-B14F-4D97-AF65-F5344CB8AC3E}">
        <p14:creationId xmlns:p14="http://schemas.microsoft.com/office/powerpoint/2010/main" val="297933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a:t>
            </a:r>
            <a:r>
              <a:rPr lang="en-GB" dirty="0" err="1" smtClean="0"/>
              <a:t>Ucebnici</a:t>
            </a:r>
            <a:endParaRPr lang="en-GB" dirty="0"/>
          </a:p>
        </p:txBody>
      </p:sp>
      <p:sp>
        <p:nvSpPr>
          <p:cNvPr id="3" name="Text Placeholder 2"/>
          <p:cNvSpPr>
            <a:spLocks noGrp="1"/>
          </p:cNvSpPr>
          <p:nvPr>
            <p:ph type="body" sz="quarter" idx="10"/>
          </p:nvPr>
        </p:nvSpPr>
        <p:spPr>
          <a:xfrm>
            <a:off x="319087" y="1274400"/>
            <a:ext cx="8424863" cy="3313574"/>
          </a:xfrm>
        </p:spPr>
        <p:txBody>
          <a:bodyPr>
            <a:normAutofit fontScale="92500" lnSpcReduction="20000"/>
          </a:bodyPr>
          <a:lstStyle/>
          <a:p>
            <a:r>
              <a:rPr lang="en-GB" cap="none" dirty="0"/>
              <a:t>Recommendations for </a:t>
            </a:r>
            <a:r>
              <a:rPr lang="en-GB" cap="none" dirty="0" smtClean="0"/>
              <a:t>future:</a:t>
            </a:r>
            <a:endParaRPr lang="en-GB" cap="none" dirty="0"/>
          </a:p>
          <a:p>
            <a:pPr marL="285750" indent="-285750">
              <a:buFont typeface="Arial" panose="020B0604020202020204" pitchFamily="34" charset="0"/>
              <a:buChar char="•"/>
            </a:pPr>
            <a:r>
              <a:rPr lang="en-GB" cap="none" dirty="0" smtClean="0"/>
              <a:t>Extend </a:t>
            </a:r>
            <a:r>
              <a:rPr lang="en-GB" cap="none" dirty="0"/>
              <a:t>the functionalities on the e-</a:t>
            </a:r>
            <a:r>
              <a:rPr lang="en-GB" cap="none" dirty="0" err="1"/>
              <a:t>Ucebnici</a:t>
            </a:r>
            <a:r>
              <a:rPr lang="en-GB" cap="none" dirty="0"/>
              <a:t> platform by providing services for collaboration between the teachers;</a:t>
            </a:r>
          </a:p>
          <a:p>
            <a:pPr marL="285750" indent="-285750">
              <a:buFont typeface="Arial" panose="020B0604020202020204" pitchFamily="34" charset="0"/>
              <a:buChar char="•"/>
            </a:pPr>
            <a:r>
              <a:rPr lang="en-GB" cap="none" dirty="0" smtClean="0"/>
              <a:t>Extend </a:t>
            </a:r>
            <a:r>
              <a:rPr lang="en-GB" cap="none" dirty="0"/>
              <a:t>the e-</a:t>
            </a:r>
            <a:r>
              <a:rPr lang="en-GB" cap="none" dirty="0" err="1"/>
              <a:t>Ucebnici</a:t>
            </a:r>
            <a:r>
              <a:rPr lang="en-GB" cap="none" dirty="0"/>
              <a:t> platform by providing functionalities for encouraging teachers or students to produce and exchange their own content;</a:t>
            </a:r>
          </a:p>
          <a:p>
            <a:pPr marL="285750" indent="-285750">
              <a:buFont typeface="Arial" panose="020B0604020202020204" pitchFamily="34" charset="0"/>
              <a:buChar char="•"/>
            </a:pPr>
            <a:r>
              <a:rPr lang="en-GB" cap="none" dirty="0" smtClean="0"/>
              <a:t>Develop </a:t>
            </a:r>
            <a:r>
              <a:rPr lang="en-GB" cap="none" dirty="0"/>
              <a:t>a methodology for motivating teachers to create, share and use digital content from the virtual platform during their everyday activities;</a:t>
            </a:r>
          </a:p>
          <a:p>
            <a:pPr marL="285750" indent="-285750">
              <a:buFont typeface="Arial" panose="020B0604020202020204" pitchFamily="34" charset="0"/>
              <a:buChar char="•"/>
            </a:pPr>
            <a:r>
              <a:rPr lang="en-GB" cap="none" dirty="0" smtClean="0"/>
              <a:t>Implement </a:t>
            </a:r>
            <a:r>
              <a:rPr lang="en-GB" cap="none" dirty="0"/>
              <a:t>changes in the way the textbooks are procured from the publishers and authors (always procure copyrights for the electronic versions of all textbooks together with the ones for the printed versions). This will increase the number of textbooks available on the platform;</a:t>
            </a:r>
          </a:p>
          <a:p>
            <a:pPr marL="285750" indent="-285750">
              <a:buFont typeface="Arial" panose="020B0604020202020204" pitchFamily="34" charset="0"/>
              <a:buChar char="•"/>
            </a:pPr>
            <a:r>
              <a:rPr lang="en-GB" cap="none" dirty="0" smtClean="0"/>
              <a:t>Provide </a:t>
            </a:r>
            <a:r>
              <a:rPr lang="en-GB" cap="none" dirty="0"/>
              <a:t>sustainable financial and technical support for the e-</a:t>
            </a:r>
            <a:r>
              <a:rPr lang="en-GB" cap="none" dirty="0" err="1"/>
              <a:t>Ucebnici</a:t>
            </a:r>
            <a:r>
              <a:rPr lang="en-GB" cap="none" dirty="0"/>
              <a:t> platform, since at the moment only few people are responsible for all activities related to its maintenance and development.</a:t>
            </a:r>
          </a:p>
        </p:txBody>
      </p:sp>
    </p:spTree>
    <p:extLst>
      <p:ext uri="{BB962C8B-B14F-4D97-AF65-F5344CB8AC3E}">
        <p14:creationId xmlns:p14="http://schemas.microsoft.com/office/powerpoint/2010/main" val="201513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DigitalSchool</a:t>
            </a:r>
            <a:endParaRPr lang="en-GB" dirty="0"/>
          </a:p>
        </p:txBody>
      </p:sp>
      <p:pic>
        <p:nvPicPr>
          <p:cNvPr id="3" name="Picture 2" descr="Screen Shot 2017-07-09 at 14.17.01.png"/>
          <p:cNvPicPr>
            <a:picLocks noChangeAspect="1"/>
          </p:cNvPicPr>
          <p:nvPr/>
        </p:nvPicPr>
        <p:blipFill rotWithShape="1">
          <a:blip r:embed="rId2">
            <a:extLst>
              <a:ext uri="{28A0092B-C50C-407E-A947-70E740481C1C}">
                <a14:useLocalDpi xmlns:a14="http://schemas.microsoft.com/office/drawing/2010/main" val="0"/>
              </a:ext>
            </a:extLst>
          </a:blip>
          <a:srcRect t="13697" b="6646"/>
          <a:stretch/>
        </p:blipFill>
        <p:spPr>
          <a:xfrm>
            <a:off x="467544" y="1203598"/>
            <a:ext cx="6480720" cy="3226490"/>
          </a:xfrm>
          <a:prstGeom prst="rect">
            <a:avLst/>
          </a:prstGeom>
          <a:ln>
            <a:solidFill>
              <a:srgbClr val="66BED6"/>
            </a:solidFill>
          </a:ln>
        </p:spPr>
      </p:pic>
    </p:spTree>
    <p:extLst>
      <p:ext uri="{BB962C8B-B14F-4D97-AF65-F5344CB8AC3E}">
        <p14:creationId xmlns:p14="http://schemas.microsoft.com/office/powerpoint/2010/main" val="357365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 to the research</a:t>
            </a:r>
            <a:endParaRPr lang="en-GB" dirty="0"/>
          </a:p>
        </p:txBody>
      </p:sp>
      <p:sp>
        <p:nvSpPr>
          <p:cNvPr id="3" name="Text Placeholder 2"/>
          <p:cNvSpPr>
            <a:spLocks noGrp="1"/>
          </p:cNvSpPr>
          <p:nvPr>
            <p:ph type="body" sz="quarter" idx="10"/>
          </p:nvPr>
        </p:nvSpPr>
        <p:spPr/>
        <p:txBody>
          <a:bodyPr>
            <a:normAutofit/>
          </a:bodyPr>
          <a:lstStyle/>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smtClean="0"/>
              <a:t>Mapping of Provision of On-Line Networks for Vocational Teachers</a:t>
            </a:r>
          </a:p>
          <a:p>
            <a:pPr marL="285750" indent="-285750">
              <a:buFont typeface="Arial" panose="020B0604020202020204" pitchFamily="34" charset="0"/>
              <a:buChar char="•"/>
            </a:pPr>
            <a:r>
              <a:rPr lang="en-GB" sz="1800" dirty="0" smtClean="0"/>
              <a:t>Analysis of options and recommendations for future development</a:t>
            </a:r>
          </a:p>
        </p:txBody>
      </p:sp>
    </p:spTree>
    <p:extLst>
      <p:ext uri="{BB962C8B-B14F-4D97-AF65-F5344CB8AC3E}">
        <p14:creationId xmlns:p14="http://schemas.microsoft.com/office/powerpoint/2010/main" val="108995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a:t>DigitalSchool</a:t>
            </a:r>
            <a:endParaRPr lang="en-GB" dirty="0"/>
          </a:p>
        </p:txBody>
      </p:sp>
      <p:sp>
        <p:nvSpPr>
          <p:cNvPr id="3" name="Text Placeholder 2"/>
          <p:cNvSpPr>
            <a:spLocks noGrp="1"/>
          </p:cNvSpPr>
          <p:nvPr>
            <p:ph type="body" sz="quarter" idx="10"/>
          </p:nvPr>
        </p:nvSpPr>
        <p:spPr>
          <a:xfrm>
            <a:off x="319087" y="1274400"/>
            <a:ext cx="8424863" cy="3313574"/>
          </a:xfrm>
        </p:spPr>
        <p:txBody>
          <a:bodyPr>
            <a:normAutofit fontScale="92500" lnSpcReduction="10000"/>
          </a:bodyPr>
          <a:lstStyle/>
          <a:p>
            <a:r>
              <a:rPr lang="en-GB" cap="none" dirty="0" err="1"/>
              <a:t>DigitalSchool</a:t>
            </a:r>
            <a:r>
              <a:rPr lang="en-GB" cap="none" dirty="0"/>
              <a:t> (</a:t>
            </a:r>
            <a:r>
              <a:rPr lang="en-GB" cap="none" dirty="0">
                <a:hlinkClick r:id="rId2"/>
              </a:rPr>
              <a:t>http://digitalschool.mk</a:t>
            </a:r>
            <a:r>
              <a:rPr lang="en-GB" cap="none" dirty="0" smtClean="0"/>
              <a:t>)</a:t>
            </a:r>
          </a:p>
          <a:p>
            <a:pPr marL="285750" indent="-285750">
              <a:buFont typeface="Arial"/>
              <a:buChar char="•"/>
            </a:pPr>
            <a:r>
              <a:rPr lang="en-GB" cap="none" dirty="0" smtClean="0"/>
              <a:t>virtual </a:t>
            </a:r>
            <a:r>
              <a:rPr lang="en-GB" cap="none" dirty="0"/>
              <a:t>network created and managed by two teachers from two different secondary VET schools in Macedonia (under the umbrella of the Civic Association – Harvest of Knowledge)</a:t>
            </a:r>
            <a:r>
              <a:rPr lang="en-GB" cap="none" dirty="0" smtClean="0"/>
              <a:t>. </a:t>
            </a:r>
          </a:p>
          <a:p>
            <a:pPr marL="285750" indent="-285750">
              <a:buFont typeface="Arial" panose="020B0604020202020204" pitchFamily="34" charset="0"/>
              <a:buChar char="•"/>
            </a:pPr>
            <a:r>
              <a:rPr lang="en-GB" cap="none" dirty="0"/>
              <a:t>Moodle open source Learning Management System was set up for the purposes of this network with the appropriate adaptations</a:t>
            </a:r>
            <a:endParaRPr lang="en-GB" cap="none" dirty="0" smtClean="0"/>
          </a:p>
          <a:p>
            <a:pPr marL="285750" indent="-285750">
              <a:buFont typeface="Arial" panose="020B0604020202020204" pitchFamily="34" charset="0"/>
              <a:buChar char="•"/>
            </a:pPr>
            <a:r>
              <a:rPr lang="en-GB" cap="none" dirty="0"/>
              <a:t>At the moment 2000 students and 100 teachers use the platform on regular basis. Teachers are using it for creating and uploading learning materials, quizzes, forums and webinars.</a:t>
            </a:r>
            <a:endParaRPr lang="en-GB" cap="none" dirty="0" smtClean="0"/>
          </a:p>
          <a:p>
            <a:pPr marL="285750" indent="-285750">
              <a:buFont typeface="Arial" panose="020B0604020202020204" pitchFamily="34" charset="0"/>
              <a:buChar char="•"/>
            </a:pPr>
            <a:r>
              <a:rPr lang="en-GB" cap="none" dirty="0" smtClean="0"/>
              <a:t>Used by the following </a:t>
            </a:r>
            <a:r>
              <a:rPr lang="en-GB" cap="none" dirty="0"/>
              <a:t>VET schools: SOU </a:t>
            </a:r>
            <a:r>
              <a:rPr lang="en-GB" cap="none" dirty="0" err="1"/>
              <a:t>Riste</a:t>
            </a:r>
            <a:r>
              <a:rPr lang="en-GB" cap="none" dirty="0"/>
              <a:t> </a:t>
            </a:r>
            <a:r>
              <a:rPr lang="en-GB" cap="none" dirty="0" err="1"/>
              <a:t>Risteski</a:t>
            </a:r>
            <a:r>
              <a:rPr lang="en-GB" cap="none" dirty="0"/>
              <a:t> </a:t>
            </a:r>
            <a:r>
              <a:rPr lang="en-GB" cap="none" dirty="0" err="1"/>
              <a:t>Ricko</a:t>
            </a:r>
            <a:r>
              <a:rPr lang="en-GB" cap="none" dirty="0"/>
              <a:t> from </a:t>
            </a:r>
            <a:r>
              <a:rPr lang="en-GB" cap="none" dirty="0" err="1"/>
              <a:t>Prilep</a:t>
            </a:r>
            <a:r>
              <a:rPr lang="en-GB" cap="none" dirty="0"/>
              <a:t>, SOU </a:t>
            </a:r>
            <a:r>
              <a:rPr lang="en-GB" cap="none" dirty="0" err="1"/>
              <a:t>Gorce</a:t>
            </a:r>
            <a:r>
              <a:rPr lang="en-GB" cap="none" dirty="0"/>
              <a:t> </a:t>
            </a:r>
            <a:r>
              <a:rPr lang="en-GB" cap="none" dirty="0" err="1"/>
              <a:t>Petrov</a:t>
            </a:r>
            <a:r>
              <a:rPr lang="en-GB" cap="none" dirty="0"/>
              <a:t> from </a:t>
            </a:r>
            <a:r>
              <a:rPr lang="en-GB" cap="none" dirty="0" err="1"/>
              <a:t>Prilep</a:t>
            </a:r>
            <a:r>
              <a:rPr lang="en-GB" cap="none" dirty="0"/>
              <a:t> and SOU </a:t>
            </a:r>
            <a:r>
              <a:rPr lang="en-GB" cap="none" dirty="0" err="1"/>
              <a:t>Naum</a:t>
            </a:r>
            <a:r>
              <a:rPr lang="en-GB" cap="none" dirty="0"/>
              <a:t> </a:t>
            </a:r>
            <a:r>
              <a:rPr lang="en-GB" cap="none" dirty="0" err="1"/>
              <a:t>Naumoski</a:t>
            </a:r>
            <a:r>
              <a:rPr lang="en-GB" cap="none" dirty="0"/>
              <a:t> </a:t>
            </a:r>
            <a:r>
              <a:rPr lang="en-GB" cap="none" dirty="0" err="1"/>
              <a:t>Borche</a:t>
            </a:r>
            <a:r>
              <a:rPr lang="en-GB" cap="none" dirty="0"/>
              <a:t> from </a:t>
            </a:r>
            <a:r>
              <a:rPr lang="en-GB" cap="none" dirty="0" err="1"/>
              <a:t>Krusevo</a:t>
            </a:r>
            <a:r>
              <a:rPr lang="en-GB" cap="none" dirty="0"/>
              <a:t> and (by the end of September 2017): SOU </a:t>
            </a:r>
            <a:r>
              <a:rPr lang="en-GB" cap="none" dirty="0" err="1"/>
              <a:t>Krste</a:t>
            </a:r>
            <a:r>
              <a:rPr lang="en-GB" cap="none" dirty="0"/>
              <a:t> </a:t>
            </a:r>
            <a:r>
              <a:rPr lang="en-GB" cap="none" dirty="0" err="1"/>
              <a:t>Petkov</a:t>
            </a:r>
            <a:r>
              <a:rPr lang="en-GB" cap="none" dirty="0"/>
              <a:t> </a:t>
            </a:r>
            <a:r>
              <a:rPr lang="en-GB" cap="none" dirty="0" err="1"/>
              <a:t>Misirkov</a:t>
            </a:r>
            <a:r>
              <a:rPr lang="en-GB" cap="none" dirty="0"/>
              <a:t> from </a:t>
            </a:r>
            <a:r>
              <a:rPr lang="en-GB" cap="none" dirty="0" err="1"/>
              <a:t>Demir</a:t>
            </a:r>
            <a:r>
              <a:rPr lang="en-GB" cap="none" dirty="0"/>
              <a:t> </a:t>
            </a:r>
            <a:r>
              <a:rPr lang="en-GB" cap="none" dirty="0" err="1"/>
              <a:t>Hisar</a:t>
            </a:r>
            <a:r>
              <a:rPr lang="en-GB" cap="none" dirty="0"/>
              <a:t>, SOU Car </a:t>
            </a:r>
            <a:r>
              <a:rPr lang="en-GB" cap="none" dirty="0" err="1"/>
              <a:t>Samoil</a:t>
            </a:r>
            <a:r>
              <a:rPr lang="en-GB" cap="none" dirty="0"/>
              <a:t> from </a:t>
            </a:r>
            <a:r>
              <a:rPr lang="en-GB" cap="none" dirty="0" err="1"/>
              <a:t>Resen</a:t>
            </a:r>
            <a:r>
              <a:rPr lang="en-GB" cap="none" dirty="0"/>
              <a:t>, OEMUC St. </a:t>
            </a:r>
            <a:r>
              <a:rPr lang="en-GB" cap="none" dirty="0" err="1"/>
              <a:t>Naum</a:t>
            </a:r>
            <a:r>
              <a:rPr lang="en-GB" cap="none" dirty="0"/>
              <a:t> </a:t>
            </a:r>
            <a:r>
              <a:rPr lang="en-GB" cap="none" dirty="0" err="1"/>
              <a:t>Ohridski</a:t>
            </a:r>
            <a:r>
              <a:rPr lang="en-GB" cap="none" dirty="0"/>
              <a:t> from </a:t>
            </a:r>
            <a:r>
              <a:rPr lang="en-GB" cap="none" dirty="0" err="1"/>
              <a:t>Ohrid</a:t>
            </a:r>
            <a:r>
              <a:rPr lang="en-GB" cap="none" dirty="0"/>
              <a:t>, SOSU St Cyril and </a:t>
            </a:r>
            <a:r>
              <a:rPr lang="en-GB" cap="none" dirty="0" err="1"/>
              <a:t>Methodious</a:t>
            </a:r>
            <a:r>
              <a:rPr lang="en-GB" cap="none" dirty="0"/>
              <a:t> from </a:t>
            </a:r>
            <a:r>
              <a:rPr lang="en-GB" cap="none" dirty="0" err="1"/>
              <a:t>Ohrid</a:t>
            </a:r>
            <a:r>
              <a:rPr lang="en-GB" cap="none" dirty="0"/>
              <a:t>, SOU T. </a:t>
            </a:r>
            <a:r>
              <a:rPr lang="en-GB" cap="none" dirty="0" err="1"/>
              <a:t>Daskalo</a:t>
            </a:r>
            <a:r>
              <a:rPr lang="en-GB" cap="none" dirty="0"/>
              <a:t> from Bitola, SOEU Jane </a:t>
            </a:r>
            <a:r>
              <a:rPr lang="en-GB" cap="none" dirty="0" err="1"/>
              <a:t>Sandanski</a:t>
            </a:r>
            <a:r>
              <a:rPr lang="en-GB" cap="none" dirty="0"/>
              <a:t> from Bitola, SOU O. </a:t>
            </a:r>
            <a:r>
              <a:rPr lang="en-GB" cap="none" dirty="0" err="1"/>
              <a:t>Copela</a:t>
            </a:r>
            <a:r>
              <a:rPr lang="en-GB" cap="none" dirty="0"/>
              <a:t> from </a:t>
            </a:r>
            <a:r>
              <a:rPr lang="en-GB" cap="none" dirty="0" err="1"/>
              <a:t>Prilep</a:t>
            </a:r>
            <a:r>
              <a:rPr lang="en-GB" cap="none" dirty="0"/>
              <a:t> and SOEPTU </a:t>
            </a:r>
            <a:r>
              <a:rPr lang="en-GB" cap="none" dirty="0" err="1"/>
              <a:t>Kuzman</a:t>
            </a:r>
            <a:r>
              <a:rPr lang="en-GB" cap="none" dirty="0"/>
              <a:t> </a:t>
            </a:r>
            <a:r>
              <a:rPr lang="en-GB" cap="none" dirty="0" err="1"/>
              <a:t>Josifovski</a:t>
            </a:r>
            <a:r>
              <a:rPr lang="en-GB" cap="none" dirty="0"/>
              <a:t> </a:t>
            </a:r>
            <a:r>
              <a:rPr lang="en-GB" cap="none" dirty="0" err="1"/>
              <a:t>Pitu</a:t>
            </a:r>
            <a:r>
              <a:rPr lang="en-GB" cap="none" dirty="0"/>
              <a:t> from </a:t>
            </a:r>
            <a:r>
              <a:rPr lang="en-GB" cap="none" dirty="0" err="1"/>
              <a:t>Prilep</a:t>
            </a:r>
            <a:r>
              <a:rPr lang="en-GB" cap="none" dirty="0"/>
              <a:t>..</a:t>
            </a:r>
          </a:p>
        </p:txBody>
      </p:sp>
    </p:spTree>
    <p:extLst>
      <p:ext uri="{BB962C8B-B14F-4D97-AF65-F5344CB8AC3E}">
        <p14:creationId xmlns:p14="http://schemas.microsoft.com/office/powerpoint/2010/main" val="220425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a:t>DigitalSchool</a:t>
            </a:r>
            <a:endParaRPr lang="en-GB" dirty="0"/>
          </a:p>
        </p:txBody>
      </p:sp>
      <p:sp>
        <p:nvSpPr>
          <p:cNvPr id="3" name="Text Placeholder 2"/>
          <p:cNvSpPr>
            <a:spLocks noGrp="1"/>
          </p:cNvSpPr>
          <p:nvPr>
            <p:ph type="body" sz="quarter" idx="10"/>
          </p:nvPr>
        </p:nvSpPr>
        <p:spPr>
          <a:xfrm>
            <a:off x="319087" y="1274400"/>
            <a:ext cx="8424863" cy="3313574"/>
          </a:xfrm>
        </p:spPr>
        <p:txBody>
          <a:bodyPr>
            <a:normAutofit/>
          </a:bodyPr>
          <a:lstStyle/>
          <a:p>
            <a:r>
              <a:rPr lang="en-GB" cap="none" dirty="0" err="1" smtClean="0"/>
              <a:t>DigitalSchool</a:t>
            </a:r>
            <a:r>
              <a:rPr lang="en-GB" cap="none" dirty="0" smtClean="0"/>
              <a:t> </a:t>
            </a:r>
            <a:r>
              <a:rPr lang="en-GB" cap="none" dirty="0"/>
              <a:t>platform </a:t>
            </a:r>
            <a:r>
              <a:rPr lang="en-GB" cap="none" dirty="0" smtClean="0"/>
              <a:t>strengths</a:t>
            </a:r>
            <a:r>
              <a:rPr lang="en-GB" cap="none" dirty="0"/>
              <a:t>:</a:t>
            </a:r>
          </a:p>
          <a:p>
            <a:pPr marL="285750" indent="-285750">
              <a:buFont typeface="Arial" panose="020B0604020202020204" pitchFamily="34" charset="0"/>
              <a:buChar char="•"/>
            </a:pPr>
            <a:r>
              <a:rPr lang="en-GB" cap="none" dirty="0" smtClean="0"/>
              <a:t>It </a:t>
            </a:r>
            <a:r>
              <a:rPr lang="en-GB" cap="none" dirty="0"/>
              <a:t>is created using “bottom-up” approach by VET teachers that makes it more acceptable to their colleagues;</a:t>
            </a:r>
          </a:p>
          <a:p>
            <a:pPr marL="285750" indent="-285750">
              <a:buFont typeface="Arial" panose="020B0604020202020204" pitchFamily="34" charset="0"/>
              <a:buChar char="•"/>
            </a:pPr>
            <a:r>
              <a:rPr lang="en-GB" cap="none" dirty="0" smtClean="0"/>
              <a:t>It </a:t>
            </a:r>
            <a:r>
              <a:rPr lang="en-GB" cap="none" dirty="0"/>
              <a:t>is the biggest virtual platform used by VET teachers in the country;</a:t>
            </a:r>
          </a:p>
          <a:p>
            <a:pPr marL="285750" indent="-285750">
              <a:buFont typeface="Arial" panose="020B0604020202020204" pitchFamily="34" charset="0"/>
              <a:buChar char="•"/>
            </a:pPr>
            <a:r>
              <a:rPr lang="en-GB" cap="none" dirty="0" smtClean="0"/>
              <a:t>It </a:t>
            </a:r>
            <a:r>
              <a:rPr lang="en-GB" cap="none" dirty="0"/>
              <a:t>is officially approved to be used in 11 VET schools who have chosen freely to participate,</a:t>
            </a:r>
          </a:p>
          <a:p>
            <a:pPr marL="285750" indent="-285750">
              <a:buFont typeface="Arial" panose="020B0604020202020204" pitchFamily="34" charset="0"/>
              <a:buChar char="•"/>
            </a:pPr>
            <a:r>
              <a:rPr lang="en-GB" cap="none" dirty="0" smtClean="0"/>
              <a:t>Training </a:t>
            </a:r>
            <a:r>
              <a:rPr lang="en-GB" cap="none" dirty="0"/>
              <a:t>for teachers is blended with the development of the web-based network</a:t>
            </a:r>
          </a:p>
        </p:txBody>
      </p:sp>
    </p:spTree>
    <p:extLst>
      <p:ext uri="{BB962C8B-B14F-4D97-AF65-F5344CB8AC3E}">
        <p14:creationId xmlns:p14="http://schemas.microsoft.com/office/powerpoint/2010/main" val="317826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a:t>DigitalSchool</a:t>
            </a:r>
            <a:endParaRPr lang="en-GB" dirty="0"/>
          </a:p>
        </p:txBody>
      </p:sp>
      <p:sp>
        <p:nvSpPr>
          <p:cNvPr id="3" name="Text Placeholder 2"/>
          <p:cNvSpPr>
            <a:spLocks noGrp="1"/>
          </p:cNvSpPr>
          <p:nvPr>
            <p:ph type="body" sz="quarter" idx="10"/>
          </p:nvPr>
        </p:nvSpPr>
        <p:spPr>
          <a:xfrm>
            <a:off x="319087" y="1274400"/>
            <a:ext cx="8424863" cy="3313574"/>
          </a:xfrm>
        </p:spPr>
        <p:txBody>
          <a:bodyPr>
            <a:normAutofit/>
          </a:bodyPr>
          <a:lstStyle/>
          <a:p>
            <a:r>
              <a:rPr lang="en-GB" cap="none" dirty="0" err="1"/>
              <a:t>DigitalSchool</a:t>
            </a:r>
            <a:r>
              <a:rPr lang="en-GB" cap="none" dirty="0"/>
              <a:t> </a:t>
            </a:r>
            <a:r>
              <a:rPr lang="en-GB" cap="none" dirty="0" smtClean="0"/>
              <a:t>platform weaknesses:</a:t>
            </a:r>
            <a:endParaRPr lang="en-GB" cap="none" dirty="0"/>
          </a:p>
          <a:p>
            <a:pPr marL="285750" indent="-285750">
              <a:buFont typeface="Arial" panose="020B0604020202020204" pitchFamily="34" charset="0"/>
              <a:buChar char="•"/>
            </a:pPr>
            <a:r>
              <a:rPr lang="en-GB" cap="none" dirty="0" smtClean="0"/>
              <a:t>All </a:t>
            </a:r>
            <a:r>
              <a:rPr lang="en-GB" cap="none" dirty="0"/>
              <a:t>content is self-uploaded by VET teachers, so there is no quality check or quality assurance;</a:t>
            </a:r>
          </a:p>
          <a:p>
            <a:pPr marL="285750" indent="-285750">
              <a:buFont typeface="Arial" panose="020B0604020202020204" pitchFamily="34" charset="0"/>
              <a:buChar char="•"/>
            </a:pPr>
            <a:r>
              <a:rPr lang="en-GB" cap="none" dirty="0" smtClean="0"/>
              <a:t>Lack </a:t>
            </a:r>
            <a:r>
              <a:rPr lang="en-GB" cap="none" dirty="0"/>
              <a:t>of extensive server capacity for hosting the Moodle platform. This issue will become more important as the new users start to use the platform;</a:t>
            </a:r>
          </a:p>
          <a:p>
            <a:pPr marL="285750" indent="-285750">
              <a:buFont typeface="Arial" panose="020B0604020202020204" pitchFamily="34" charset="0"/>
              <a:buChar char="•"/>
            </a:pPr>
            <a:r>
              <a:rPr lang="en-GB" cap="none" dirty="0" smtClean="0"/>
              <a:t>The </a:t>
            </a:r>
            <a:r>
              <a:rPr lang="en-GB" cap="none" dirty="0"/>
              <a:t>management, coordination and maintenance of the virtual network mostly depends on enthusiastic work of the two VET teachers, although teachers in other schools have been motivated to be local coordinators;</a:t>
            </a:r>
          </a:p>
          <a:p>
            <a:pPr marL="285750" indent="-285750">
              <a:buFont typeface="Arial" panose="020B0604020202020204" pitchFamily="34" charset="0"/>
              <a:buChar char="•"/>
            </a:pPr>
            <a:r>
              <a:rPr lang="en-GB" cap="none" dirty="0" smtClean="0"/>
              <a:t>Using </a:t>
            </a:r>
            <a:r>
              <a:rPr lang="en-GB" cap="none" dirty="0"/>
              <a:t>these new techniques in teaching increases the workload of teachers, which causes some teacher resistance</a:t>
            </a:r>
            <a:r>
              <a:rPr lang="en-GB" cap="none" dirty="0" smtClean="0"/>
              <a:t>;</a:t>
            </a:r>
            <a:endParaRPr lang="en-GB" cap="none" dirty="0"/>
          </a:p>
        </p:txBody>
      </p:sp>
    </p:spTree>
    <p:extLst>
      <p:ext uri="{BB962C8B-B14F-4D97-AF65-F5344CB8AC3E}">
        <p14:creationId xmlns:p14="http://schemas.microsoft.com/office/powerpoint/2010/main" val="180377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a:t>DigitalSchool</a:t>
            </a:r>
            <a:endParaRPr lang="en-GB" dirty="0"/>
          </a:p>
        </p:txBody>
      </p:sp>
      <p:sp>
        <p:nvSpPr>
          <p:cNvPr id="3" name="Text Placeholder 2"/>
          <p:cNvSpPr>
            <a:spLocks noGrp="1"/>
          </p:cNvSpPr>
          <p:nvPr>
            <p:ph type="body" sz="quarter" idx="10"/>
          </p:nvPr>
        </p:nvSpPr>
        <p:spPr>
          <a:xfrm>
            <a:off x="319087" y="1274400"/>
            <a:ext cx="8424863" cy="3313574"/>
          </a:xfrm>
        </p:spPr>
        <p:txBody>
          <a:bodyPr>
            <a:normAutofit fontScale="77500" lnSpcReduction="20000"/>
          </a:bodyPr>
          <a:lstStyle/>
          <a:p>
            <a:r>
              <a:rPr lang="en-GB" cap="none" dirty="0"/>
              <a:t>Recommendations for </a:t>
            </a:r>
            <a:r>
              <a:rPr lang="en-GB" cap="none" dirty="0" smtClean="0"/>
              <a:t>future:</a:t>
            </a:r>
            <a:endParaRPr lang="en-GB" cap="none" dirty="0"/>
          </a:p>
          <a:p>
            <a:pPr marL="285750" indent="-285750">
              <a:buFont typeface="Arial" panose="020B0604020202020204" pitchFamily="34" charset="0"/>
              <a:buChar char="•"/>
            </a:pPr>
            <a:r>
              <a:rPr lang="en-GB" cap="none" dirty="0" smtClean="0"/>
              <a:t>There </a:t>
            </a:r>
            <a:r>
              <a:rPr lang="en-GB" cap="none" dirty="0"/>
              <a:t>is a strong need for financial and technical support for the purposes of sustainability of this virtual network. As the number of users grows it will be harder for the VET teachers to maintain the platform themselves while at the same time performing their everyday activities. It is strongly recommended that a special technical person shall be engaged for technical maintenance of the Moodle platform. Also a dedicated person shall be engaged that will maintain the Moodle platform and provide administrative support on a daily basis.</a:t>
            </a:r>
          </a:p>
          <a:p>
            <a:pPr marL="285750" indent="-285750">
              <a:buFont typeface="Arial" panose="020B0604020202020204" pitchFamily="34" charset="0"/>
              <a:buChar char="•"/>
            </a:pPr>
            <a:r>
              <a:rPr lang="en-GB" cap="none" dirty="0" smtClean="0"/>
              <a:t>Motivate the </a:t>
            </a:r>
            <a:r>
              <a:rPr lang="en-GB" cap="none" dirty="0"/>
              <a:t>teachers to create, share and use digital content as well as use some of the services offered by this virtual platform during their everyday activities. Motivation can be supported by: formal and informal recognition; funding for small projects; high level national and international publicity etc.</a:t>
            </a:r>
          </a:p>
          <a:p>
            <a:pPr marL="285750" indent="-285750">
              <a:buFont typeface="Arial" panose="020B0604020202020204" pitchFamily="34" charset="0"/>
              <a:buChar char="•"/>
            </a:pPr>
            <a:r>
              <a:rPr lang="en-GB" cap="none" dirty="0" smtClean="0"/>
              <a:t>Improve </a:t>
            </a:r>
            <a:r>
              <a:rPr lang="en-GB" cap="none" dirty="0"/>
              <a:t>the technical infrastructure in the schools that are using this platform. The old or non-existing technical infrastructure (for example, old and unreliable computers) is a major barrier to extensive use of </a:t>
            </a:r>
            <a:r>
              <a:rPr lang="en-GB" cap="none" dirty="0" smtClean="0"/>
              <a:t>a virtual </a:t>
            </a:r>
            <a:r>
              <a:rPr lang="en-GB" cap="none" dirty="0"/>
              <a:t>network such as </a:t>
            </a:r>
            <a:r>
              <a:rPr lang="en-GB" cap="none" dirty="0" err="1"/>
              <a:t>DigitalSchool</a:t>
            </a:r>
            <a:r>
              <a:rPr lang="en-GB" cap="none" dirty="0"/>
              <a:t>. Coordinated action with the Ministry of Education or the Local Self Government may result with improvements in the infrastructure;</a:t>
            </a:r>
          </a:p>
          <a:p>
            <a:pPr marL="285750" indent="-285750">
              <a:buFont typeface="Arial" panose="020B0604020202020204" pitchFamily="34" charset="0"/>
              <a:buChar char="•"/>
            </a:pPr>
            <a:r>
              <a:rPr lang="en-GB" cap="none" dirty="0" smtClean="0"/>
              <a:t>Provide </a:t>
            </a:r>
            <a:r>
              <a:rPr lang="en-GB" cap="none" dirty="0"/>
              <a:t>technical and pedagogical support for the existing and future VET teachers so that they are able to fully utilize the potential of the tools offered by the Moodle platform. This support can be in the form of face2face trainings by experts and linked to other trainings linked to curriculum and assessment. The Digital Schools project has shown that teachers themselves can be trained to pass on such skills and also motivate one </a:t>
            </a:r>
            <a:r>
              <a:rPr lang="en-GB" cap="none" dirty="0" smtClean="0"/>
              <a:t>another.</a:t>
            </a:r>
            <a:endParaRPr lang="en-GB" cap="none" dirty="0"/>
          </a:p>
        </p:txBody>
      </p:sp>
    </p:spTree>
    <p:extLst>
      <p:ext uri="{BB962C8B-B14F-4D97-AF65-F5344CB8AC3E}">
        <p14:creationId xmlns:p14="http://schemas.microsoft.com/office/powerpoint/2010/main" val="399754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OER</a:t>
            </a:r>
            <a:endParaRPr lang="en-GB" dirty="0"/>
          </a:p>
        </p:txBody>
      </p:sp>
      <p:pic>
        <p:nvPicPr>
          <p:cNvPr id="4" name="Picture 3" descr="Screen Shot 2017-07-09 at 14.24.30.png"/>
          <p:cNvPicPr>
            <a:picLocks noChangeAspect="1"/>
          </p:cNvPicPr>
          <p:nvPr/>
        </p:nvPicPr>
        <p:blipFill rotWithShape="1">
          <a:blip r:embed="rId2">
            <a:extLst>
              <a:ext uri="{28A0092B-C50C-407E-A947-70E740481C1C}">
                <a14:useLocalDpi xmlns:a14="http://schemas.microsoft.com/office/drawing/2010/main" val="0"/>
              </a:ext>
            </a:extLst>
          </a:blip>
          <a:srcRect t="13696" b="7007"/>
          <a:stretch/>
        </p:blipFill>
        <p:spPr>
          <a:xfrm>
            <a:off x="467544" y="1203598"/>
            <a:ext cx="6336704" cy="3140515"/>
          </a:xfrm>
          <a:prstGeom prst="rect">
            <a:avLst/>
          </a:prstGeom>
        </p:spPr>
      </p:pic>
    </p:spTree>
    <p:extLst>
      <p:ext uri="{BB962C8B-B14F-4D97-AF65-F5344CB8AC3E}">
        <p14:creationId xmlns:p14="http://schemas.microsoft.com/office/powerpoint/2010/main" val="346407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OER</a:t>
            </a:r>
            <a:endParaRPr lang="en-GB" dirty="0"/>
          </a:p>
        </p:txBody>
      </p:sp>
      <p:sp>
        <p:nvSpPr>
          <p:cNvPr id="3" name="Text Placeholder 2"/>
          <p:cNvSpPr>
            <a:spLocks noGrp="1"/>
          </p:cNvSpPr>
          <p:nvPr>
            <p:ph type="body" sz="quarter" idx="10"/>
          </p:nvPr>
        </p:nvSpPr>
        <p:spPr>
          <a:xfrm>
            <a:off x="319087" y="1274400"/>
            <a:ext cx="8424863" cy="3313574"/>
          </a:xfrm>
        </p:spPr>
        <p:txBody>
          <a:bodyPr>
            <a:normAutofit/>
          </a:bodyPr>
          <a:lstStyle/>
          <a:p>
            <a:r>
              <a:rPr lang="en-GB" cap="none" dirty="0" err="1"/>
              <a:t>OpenEducationalResources</a:t>
            </a:r>
            <a:r>
              <a:rPr lang="en-GB" cap="none" dirty="0"/>
              <a:t> - OER (http://</a:t>
            </a:r>
            <a:r>
              <a:rPr lang="en-GB" cap="none" dirty="0" err="1"/>
              <a:t>www.oer.mk</a:t>
            </a:r>
            <a:r>
              <a:rPr lang="en-GB" cap="none" dirty="0"/>
              <a:t>) </a:t>
            </a:r>
            <a:endParaRPr lang="en-GB" cap="none" dirty="0" smtClean="0"/>
          </a:p>
          <a:p>
            <a:pPr marL="285750" indent="-285750">
              <a:buFont typeface="Arial"/>
              <a:buChar char="•"/>
            </a:pPr>
            <a:r>
              <a:rPr lang="en-GB" cap="none" dirty="0"/>
              <a:t>is a virtual network created and managed by the Civic Association – Metamorphosis Foundation (Macedonia). </a:t>
            </a:r>
            <a:endParaRPr lang="en-GB" cap="none" dirty="0" smtClean="0"/>
          </a:p>
          <a:p>
            <a:pPr marL="285750" indent="-285750">
              <a:buFont typeface="Arial"/>
              <a:buChar char="•"/>
            </a:pPr>
            <a:r>
              <a:rPr lang="en-GB" cap="none" dirty="0" smtClean="0"/>
              <a:t>The </a:t>
            </a:r>
            <a:r>
              <a:rPr lang="en-GB" cap="none" dirty="0"/>
              <a:t>main goal of the network is to increase the quantity and quality of educational, scientific and academic e-content in the country. </a:t>
            </a:r>
            <a:endParaRPr lang="en-GB" cap="none" dirty="0" smtClean="0"/>
          </a:p>
          <a:p>
            <a:pPr marL="285750" indent="-285750">
              <a:buFont typeface="Arial" panose="020B0604020202020204" pitchFamily="34" charset="0"/>
              <a:buChar char="•"/>
            </a:pPr>
            <a:r>
              <a:rPr lang="en-GB" cap="none" dirty="0"/>
              <a:t>At this moment there are 585 registered members that have uploaded more than 400 educational resources of various types</a:t>
            </a:r>
            <a:r>
              <a:rPr lang="en-GB" cap="none" dirty="0" smtClean="0"/>
              <a:t>.</a:t>
            </a:r>
          </a:p>
          <a:p>
            <a:pPr marL="285750" indent="-285750">
              <a:buFont typeface="Arial" panose="020B0604020202020204" pitchFamily="34" charset="0"/>
              <a:buChar char="•"/>
            </a:pPr>
            <a:r>
              <a:rPr lang="en-GB" cap="none" dirty="0"/>
              <a:t>The users of the platform every year are nominating and selecting the best teacher that creates and uses open educational resources. This is an additional motivation for the teachers since they are receiving public recognition for their </a:t>
            </a:r>
            <a:r>
              <a:rPr lang="en-GB" cap="none" dirty="0" smtClean="0"/>
              <a:t>work.</a:t>
            </a:r>
            <a:endParaRPr lang="en-GB" cap="none" dirty="0"/>
          </a:p>
        </p:txBody>
      </p:sp>
    </p:spTree>
    <p:extLst>
      <p:ext uri="{BB962C8B-B14F-4D97-AF65-F5344CB8AC3E}">
        <p14:creationId xmlns:p14="http://schemas.microsoft.com/office/powerpoint/2010/main" val="2484274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OER</a:t>
            </a:r>
            <a:endParaRPr lang="en-GB" dirty="0"/>
          </a:p>
        </p:txBody>
      </p:sp>
      <p:sp>
        <p:nvSpPr>
          <p:cNvPr id="3" name="Text Placeholder 2"/>
          <p:cNvSpPr>
            <a:spLocks noGrp="1"/>
          </p:cNvSpPr>
          <p:nvPr>
            <p:ph type="body" sz="quarter" idx="10"/>
          </p:nvPr>
        </p:nvSpPr>
        <p:spPr>
          <a:xfrm>
            <a:off x="319087" y="1274400"/>
            <a:ext cx="8424863" cy="3313574"/>
          </a:xfrm>
        </p:spPr>
        <p:txBody>
          <a:bodyPr>
            <a:normAutofit/>
          </a:bodyPr>
          <a:lstStyle/>
          <a:p>
            <a:r>
              <a:rPr lang="en-GB" cap="none" dirty="0" err="1"/>
              <a:t>OpenEducationalResources</a:t>
            </a:r>
            <a:r>
              <a:rPr lang="en-GB" cap="none" dirty="0"/>
              <a:t> </a:t>
            </a:r>
            <a:r>
              <a:rPr lang="en-GB" cap="none" dirty="0" smtClean="0"/>
              <a:t>platform strengths</a:t>
            </a:r>
            <a:r>
              <a:rPr lang="en-GB" cap="none" dirty="0"/>
              <a:t>:</a:t>
            </a:r>
          </a:p>
          <a:p>
            <a:pPr marL="285750" indent="-285750">
              <a:buFont typeface="Arial" panose="020B0604020202020204" pitchFamily="34" charset="0"/>
              <a:buChar char="•"/>
            </a:pPr>
            <a:r>
              <a:rPr lang="en-GB" cap="none" dirty="0" smtClean="0"/>
              <a:t>There </a:t>
            </a:r>
            <a:r>
              <a:rPr lang="en-GB" cap="none" dirty="0"/>
              <a:t>is coordinated set of activities for creation and sharing of open educational resources as well as activities for improvement of the legal and institutional frameworks in the country to make them more convenient for e-content development;</a:t>
            </a:r>
          </a:p>
          <a:p>
            <a:pPr marL="285750" indent="-285750">
              <a:buFont typeface="Arial" panose="020B0604020202020204" pitchFamily="34" charset="0"/>
              <a:buChar char="•"/>
            </a:pPr>
            <a:r>
              <a:rPr lang="en-GB" cap="none" dirty="0" smtClean="0"/>
              <a:t>There </a:t>
            </a:r>
            <a:r>
              <a:rPr lang="en-GB" cap="none" dirty="0"/>
              <a:t>is an innovative method for public recognition of teachers that create and share open educational resources;</a:t>
            </a:r>
          </a:p>
          <a:p>
            <a:pPr marL="285750" indent="-285750">
              <a:buFont typeface="Arial" panose="020B0604020202020204" pitchFamily="34" charset="0"/>
              <a:buChar char="•"/>
            </a:pPr>
            <a:r>
              <a:rPr lang="en-GB" cap="none" dirty="0" smtClean="0"/>
              <a:t>There </a:t>
            </a:r>
            <a:r>
              <a:rPr lang="en-GB" cap="none" dirty="0"/>
              <a:t>is a good set of partners supporting the initiative that assures good coordination of all activities related to the platform</a:t>
            </a:r>
            <a:r>
              <a:rPr lang="en-GB" cap="none" dirty="0" smtClean="0"/>
              <a:t>;</a:t>
            </a:r>
            <a:endParaRPr lang="en-GB" cap="none" dirty="0"/>
          </a:p>
        </p:txBody>
      </p:sp>
    </p:spTree>
    <p:extLst>
      <p:ext uri="{BB962C8B-B14F-4D97-AF65-F5344CB8AC3E}">
        <p14:creationId xmlns:p14="http://schemas.microsoft.com/office/powerpoint/2010/main" val="107106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OER</a:t>
            </a:r>
            <a:endParaRPr lang="en-GB" dirty="0"/>
          </a:p>
        </p:txBody>
      </p:sp>
      <p:sp>
        <p:nvSpPr>
          <p:cNvPr id="3" name="Text Placeholder 2"/>
          <p:cNvSpPr>
            <a:spLocks noGrp="1"/>
          </p:cNvSpPr>
          <p:nvPr>
            <p:ph type="body" sz="quarter" idx="10"/>
          </p:nvPr>
        </p:nvSpPr>
        <p:spPr>
          <a:xfrm>
            <a:off x="319087" y="1274400"/>
            <a:ext cx="8424863" cy="3313574"/>
          </a:xfrm>
        </p:spPr>
        <p:txBody>
          <a:bodyPr>
            <a:normAutofit fontScale="92500" lnSpcReduction="10000"/>
          </a:bodyPr>
          <a:lstStyle/>
          <a:p>
            <a:r>
              <a:rPr lang="en-GB" cap="none" dirty="0" err="1"/>
              <a:t>OpenEducationalResources</a:t>
            </a:r>
            <a:r>
              <a:rPr lang="en-GB" cap="none" dirty="0"/>
              <a:t> </a:t>
            </a:r>
            <a:r>
              <a:rPr lang="en-GB" cap="none" dirty="0" smtClean="0"/>
              <a:t>platform weaknesses:</a:t>
            </a:r>
            <a:endParaRPr lang="en-GB" cap="none" dirty="0"/>
          </a:p>
          <a:p>
            <a:pPr marL="285750" indent="-285750">
              <a:buFont typeface="Arial" panose="020B0604020202020204" pitchFamily="34" charset="0"/>
              <a:buChar char="•"/>
            </a:pPr>
            <a:r>
              <a:rPr lang="en-GB" cap="none" dirty="0" smtClean="0"/>
              <a:t>All </a:t>
            </a:r>
            <a:r>
              <a:rPr lang="en-GB" cap="none" dirty="0"/>
              <a:t>content is self-uploaded by the teachers, so there is no quality check or quality assurance;</a:t>
            </a:r>
          </a:p>
          <a:p>
            <a:pPr marL="285750" indent="-285750">
              <a:buFont typeface="Arial" panose="020B0604020202020204" pitchFamily="34" charset="0"/>
              <a:buChar char="•"/>
            </a:pPr>
            <a:r>
              <a:rPr lang="en-GB" cap="none" dirty="0" smtClean="0"/>
              <a:t>Activities </a:t>
            </a:r>
            <a:r>
              <a:rPr lang="en-GB" cap="none" dirty="0"/>
              <a:t>may be substantially reduced upon finalization of the project and the financial support from the international donors;</a:t>
            </a:r>
          </a:p>
          <a:p>
            <a:pPr marL="285750" indent="-285750">
              <a:buFont typeface="Arial" panose="020B0604020202020204" pitchFamily="34" charset="0"/>
              <a:buChar char="•"/>
            </a:pPr>
            <a:r>
              <a:rPr lang="en-GB" cap="none" dirty="0" smtClean="0"/>
              <a:t>The </a:t>
            </a:r>
            <a:r>
              <a:rPr lang="en-GB" cap="none" dirty="0"/>
              <a:t>usage of the platform is on voluntary basis and besides self-motivation there is no other stimuli for the teachers to create, share and use the open educational resources;</a:t>
            </a:r>
          </a:p>
          <a:p>
            <a:pPr marL="285750" indent="-285750">
              <a:buFont typeface="Arial" panose="020B0604020202020204" pitchFamily="34" charset="0"/>
              <a:buChar char="•"/>
            </a:pPr>
            <a:r>
              <a:rPr lang="en-GB" cap="none" dirty="0" smtClean="0"/>
              <a:t>The </a:t>
            </a:r>
            <a:r>
              <a:rPr lang="en-GB" cap="none" dirty="0"/>
              <a:t>platform is not officially approved by the formal educational institutions;</a:t>
            </a:r>
          </a:p>
          <a:p>
            <a:pPr marL="285750" indent="-285750">
              <a:buFont typeface="Arial" panose="020B0604020202020204" pitchFamily="34" charset="0"/>
              <a:buChar char="•"/>
            </a:pPr>
            <a:r>
              <a:rPr lang="en-GB" cap="none" dirty="0" smtClean="0"/>
              <a:t>The </a:t>
            </a:r>
            <a:r>
              <a:rPr lang="en-GB" cap="none" dirty="0"/>
              <a:t>platform does not have a strong focus on vocational education</a:t>
            </a:r>
          </a:p>
          <a:p>
            <a:pPr marL="285750" indent="-285750">
              <a:buFont typeface="Arial" panose="020B0604020202020204" pitchFamily="34" charset="0"/>
              <a:buChar char="•"/>
            </a:pPr>
            <a:r>
              <a:rPr lang="en-GB" cap="none" dirty="0" smtClean="0"/>
              <a:t>Besides </a:t>
            </a:r>
            <a:r>
              <a:rPr lang="en-GB" cap="none" dirty="0"/>
              <a:t>the functionality to share open educational resources, the platform does not offer services for collaboration, neither other services that the teachers can use during the formal </a:t>
            </a:r>
            <a:r>
              <a:rPr lang="en-GB" cap="none" dirty="0" smtClean="0"/>
              <a:t>teaching;</a:t>
            </a:r>
            <a:endParaRPr lang="en-GB" cap="none" dirty="0"/>
          </a:p>
        </p:txBody>
      </p:sp>
    </p:spTree>
    <p:extLst>
      <p:ext uri="{BB962C8B-B14F-4D97-AF65-F5344CB8AC3E}">
        <p14:creationId xmlns:p14="http://schemas.microsoft.com/office/powerpoint/2010/main" val="82723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OER</a:t>
            </a:r>
            <a:endParaRPr lang="en-GB" dirty="0"/>
          </a:p>
        </p:txBody>
      </p:sp>
      <p:sp>
        <p:nvSpPr>
          <p:cNvPr id="3" name="Text Placeholder 2"/>
          <p:cNvSpPr>
            <a:spLocks noGrp="1"/>
          </p:cNvSpPr>
          <p:nvPr>
            <p:ph type="body" sz="quarter" idx="10"/>
          </p:nvPr>
        </p:nvSpPr>
        <p:spPr>
          <a:xfrm>
            <a:off x="319087" y="1274400"/>
            <a:ext cx="8424863" cy="3313574"/>
          </a:xfrm>
        </p:spPr>
        <p:txBody>
          <a:bodyPr>
            <a:normAutofit fontScale="92500" lnSpcReduction="10000"/>
          </a:bodyPr>
          <a:lstStyle/>
          <a:p>
            <a:r>
              <a:rPr lang="en-GB" cap="none" dirty="0"/>
              <a:t>Recommendations for </a:t>
            </a:r>
            <a:r>
              <a:rPr lang="en-GB" cap="none" dirty="0" smtClean="0"/>
              <a:t>future:</a:t>
            </a:r>
            <a:endParaRPr lang="en-GB" cap="none" dirty="0"/>
          </a:p>
          <a:p>
            <a:pPr marL="285750" indent="-285750">
              <a:buFont typeface="Arial" panose="020B0604020202020204" pitchFamily="34" charset="0"/>
              <a:buChar char="•"/>
            </a:pPr>
            <a:r>
              <a:rPr lang="en-GB" cap="none" dirty="0" smtClean="0"/>
              <a:t>There </a:t>
            </a:r>
            <a:r>
              <a:rPr lang="en-GB" cap="none" dirty="0"/>
              <a:t>is a need for coordination with the similar projects in the country that have the same or similar goals. Instead of creating different platforms and locking the educational resources into these platforms, the coordinated activities may result with much bigger number of users and resources; </a:t>
            </a:r>
          </a:p>
          <a:p>
            <a:pPr marL="285750" indent="-285750">
              <a:buFont typeface="Arial" panose="020B0604020202020204" pitchFamily="34" charset="0"/>
              <a:buChar char="•"/>
            </a:pPr>
            <a:r>
              <a:rPr lang="en-GB" cap="none" dirty="0" smtClean="0"/>
              <a:t>Promoting </a:t>
            </a:r>
            <a:r>
              <a:rPr lang="en-GB" cap="none" dirty="0"/>
              <a:t>the use of international standards for creation of open educational resources that will make them transferable to other similar platforms;</a:t>
            </a:r>
          </a:p>
          <a:p>
            <a:pPr marL="285750" indent="-285750">
              <a:buFont typeface="Arial" panose="020B0604020202020204" pitchFamily="34" charset="0"/>
              <a:buChar char="•"/>
            </a:pPr>
            <a:r>
              <a:rPr lang="en-GB" cap="none" dirty="0" smtClean="0"/>
              <a:t>Extend </a:t>
            </a:r>
            <a:r>
              <a:rPr lang="en-GB" cap="none" dirty="0"/>
              <a:t>the functionalities on the OER platform by providing services for collaboration between the teachers;</a:t>
            </a:r>
          </a:p>
          <a:p>
            <a:pPr marL="285750" indent="-285750">
              <a:buFont typeface="Arial" panose="020B0604020202020204" pitchFamily="34" charset="0"/>
              <a:buChar char="•"/>
            </a:pPr>
            <a:r>
              <a:rPr lang="en-GB" cap="none" dirty="0" smtClean="0"/>
              <a:t>Provide </a:t>
            </a:r>
            <a:r>
              <a:rPr lang="en-GB" cap="none" dirty="0"/>
              <a:t>technical and pedagogical support for the teachers so that they can learn new, innovative ways how to create interoperable and interactive content that will be more interesting to the students. This support can be in the form of face2face trainings by experts in the e-Learning area or experts in the area of creation and management of digital </a:t>
            </a:r>
            <a:r>
              <a:rPr lang="en-GB" cap="none" dirty="0" smtClean="0"/>
              <a:t>content.</a:t>
            </a:r>
            <a:endParaRPr lang="en-GB" cap="none" dirty="0"/>
          </a:p>
        </p:txBody>
      </p:sp>
    </p:spTree>
    <p:extLst>
      <p:ext uri="{BB962C8B-B14F-4D97-AF65-F5344CB8AC3E}">
        <p14:creationId xmlns:p14="http://schemas.microsoft.com/office/powerpoint/2010/main" val="64879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RECOMMENDATIONS FOR FUTURE DEVELOPMENT</a:t>
            </a:r>
          </a:p>
        </p:txBody>
      </p:sp>
      <p:sp>
        <p:nvSpPr>
          <p:cNvPr id="3" name="Text Placeholder 2"/>
          <p:cNvSpPr>
            <a:spLocks noGrp="1"/>
          </p:cNvSpPr>
          <p:nvPr>
            <p:ph type="body" sz="quarter" idx="10"/>
          </p:nvPr>
        </p:nvSpPr>
        <p:spPr>
          <a:xfrm>
            <a:off x="319087" y="1274400"/>
            <a:ext cx="8424863" cy="3313574"/>
          </a:xfrm>
        </p:spPr>
        <p:txBody>
          <a:bodyPr>
            <a:normAutofit/>
          </a:bodyPr>
          <a:lstStyle/>
          <a:p>
            <a:pPr marL="285750" indent="-285750">
              <a:buFont typeface="Arial" panose="020B0604020202020204" pitchFamily="34" charset="0"/>
              <a:buChar char="•"/>
            </a:pPr>
            <a:r>
              <a:rPr lang="en-GB" cap="none" dirty="0" smtClean="0"/>
              <a:t>Use </a:t>
            </a:r>
            <a:r>
              <a:rPr lang="en-GB" cap="none" dirty="0"/>
              <a:t>a multi-track approach </a:t>
            </a:r>
            <a:endParaRPr lang="en-GB" cap="none" dirty="0" smtClean="0"/>
          </a:p>
          <a:p>
            <a:pPr marL="641350" lvl="1" indent="-285750">
              <a:buFont typeface="Arial" panose="020B0604020202020204" pitchFamily="34" charset="0"/>
              <a:buChar char="•"/>
            </a:pPr>
            <a:r>
              <a:rPr lang="en-GB" cap="none" dirty="0" smtClean="0"/>
              <a:t>Supporting the </a:t>
            </a:r>
            <a:r>
              <a:rPr lang="en-GB" cap="none" dirty="0"/>
              <a:t>creation of the central national virtual network at the Ministry of Education and Sciences </a:t>
            </a:r>
            <a:endParaRPr lang="en-GB" cap="none" dirty="0" smtClean="0"/>
          </a:p>
          <a:p>
            <a:pPr marL="641350" lvl="1" indent="-285750">
              <a:buFont typeface="Arial" panose="020B0604020202020204" pitchFamily="34" charset="0"/>
              <a:buChar char="•"/>
            </a:pPr>
            <a:r>
              <a:rPr lang="en-GB" cap="none" dirty="0" smtClean="0"/>
              <a:t>Supporting </a:t>
            </a:r>
            <a:r>
              <a:rPr lang="en-GB" cap="none" dirty="0"/>
              <a:t>projects and local initiatives that result in creation of local or regional virtual networks that can be utilized by the VET teachers; </a:t>
            </a:r>
            <a:endParaRPr lang="en-GB" cap="none" dirty="0" smtClean="0"/>
          </a:p>
          <a:p>
            <a:pPr marL="641350" lvl="1" indent="-285750">
              <a:buFont typeface="Arial" panose="020B0604020202020204" pitchFamily="34" charset="0"/>
              <a:buChar char="•"/>
            </a:pPr>
            <a:r>
              <a:rPr lang="en-GB" dirty="0" smtClean="0"/>
              <a:t>Supporting the use of social media;</a:t>
            </a:r>
          </a:p>
          <a:p>
            <a:pPr marL="641350" lvl="1" indent="-285750">
              <a:buFont typeface="Arial" panose="020B0604020202020204" pitchFamily="34" charset="0"/>
              <a:buChar char="•"/>
            </a:pPr>
            <a:endParaRPr lang="en-GB" cap="none" dirty="0"/>
          </a:p>
        </p:txBody>
      </p:sp>
    </p:spTree>
    <p:extLst>
      <p:ext uri="{BB962C8B-B14F-4D97-AF65-F5344CB8AC3E}">
        <p14:creationId xmlns:p14="http://schemas.microsoft.com/office/powerpoint/2010/main" val="314514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Mapping of Provision of On-Line Networks for Vocational Teachers</a:t>
            </a:r>
            <a:endParaRPr lang="en-GB" dirty="0"/>
          </a:p>
        </p:txBody>
      </p:sp>
      <p:sp>
        <p:nvSpPr>
          <p:cNvPr id="3" name="Text Placeholder 2"/>
          <p:cNvSpPr>
            <a:spLocks noGrp="1"/>
          </p:cNvSpPr>
          <p:nvPr>
            <p:ph type="body" sz="quarter" idx="10"/>
          </p:nvPr>
        </p:nvSpPr>
        <p:spPr/>
        <p:txBody>
          <a:bodyPr/>
          <a:lstStyle/>
          <a:p>
            <a:r>
              <a:rPr lang="en-GB" cap="none" dirty="0"/>
              <a:t>The goal of this assignment was to:</a:t>
            </a:r>
          </a:p>
          <a:p>
            <a:pPr marL="285750" indent="-285750">
              <a:buFont typeface="Arial" panose="020B0604020202020204" pitchFamily="34" charset="0"/>
              <a:buChar char="•"/>
            </a:pPr>
            <a:r>
              <a:rPr lang="en-GB" cap="none" dirty="0" smtClean="0"/>
              <a:t>Identify </a:t>
            </a:r>
            <a:r>
              <a:rPr lang="en-GB" cap="none" dirty="0"/>
              <a:t>and engage partners, contributors, institutions and authorities in the use of virtual networks for the professional development of vocational teachers;</a:t>
            </a:r>
          </a:p>
          <a:p>
            <a:pPr marL="285750" indent="-285750">
              <a:buFont typeface="Arial" panose="020B0604020202020204" pitchFamily="34" charset="0"/>
              <a:buChar char="•"/>
            </a:pPr>
            <a:r>
              <a:rPr lang="en-GB" cap="none" dirty="0" smtClean="0"/>
              <a:t>Identify </a:t>
            </a:r>
            <a:r>
              <a:rPr lang="en-GB" cap="none" dirty="0"/>
              <a:t>Open Education Resources (OERs) and practice that can be included and shared on virtual networks or platforms;</a:t>
            </a:r>
          </a:p>
        </p:txBody>
      </p:sp>
    </p:spTree>
    <p:extLst>
      <p:ext uri="{BB962C8B-B14F-4D97-AF65-F5344CB8AC3E}">
        <p14:creationId xmlns:p14="http://schemas.microsoft.com/office/powerpoint/2010/main" val="389129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RECOMMENDATIONS FOR FUTURE DEVELOPMENT</a:t>
            </a:r>
          </a:p>
        </p:txBody>
      </p:sp>
      <p:sp>
        <p:nvSpPr>
          <p:cNvPr id="3" name="Text Placeholder 2"/>
          <p:cNvSpPr>
            <a:spLocks noGrp="1"/>
          </p:cNvSpPr>
          <p:nvPr>
            <p:ph type="body" sz="quarter" idx="10"/>
          </p:nvPr>
        </p:nvSpPr>
        <p:spPr>
          <a:xfrm>
            <a:off x="319087" y="1274400"/>
            <a:ext cx="8424863" cy="3313574"/>
          </a:xfrm>
        </p:spPr>
        <p:txBody>
          <a:bodyPr>
            <a:normAutofit lnSpcReduction="10000"/>
          </a:bodyPr>
          <a:lstStyle/>
          <a:p>
            <a:r>
              <a:rPr lang="en-GB" cap="none" dirty="0"/>
              <a:t>National Web-based Network </a:t>
            </a:r>
            <a:endParaRPr lang="en-GB" cap="none" dirty="0" smtClean="0"/>
          </a:p>
          <a:p>
            <a:pPr marL="285750" indent="-285750">
              <a:buFont typeface="Arial" panose="020B0604020202020204" pitchFamily="34" charset="0"/>
              <a:buChar char="•"/>
            </a:pPr>
            <a:r>
              <a:rPr lang="en-GB" cap="none" dirty="0" smtClean="0"/>
              <a:t>Coordinated </a:t>
            </a:r>
            <a:r>
              <a:rPr lang="en-GB" cap="none" dirty="0"/>
              <a:t>action of all relevant educational institutions in the country and it has to include teachers as the end users of that network</a:t>
            </a:r>
            <a:r>
              <a:rPr lang="en-GB" cap="none" dirty="0" smtClean="0"/>
              <a:t>.</a:t>
            </a:r>
          </a:p>
          <a:p>
            <a:pPr marL="285750" indent="-285750">
              <a:buFont typeface="Arial" panose="020B0604020202020204" pitchFamily="34" charset="0"/>
              <a:buChar char="•"/>
            </a:pPr>
            <a:r>
              <a:rPr lang="en-GB" cap="none" dirty="0" smtClean="0"/>
              <a:t>Combine </a:t>
            </a:r>
            <a:r>
              <a:rPr lang="en-GB" cap="none" dirty="0"/>
              <a:t>all digital resources that are available at national level at this moment (e-</a:t>
            </a:r>
            <a:r>
              <a:rPr lang="en-GB" cap="none" dirty="0" err="1"/>
              <a:t>Ucebnici</a:t>
            </a:r>
            <a:r>
              <a:rPr lang="en-GB" cap="none" dirty="0"/>
              <a:t>, </a:t>
            </a:r>
            <a:r>
              <a:rPr lang="en-GB" cap="none" dirty="0" err="1"/>
              <a:t>EduVideos</a:t>
            </a:r>
            <a:r>
              <a:rPr lang="en-GB" cap="none" dirty="0"/>
              <a:t> and </a:t>
            </a:r>
            <a:r>
              <a:rPr lang="en-GB" cap="none" dirty="0" err="1" smtClean="0"/>
              <a:t>Skoool</a:t>
            </a:r>
            <a:r>
              <a:rPr lang="en-GB" cap="none" dirty="0" smtClean="0"/>
              <a:t> for example) </a:t>
            </a:r>
          </a:p>
          <a:p>
            <a:pPr marL="285750" indent="-285750">
              <a:buFont typeface="Arial" panose="020B0604020202020204" pitchFamily="34" charset="0"/>
              <a:buChar char="•"/>
            </a:pPr>
            <a:r>
              <a:rPr lang="en-GB" cap="none" dirty="0"/>
              <a:t>I</a:t>
            </a:r>
            <a:r>
              <a:rPr lang="en-GB" cap="none" dirty="0" smtClean="0"/>
              <a:t>mplement functionalities </a:t>
            </a:r>
            <a:r>
              <a:rPr lang="en-GB" cap="none" dirty="0"/>
              <a:t>that will promote collaboration between teachers</a:t>
            </a:r>
            <a:r>
              <a:rPr lang="en-GB" cap="none" dirty="0" smtClean="0"/>
              <a:t>.</a:t>
            </a:r>
          </a:p>
          <a:p>
            <a:pPr marL="285750" indent="-285750">
              <a:buFont typeface="Arial" panose="020B0604020202020204" pitchFamily="34" charset="0"/>
              <a:buChar char="•"/>
            </a:pPr>
            <a:r>
              <a:rPr lang="en-GB" cap="none" dirty="0" smtClean="0"/>
              <a:t>Guidelines </a:t>
            </a:r>
            <a:r>
              <a:rPr lang="en-GB" cap="none" dirty="0"/>
              <a:t>and well-defined standards for creation of digital content </a:t>
            </a:r>
            <a:r>
              <a:rPr lang="en-GB" cap="none" dirty="0" smtClean="0"/>
              <a:t>shall be </a:t>
            </a:r>
            <a:r>
              <a:rPr lang="en-GB" cap="none" dirty="0"/>
              <a:t>adopted in the country so that the exchange of digital content between different platforms becomes possible. </a:t>
            </a:r>
            <a:endParaRPr lang="en-GB" cap="none" dirty="0" smtClean="0"/>
          </a:p>
          <a:p>
            <a:pPr marL="285750" indent="-285750">
              <a:buFont typeface="Arial" panose="020B0604020202020204" pitchFamily="34" charset="0"/>
              <a:buChar char="•"/>
            </a:pPr>
            <a:r>
              <a:rPr lang="en-GB" cap="none" dirty="0"/>
              <a:t>face2face trainings of the teachers, creation of user manuals and workshops that will increase the teacher capacities for using virtual networks for collaboration and teaching.</a:t>
            </a:r>
          </a:p>
        </p:txBody>
      </p:sp>
    </p:spTree>
    <p:extLst>
      <p:ext uri="{BB962C8B-B14F-4D97-AF65-F5344CB8AC3E}">
        <p14:creationId xmlns:p14="http://schemas.microsoft.com/office/powerpoint/2010/main" val="327467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RECOMMENDATIONS FOR FUTURE DEVELOPMENT</a:t>
            </a:r>
          </a:p>
        </p:txBody>
      </p:sp>
      <p:sp>
        <p:nvSpPr>
          <p:cNvPr id="3" name="Text Placeholder 2"/>
          <p:cNvSpPr>
            <a:spLocks noGrp="1"/>
          </p:cNvSpPr>
          <p:nvPr>
            <p:ph type="body" sz="quarter" idx="10"/>
          </p:nvPr>
        </p:nvSpPr>
        <p:spPr>
          <a:xfrm>
            <a:off x="319087" y="1274400"/>
            <a:ext cx="8424863" cy="3313574"/>
          </a:xfrm>
        </p:spPr>
        <p:txBody>
          <a:bodyPr>
            <a:normAutofit fontScale="92500" lnSpcReduction="20000"/>
          </a:bodyPr>
          <a:lstStyle/>
          <a:p>
            <a:r>
              <a:rPr lang="en-GB" cap="none" dirty="0"/>
              <a:t>Local, regional, branch or </a:t>
            </a:r>
            <a:r>
              <a:rPr lang="en-GB" cap="none" dirty="0" err="1"/>
              <a:t>sectoral</a:t>
            </a:r>
            <a:r>
              <a:rPr lang="en-GB" cap="none" dirty="0"/>
              <a:t> web-based </a:t>
            </a:r>
            <a:r>
              <a:rPr lang="en-GB" cap="none" dirty="0" smtClean="0"/>
              <a:t>networks</a:t>
            </a:r>
          </a:p>
          <a:p>
            <a:pPr marL="285750" indent="-285750">
              <a:buFont typeface="Arial"/>
              <a:buChar char="•"/>
            </a:pPr>
            <a:r>
              <a:rPr lang="en-GB" cap="none" dirty="0"/>
              <a:t>The local or regional virtual networks that are result of local initiatives, in most cases by the teachers themselves, complement the national virtual </a:t>
            </a:r>
            <a:r>
              <a:rPr lang="en-GB" cap="none" dirty="0" smtClean="0"/>
              <a:t>network</a:t>
            </a:r>
          </a:p>
          <a:p>
            <a:pPr marL="285750" indent="-285750">
              <a:buFont typeface="Arial"/>
              <a:buChar char="•"/>
            </a:pPr>
            <a:r>
              <a:rPr lang="en-GB" cap="none" dirty="0" smtClean="0"/>
              <a:t>They </a:t>
            </a:r>
            <a:r>
              <a:rPr lang="en-GB" cap="none" dirty="0"/>
              <a:t>can fill the gap that exists until the national virtual network is developed and fully operational and at the same time will raise the awareness and the competences of the teachers for using such networks. </a:t>
            </a:r>
            <a:endParaRPr lang="en-GB" cap="none" dirty="0" smtClean="0"/>
          </a:p>
          <a:p>
            <a:pPr marL="285750" indent="-285750">
              <a:buFont typeface="Arial"/>
              <a:buChar char="•"/>
            </a:pPr>
            <a:r>
              <a:rPr lang="en-GB" cap="none" dirty="0"/>
              <a:t>The local and the regional aspect of these networks makes them less formal and more acceptable to the teachers.</a:t>
            </a:r>
            <a:endParaRPr lang="en-GB" cap="none" dirty="0" smtClean="0"/>
          </a:p>
          <a:p>
            <a:pPr marL="285750" indent="-285750">
              <a:buFont typeface="Arial" panose="020B0604020202020204" pitchFamily="34" charset="0"/>
              <a:buChar char="•"/>
            </a:pPr>
            <a:r>
              <a:rPr lang="en-GB" cap="none" dirty="0"/>
              <a:t>Such local networks can be supported by national and international project funding, guidance, awards, networks for sharing practice, training and formal and informal recognition. </a:t>
            </a:r>
            <a:endParaRPr lang="en-GB" cap="none" dirty="0" smtClean="0"/>
          </a:p>
          <a:p>
            <a:pPr marL="285750" indent="-285750">
              <a:buFont typeface="Arial" panose="020B0604020202020204" pitchFamily="34" charset="0"/>
              <a:buChar char="•"/>
            </a:pPr>
            <a:r>
              <a:rPr lang="en-GB" cap="none" dirty="0" smtClean="0"/>
              <a:t>Support </a:t>
            </a:r>
            <a:r>
              <a:rPr lang="en-GB" cap="none" dirty="0"/>
              <a:t>and recognition from the Ministry and key national agencies such as the VET Centre for example will encourage teachers and principals to participate in such networks. The National Erasmus plus Office may be able to support funding development..</a:t>
            </a:r>
          </a:p>
        </p:txBody>
      </p:sp>
    </p:spTree>
    <p:extLst>
      <p:ext uri="{BB962C8B-B14F-4D97-AF65-F5344CB8AC3E}">
        <p14:creationId xmlns:p14="http://schemas.microsoft.com/office/powerpoint/2010/main" val="223725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RECOMMENDATIONS FOR FUTURE DEVELOPMENT</a:t>
            </a:r>
          </a:p>
        </p:txBody>
      </p:sp>
      <p:sp>
        <p:nvSpPr>
          <p:cNvPr id="3" name="Text Placeholder 2"/>
          <p:cNvSpPr>
            <a:spLocks noGrp="1"/>
          </p:cNvSpPr>
          <p:nvPr>
            <p:ph type="body" sz="quarter" idx="10"/>
          </p:nvPr>
        </p:nvSpPr>
        <p:spPr>
          <a:xfrm>
            <a:off x="319087" y="1274400"/>
            <a:ext cx="8424863" cy="3313574"/>
          </a:xfrm>
        </p:spPr>
        <p:txBody>
          <a:bodyPr>
            <a:normAutofit/>
          </a:bodyPr>
          <a:lstStyle/>
          <a:p>
            <a:r>
              <a:rPr lang="en-GB" cap="none" dirty="0"/>
              <a:t>Project </a:t>
            </a:r>
            <a:r>
              <a:rPr lang="en-GB" cap="none" dirty="0" smtClean="0"/>
              <a:t>Networks</a:t>
            </a:r>
          </a:p>
          <a:p>
            <a:pPr marL="285750" indent="-285750">
              <a:buFont typeface="Arial"/>
              <a:buChar char="•"/>
            </a:pPr>
            <a:r>
              <a:rPr lang="en-GB" cap="none" dirty="0" smtClean="0"/>
              <a:t>Existing projects in the VET area may </a:t>
            </a:r>
            <a:r>
              <a:rPr lang="en-GB" cap="none" dirty="0"/>
              <a:t>also offer opportunities for developing web-based communities for those teachers involved in the </a:t>
            </a:r>
            <a:r>
              <a:rPr lang="en-GB" cap="none" dirty="0" smtClean="0"/>
              <a:t>developments</a:t>
            </a:r>
          </a:p>
          <a:p>
            <a:pPr marL="285750" indent="-285750">
              <a:buFont typeface="Arial"/>
              <a:buChar char="•"/>
            </a:pPr>
            <a:r>
              <a:rPr lang="en-GB" cap="none" dirty="0"/>
              <a:t>While these networks would not be supported after the completion of the projects, it is possible to plan that the resources and relationships developed should be made accessible through other platforms and </a:t>
            </a:r>
            <a:r>
              <a:rPr lang="en-GB" cap="none" dirty="0" smtClean="0"/>
              <a:t>networks</a:t>
            </a:r>
          </a:p>
          <a:p>
            <a:pPr marL="285750" indent="-285750">
              <a:buFont typeface="Arial"/>
              <a:buChar char="•"/>
            </a:pPr>
            <a:r>
              <a:rPr lang="en-GB" cap="none" dirty="0" smtClean="0"/>
              <a:t>It </a:t>
            </a:r>
            <a:r>
              <a:rPr lang="en-GB" cap="none" dirty="0"/>
              <a:t>is desirable to explore whether web-based communities could be constructed to support such projects as they offer a strong motivation for participation and for opportunities for blended Continuing Professional Development (CPD</a:t>
            </a:r>
            <a:r>
              <a:rPr lang="en-GB" cap="none" dirty="0" smtClean="0"/>
              <a:t>). </a:t>
            </a:r>
          </a:p>
        </p:txBody>
      </p:sp>
    </p:spTree>
    <p:extLst>
      <p:ext uri="{BB962C8B-B14F-4D97-AF65-F5344CB8AC3E}">
        <p14:creationId xmlns:p14="http://schemas.microsoft.com/office/powerpoint/2010/main" val="165911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RECOMMENDATIONS FOR FUTURE DEVELOPMENT</a:t>
            </a:r>
          </a:p>
        </p:txBody>
      </p:sp>
      <p:sp>
        <p:nvSpPr>
          <p:cNvPr id="3" name="Text Placeholder 2"/>
          <p:cNvSpPr>
            <a:spLocks noGrp="1"/>
          </p:cNvSpPr>
          <p:nvPr>
            <p:ph type="body" sz="quarter" idx="10"/>
          </p:nvPr>
        </p:nvSpPr>
        <p:spPr>
          <a:xfrm>
            <a:off x="319087" y="1274400"/>
            <a:ext cx="8424863" cy="3313574"/>
          </a:xfrm>
        </p:spPr>
        <p:txBody>
          <a:bodyPr>
            <a:normAutofit/>
          </a:bodyPr>
          <a:lstStyle/>
          <a:p>
            <a:r>
              <a:rPr lang="en-GB" cap="none" dirty="0" smtClean="0"/>
              <a:t>Social Media</a:t>
            </a:r>
          </a:p>
          <a:p>
            <a:pPr marL="285750" indent="-285750">
              <a:buFont typeface="Arial"/>
              <a:buChar char="•"/>
            </a:pPr>
            <a:r>
              <a:rPr lang="en-GB" cap="none" dirty="0"/>
              <a:t>Social networks may offer a way of making connections between different platforms and to engage more teachers to participate in ways that are relevant and </a:t>
            </a:r>
            <a:r>
              <a:rPr lang="en-GB" cap="none" dirty="0" smtClean="0"/>
              <a:t>attractive</a:t>
            </a:r>
          </a:p>
          <a:p>
            <a:pPr marL="285750" indent="-285750">
              <a:buFont typeface="Arial"/>
              <a:buChar char="•"/>
            </a:pPr>
            <a:r>
              <a:rPr lang="en-GB" cap="none" dirty="0"/>
              <a:t>through social media teachers can work together in smaller trusted groups where they are prepared to reflect upon their practice and collaborate. </a:t>
            </a:r>
            <a:endParaRPr lang="en-GB" cap="none" dirty="0" smtClean="0"/>
          </a:p>
          <a:p>
            <a:pPr marL="285750" indent="-285750">
              <a:buFont typeface="Arial"/>
              <a:buChar char="•"/>
            </a:pPr>
            <a:r>
              <a:rPr lang="en-GB" cap="none" dirty="0"/>
              <a:t>Teachers can be supported to use social media by embedding social media in platforms and by making more routine use of social media for example as part of the Continuing Professional Development (CPD) offered by the VET Agency or the Bureau for Development of Education. </a:t>
            </a:r>
            <a:endParaRPr lang="en-GB" cap="none" dirty="0" smtClean="0"/>
          </a:p>
          <a:p>
            <a:pPr marL="285750" indent="-285750">
              <a:buFont typeface="Arial"/>
              <a:buChar char="•"/>
            </a:pPr>
            <a:r>
              <a:rPr lang="en-GB" cap="none" dirty="0"/>
              <a:t>Special interest groups of teachers may be encouraged to use social media to collaborate and to share ideas. </a:t>
            </a:r>
            <a:endParaRPr lang="en-GB" cap="none" dirty="0" smtClean="0"/>
          </a:p>
        </p:txBody>
      </p:sp>
    </p:spTree>
    <p:extLst>
      <p:ext uri="{BB962C8B-B14F-4D97-AF65-F5344CB8AC3E}">
        <p14:creationId xmlns:p14="http://schemas.microsoft.com/office/powerpoint/2010/main" val="279226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RECOMMENDATIONS FOR FUTURE DEVELOPMENT</a:t>
            </a:r>
          </a:p>
        </p:txBody>
      </p:sp>
      <p:sp>
        <p:nvSpPr>
          <p:cNvPr id="3" name="Text Placeholder 2"/>
          <p:cNvSpPr>
            <a:spLocks noGrp="1"/>
          </p:cNvSpPr>
          <p:nvPr>
            <p:ph type="body" sz="quarter" idx="10"/>
          </p:nvPr>
        </p:nvSpPr>
        <p:spPr>
          <a:xfrm>
            <a:off x="319087" y="1274400"/>
            <a:ext cx="8424863" cy="3313574"/>
          </a:xfrm>
        </p:spPr>
        <p:txBody>
          <a:bodyPr>
            <a:normAutofit/>
          </a:bodyPr>
          <a:lstStyle/>
          <a:p>
            <a:r>
              <a:rPr lang="en-GB" cap="none" dirty="0"/>
              <a:t>Coordination of </a:t>
            </a:r>
            <a:r>
              <a:rPr lang="en-GB" cap="none" dirty="0" smtClean="0"/>
              <a:t>Developments</a:t>
            </a:r>
          </a:p>
          <a:p>
            <a:pPr marL="285750" indent="-285750">
              <a:buFont typeface="Arial"/>
              <a:buChar char="•"/>
            </a:pPr>
            <a:r>
              <a:rPr lang="en-GB" cap="none" dirty="0" smtClean="0"/>
              <a:t>Set up </a:t>
            </a:r>
            <a:r>
              <a:rPr lang="en-GB" cap="none" dirty="0"/>
              <a:t>a national working group for the development of web-based networks for vocational teachers in </a:t>
            </a:r>
            <a:r>
              <a:rPr lang="en-GB" cap="none" dirty="0" smtClean="0"/>
              <a:t>Macedonia</a:t>
            </a:r>
          </a:p>
          <a:p>
            <a:pPr marL="285750" indent="-285750">
              <a:buFont typeface="Arial"/>
              <a:buChar char="•"/>
            </a:pPr>
            <a:r>
              <a:rPr lang="en-GB" cap="none" dirty="0" smtClean="0"/>
              <a:t>The working group shall include </a:t>
            </a:r>
            <a:r>
              <a:rPr lang="en-GB" cap="none" dirty="0"/>
              <a:t>representatives of providers and users of networks and could provide forum to share ideas and developments</a:t>
            </a:r>
            <a:r>
              <a:rPr lang="en-GB" cap="none" dirty="0" smtClean="0"/>
              <a:t>. </a:t>
            </a:r>
          </a:p>
          <a:p>
            <a:pPr marL="285750" indent="-285750">
              <a:buFont typeface="Arial"/>
              <a:buChar char="•"/>
            </a:pPr>
            <a:r>
              <a:rPr lang="en-GB" cap="none" dirty="0"/>
              <a:t>The forum could meet from time to time and operate as an on-line forum. </a:t>
            </a:r>
            <a:endParaRPr lang="en-GB" cap="none" dirty="0" smtClean="0"/>
          </a:p>
          <a:p>
            <a:pPr marL="285750" indent="-285750">
              <a:buFont typeface="Arial"/>
              <a:buChar char="•"/>
            </a:pPr>
            <a:r>
              <a:rPr lang="en-GB" cap="none" dirty="0" smtClean="0"/>
              <a:t>The </a:t>
            </a:r>
            <a:r>
              <a:rPr lang="en-GB" cap="none" dirty="0"/>
              <a:t>Working Group could undertake to produce guidance and templates to support inter-operability and convergence</a:t>
            </a:r>
            <a:r>
              <a:rPr lang="en-GB" cap="none" dirty="0" smtClean="0"/>
              <a:t>. </a:t>
            </a:r>
          </a:p>
        </p:txBody>
      </p:sp>
    </p:spTree>
    <p:extLst>
      <p:ext uri="{BB962C8B-B14F-4D97-AF65-F5344CB8AC3E}">
        <p14:creationId xmlns:p14="http://schemas.microsoft.com/office/powerpoint/2010/main" val="343592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cap="none" dirty="0" smtClean="0"/>
              <a:t>What can different stakeholders do to support the development </a:t>
            </a:r>
            <a:r>
              <a:rPr lang="en-GB" cap="none" dirty="0"/>
              <a:t>of the National Web-based Network </a:t>
            </a:r>
            <a:endParaRPr lang="en-GB" dirty="0"/>
          </a:p>
        </p:txBody>
      </p:sp>
      <p:sp>
        <p:nvSpPr>
          <p:cNvPr id="3" name="Text Placeholder 2"/>
          <p:cNvSpPr>
            <a:spLocks noGrp="1"/>
          </p:cNvSpPr>
          <p:nvPr>
            <p:ph type="body" sz="quarter" idx="10"/>
          </p:nvPr>
        </p:nvSpPr>
        <p:spPr>
          <a:xfrm>
            <a:off x="319087" y="1274400"/>
            <a:ext cx="8424863" cy="3313574"/>
          </a:xfrm>
        </p:spPr>
        <p:txBody>
          <a:bodyPr>
            <a:normAutofit/>
          </a:bodyPr>
          <a:lstStyle/>
          <a:p>
            <a:pPr marL="285750" indent="-285750">
              <a:buFont typeface="Arial"/>
              <a:buChar char="•"/>
            </a:pPr>
            <a:r>
              <a:rPr lang="en-GB" sz="1800" cap="none" dirty="0" smtClean="0"/>
              <a:t>Governmental Institutions</a:t>
            </a:r>
          </a:p>
          <a:p>
            <a:pPr marL="285750" indent="-285750">
              <a:buFont typeface="Arial"/>
              <a:buChar char="•"/>
            </a:pPr>
            <a:r>
              <a:rPr lang="en-GB" sz="1800" cap="none" dirty="0" smtClean="0"/>
              <a:t>Teachers</a:t>
            </a:r>
          </a:p>
          <a:p>
            <a:pPr marL="285750" indent="-285750">
              <a:buFont typeface="Arial"/>
              <a:buChar char="•"/>
            </a:pPr>
            <a:r>
              <a:rPr lang="en-GB" sz="1800" cap="none" dirty="0" smtClean="0"/>
              <a:t>International Donors </a:t>
            </a:r>
          </a:p>
          <a:p>
            <a:pPr marL="285750" indent="-285750">
              <a:buFont typeface="Arial"/>
              <a:buChar char="•"/>
            </a:pPr>
            <a:r>
              <a:rPr lang="en-GB" sz="1800" cap="none" dirty="0" smtClean="0"/>
              <a:t>NGOs</a:t>
            </a:r>
          </a:p>
        </p:txBody>
      </p:sp>
    </p:spTree>
    <p:extLst>
      <p:ext uri="{BB962C8B-B14F-4D97-AF65-F5344CB8AC3E}">
        <p14:creationId xmlns:p14="http://schemas.microsoft.com/office/powerpoint/2010/main" val="341373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530" y="206722"/>
            <a:ext cx="8429934" cy="1428924"/>
          </a:xfrm>
        </p:spPr>
        <p:txBody>
          <a:bodyPr>
            <a:normAutofit/>
          </a:bodyPr>
          <a:lstStyle/>
          <a:p>
            <a:r>
              <a:rPr lang="en-GB" cap="none" dirty="0" smtClean="0"/>
              <a:t>What can different stakeholders do to support the development </a:t>
            </a:r>
            <a:r>
              <a:rPr lang="en-GB" cap="none" dirty="0"/>
              <a:t>of the </a:t>
            </a:r>
            <a:r>
              <a:rPr lang="en-GB" cap="none" dirty="0" smtClean="0"/>
              <a:t>local</a:t>
            </a:r>
            <a:r>
              <a:rPr lang="en-GB" cap="none" dirty="0"/>
              <a:t>, regional, branch or </a:t>
            </a:r>
            <a:r>
              <a:rPr lang="en-GB" cap="none" dirty="0" err="1"/>
              <a:t>sectoral</a:t>
            </a:r>
            <a:r>
              <a:rPr lang="en-GB" cap="none" dirty="0"/>
              <a:t> web-based </a:t>
            </a:r>
            <a:r>
              <a:rPr lang="en-GB" cap="none" dirty="0" smtClean="0"/>
              <a:t>networks</a:t>
            </a:r>
            <a:endParaRPr lang="en-GB" dirty="0"/>
          </a:p>
        </p:txBody>
      </p:sp>
      <p:sp>
        <p:nvSpPr>
          <p:cNvPr id="3" name="Text Placeholder 2"/>
          <p:cNvSpPr>
            <a:spLocks noGrp="1"/>
          </p:cNvSpPr>
          <p:nvPr>
            <p:ph type="body" sz="quarter" idx="10"/>
          </p:nvPr>
        </p:nvSpPr>
        <p:spPr>
          <a:xfrm>
            <a:off x="319087" y="1707654"/>
            <a:ext cx="8424863" cy="2880320"/>
          </a:xfrm>
        </p:spPr>
        <p:txBody>
          <a:bodyPr>
            <a:normAutofit/>
          </a:bodyPr>
          <a:lstStyle/>
          <a:p>
            <a:pPr marL="285750" indent="-285750">
              <a:buFont typeface="Arial"/>
              <a:buChar char="•"/>
            </a:pPr>
            <a:r>
              <a:rPr lang="en-GB" sz="1800" cap="none" dirty="0" smtClean="0"/>
              <a:t>Governmental Institutions</a:t>
            </a:r>
          </a:p>
          <a:p>
            <a:pPr marL="285750" indent="-285750">
              <a:buFont typeface="Arial"/>
              <a:buChar char="•"/>
            </a:pPr>
            <a:r>
              <a:rPr lang="en-GB" sz="1800" cap="none" dirty="0" smtClean="0"/>
              <a:t>Teachers</a:t>
            </a:r>
          </a:p>
          <a:p>
            <a:pPr marL="285750" indent="-285750">
              <a:buFont typeface="Arial"/>
              <a:buChar char="•"/>
            </a:pPr>
            <a:r>
              <a:rPr lang="en-GB" sz="1800" cap="none" dirty="0" smtClean="0"/>
              <a:t>International Donors </a:t>
            </a:r>
          </a:p>
          <a:p>
            <a:pPr marL="285750" indent="-285750">
              <a:buFont typeface="Arial"/>
              <a:buChar char="•"/>
            </a:pPr>
            <a:r>
              <a:rPr lang="en-GB" sz="1800" cap="none" dirty="0" smtClean="0"/>
              <a:t>NGOs</a:t>
            </a:r>
          </a:p>
        </p:txBody>
      </p:sp>
    </p:spTree>
    <p:extLst>
      <p:ext uri="{BB962C8B-B14F-4D97-AF65-F5344CB8AC3E}">
        <p14:creationId xmlns:p14="http://schemas.microsoft.com/office/powerpoint/2010/main" val="257676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cap="none" dirty="0" smtClean="0"/>
              <a:t>What can different stakeholders do to support the development </a:t>
            </a:r>
            <a:r>
              <a:rPr lang="en-GB" cap="none" dirty="0"/>
              <a:t>of the Project </a:t>
            </a:r>
            <a:r>
              <a:rPr lang="en-GB" cap="none" dirty="0" smtClean="0"/>
              <a:t>Networks</a:t>
            </a:r>
            <a:endParaRPr lang="en-GB" dirty="0"/>
          </a:p>
        </p:txBody>
      </p:sp>
      <p:sp>
        <p:nvSpPr>
          <p:cNvPr id="3" name="Text Placeholder 2"/>
          <p:cNvSpPr>
            <a:spLocks noGrp="1"/>
          </p:cNvSpPr>
          <p:nvPr>
            <p:ph type="body" sz="quarter" idx="10"/>
          </p:nvPr>
        </p:nvSpPr>
        <p:spPr>
          <a:xfrm>
            <a:off x="319087" y="1274400"/>
            <a:ext cx="8424863" cy="3313574"/>
          </a:xfrm>
        </p:spPr>
        <p:txBody>
          <a:bodyPr>
            <a:normAutofit/>
          </a:bodyPr>
          <a:lstStyle/>
          <a:p>
            <a:pPr marL="285750" indent="-285750">
              <a:buFont typeface="Arial"/>
              <a:buChar char="•"/>
            </a:pPr>
            <a:r>
              <a:rPr lang="en-GB" sz="1800" cap="none" dirty="0" smtClean="0"/>
              <a:t>Governmental Institutions</a:t>
            </a:r>
          </a:p>
          <a:p>
            <a:pPr marL="285750" indent="-285750">
              <a:buFont typeface="Arial"/>
              <a:buChar char="•"/>
            </a:pPr>
            <a:r>
              <a:rPr lang="en-GB" sz="1800" cap="none" dirty="0" smtClean="0"/>
              <a:t>Teachers</a:t>
            </a:r>
          </a:p>
          <a:p>
            <a:pPr marL="285750" indent="-285750">
              <a:buFont typeface="Arial"/>
              <a:buChar char="•"/>
            </a:pPr>
            <a:r>
              <a:rPr lang="en-GB" sz="1800" cap="none" dirty="0" smtClean="0"/>
              <a:t>International Donors </a:t>
            </a:r>
          </a:p>
          <a:p>
            <a:pPr marL="285750" indent="-285750">
              <a:buFont typeface="Arial"/>
              <a:buChar char="•"/>
            </a:pPr>
            <a:r>
              <a:rPr lang="en-GB" sz="1800" cap="none" dirty="0" smtClean="0"/>
              <a:t>NGOs</a:t>
            </a:r>
          </a:p>
        </p:txBody>
      </p:sp>
    </p:spTree>
    <p:extLst>
      <p:ext uri="{BB962C8B-B14F-4D97-AF65-F5344CB8AC3E}">
        <p14:creationId xmlns:p14="http://schemas.microsoft.com/office/powerpoint/2010/main" val="257676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cap="none" dirty="0" smtClean="0"/>
              <a:t>What can different stakeholders do to support the development </a:t>
            </a:r>
            <a:r>
              <a:rPr lang="en-GB" cap="none" dirty="0"/>
              <a:t>of the </a:t>
            </a:r>
            <a:r>
              <a:rPr lang="en-GB" cap="none" dirty="0" smtClean="0"/>
              <a:t>Networks on Social Media</a:t>
            </a:r>
            <a:endParaRPr lang="en-GB" dirty="0"/>
          </a:p>
        </p:txBody>
      </p:sp>
      <p:sp>
        <p:nvSpPr>
          <p:cNvPr id="3" name="Text Placeholder 2"/>
          <p:cNvSpPr>
            <a:spLocks noGrp="1"/>
          </p:cNvSpPr>
          <p:nvPr>
            <p:ph type="body" sz="quarter" idx="10"/>
          </p:nvPr>
        </p:nvSpPr>
        <p:spPr>
          <a:xfrm>
            <a:off x="319087" y="1274400"/>
            <a:ext cx="8424863" cy="3313574"/>
          </a:xfrm>
        </p:spPr>
        <p:txBody>
          <a:bodyPr>
            <a:normAutofit/>
          </a:bodyPr>
          <a:lstStyle/>
          <a:p>
            <a:pPr marL="285750" indent="-285750">
              <a:buFont typeface="Arial"/>
              <a:buChar char="•"/>
            </a:pPr>
            <a:r>
              <a:rPr lang="en-GB" sz="1800" cap="none" dirty="0" smtClean="0"/>
              <a:t>Governmental Institutions</a:t>
            </a:r>
          </a:p>
          <a:p>
            <a:pPr marL="285750" indent="-285750">
              <a:buFont typeface="Arial"/>
              <a:buChar char="•"/>
            </a:pPr>
            <a:r>
              <a:rPr lang="en-GB" sz="1800" cap="none" dirty="0" smtClean="0"/>
              <a:t>Teachers</a:t>
            </a:r>
          </a:p>
          <a:p>
            <a:pPr marL="285750" indent="-285750">
              <a:buFont typeface="Arial"/>
              <a:buChar char="•"/>
            </a:pPr>
            <a:r>
              <a:rPr lang="en-GB" sz="1800" cap="none" dirty="0" smtClean="0"/>
              <a:t>International Donors </a:t>
            </a:r>
          </a:p>
          <a:p>
            <a:pPr marL="285750" indent="-285750">
              <a:buFont typeface="Arial"/>
              <a:buChar char="•"/>
            </a:pPr>
            <a:r>
              <a:rPr lang="en-GB" sz="1800" cap="none" dirty="0" smtClean="0"/>
              <a:t>NGOs</a:t>
            </a:r>
          </a:p>
        </p:txBody>
      </p:sp>
    </p:spTree>
    <p:extLst>
      <p:ext uri="{BB962C8B-B14F-4D97-AF65-F5344CB8AC3E}">
        <p14:creationId xmlns:p14="http://schemas.microsoft.com/office/powerpoint/2010/main" val="257676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530" y="206722"/>
            <a:ext cx="8429934" cy="1356916"/>
          </a:xfrm>
        </p:spPr>
        <p:txBody>
          <a:bodyPr>
            <a:normAutofit fontScale="90000"/>
          </a:bodyPr>
          <a:lstStyle/>
          <a:p>
            <a:r>
              <a:rPr lang="en-GB" cap="none" dirty="0" smtClean="0"/>
              <a:t>What can different stakeholders do to support the development </a:t>
            </a:r>
            <a:r>
              <a:rPr lang="en-GB" cap="none" dirty="0"/>
              <a:t>of the </a:t>
            </a:r>
            <a:r>
              <a:rPr lang="en-GB" cap="none" dirty="0" smtClean="0"/>
              <a:t>Working Group for coordination of developments</a:t>
            </a:r>
            <a:endParaRPr lang="en-GB" dirty="0"/>
          </a:p>
        </p:txBody>
      </p:sp>
      <p:sp>
        <p:nvSpPr>
          <p:cNvPr id="3" name="Text Placeholder 2"/>
          <p:cNvSpPr>
            <a:spLocks noGrp="1"/>
          </p:cNvSpPr>
          <p:nvPr>
            <p:ph type="body" sz="quarter" idx="10"/>
          </p:nvPr>
        </p:nvSpPr>
        <p:spPr>
          <a:xfrm>
            <a:off x="319087" y="1707654"/>
            <a:ext cx="8424863" cy="2880320"/>
          </a:xfrm>
        </p:spPr>
        <p:txBody>
          <a:bodyPr>
            <a:normAutofit/>
          </a:bodyPr>
          <a:lstStyle/>
          <a:p>
            <a:pPr marL="285750" indent="-285750">
              <a:buFont typeface="Arial"/>
              <a:buChar char="•"/>
            </a:pPr>
            <a:r>
              <a:rPr lang="en-GB" sz="1800" cap="none" dirty="0" smtClean="0"/>
              <a:t>Governmental Institutions</a:t>
            </a:r>
          </a:p>
          <a:p>
            <a:pPr marL="285750" indent="-285750">
              <a:buFont typeface="Arial"/>
              <a:buChar char="•"/>
            </a:pPr>
            <a:r>
              <a:rPr lang="en-GB" sz="1800" cap="none" dirty="0" smtClean="0"/>
              <a:t>Teachers</a:t>
            </a:r>
          </a:p>
          <a:p>
            <a:pPr marL="285750" indent="-285750">
              <a:buFont typeface="Arial"/>
              <a:buChar char="•"/>
            </a:pPr>
            <a:r>
              <a:rPr lang="en-GB" sz="1800" cap="none" dirty="0" smtClean="0"/>
              <a:t>International Donors </a:t>
            </a:r>
          </a:p>
          <a:p>
            <a:pPr marL="285750" indent="-285750">
              <a:buFont typeface="Arial"/>
              <a:buChar char="•"/>
            </a:pPr>
            <a:r>
              <a:rPr lang="en-GB" sz="1800" cap="none" dirty="0" smtClean="0"/>
              <a:t>NGOs</a:t>
            </a:r>
          </a:p>
        </p:txBody>
      </p:sp>
    </p:spTree>
    <p:extLst>
      <p:ext uri="{BB962C8B-B14F-4D97-AF65-F5344CB8AC3E}">
        <p14:creationId xmlns:p14="http://schemas.microsoft.com/office/powerpoint/2010/main" val="285593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Mapping of Provision of On-Line Networks for Vocational Teachers</a:t>
            </a:r>
          </a:p>
        </p:txBody>
      </p:sp>
      <p:sp>
        <p:nvSpPr>
          <p:cNvPr id="3" name="Text Placeholder 2"/>
          <p:cNvSpPr>
            <a:spLocks noGrp="1"/>
          </p:cNvSpPr>
          <p:nvPr>
            <p:ph type="body" sz="quarter" idx="10"/>
          </p:nvPr>
        </p:nvSpPr>
        <p:spPr/>
        <p:txBody>
          <a:bodyPr/>
          <a:lstStyle/>
          <a:p>
            <a:r>
              <a:rPr lang="en-GB" cap="none" dirty="0" smtClean="0"/>
              <a:t>Data collection methodology:</a:t>
            </a:r>
            <a:endParaRPr lang="en-GB" cap="none" dirty="0"/>
          </a:p>
          <a:p>
            <a:pPr marL="285750" indent="-285750">
              <a:buFont typeface="Arial" panose="020B0604020202020204" pitchFamily="34" charset="0"/>
              <a:buChar char="•"/>
            </a:pPr>
            <a:r>
              <a:rPr lang="en-GB" cap="none" dirty="0" smtClean="0"/>
              <a:t>Extensive </a:t>
            </a:r>
            <a:r>
              <a:rPr lang="en-GB" cap="none" dirty="0"/>
              <a:t>desk and online research in order to identify the key stakeholders in the field relevant for this assignment;</a:t>
            </a:r>
          </a:p>
          <a:p>
            <a:pPr marL="285750" indent="-285750">
              <a:buFont typeface="Arial" panose="020B0604020202020204" pitchFamily="34" charset="0"/>
              <a:buChar char="•"/>
            </a:pPr>
            <a:r>
              <a:rPr lang="en-GB" cap="none" dirty="0" smtClean="0"/>
              <a:t>Analysis and categorization of the gathered data;</a:t>
            </a:r>
          </a:p>
          <a:p>
            <a:pPr marL="285750" indent="-285750">
              <a:buFont typeface="Arial" panose="020B0604020202020204" pitchFamily="34" charset="0"/>
              <a:buChar char="•"/>
            </a:pPr>
            <a:r>
              <a:rPr lang="en-GB" cap="none" dirty="0" smtClean="0"/>
              <a:t>Face</a:t>
            </a:r>
            <a:r>
              <a:rPr lang="en-GB" cap="none" dirty="0"/>
              <a:t>-to-face interviews </a:t>
            </a:r>
            <a:r>
              <a:rPr lang="en-GB" cap="none" dirty="0" smtClean="0"/>
              <a:t>with </a:t>
            </a:r>
            <a:r>
              <a:rPr lang="en-GB" cap="none" dirty="0"/>
              <a:t>those stakeholders that were identified as relevant actors that have current and future capacity and aspirations to use and promote the use of virtual networks and digital and on line learning (DOL) in the area of VET.  </a:t>
            </a:r>
            <a:endParaRPr lang="en-GB" cap="none" dirty="0" smtClean="0"/>
          </a:p>
          <a:p>
            <a:pPr marL="285750" indent="-285750">
              <a:buFont typeface="Arial" panose="020B0604020202020204" pitchFamily="34" charset="0"/>
              <a:buChar char="•"/>
            </a:pPr>
            <a:r>
              <a:rPr lang="en-GB" cap="none" dirty="0" smtClean="0"/>
              <a:t>14 </a:t>
            </a:r>
            <a:r>
              <a:rPr lang="en-GB" cap="none" dirty="0"/>
              <a:t>interviews were conducted with 18 interviewees.</a:t>
            </a:r>
          </a:p>
        </p:txBody>
      </p:sp>
    </p:spTree>
    <p:extLst>
      <p:ext uri="{BB962C8B-B14F-4D97-AF65-F5344CB8AC3E}">
        <p14:creationId xmlns:p14="http://schemas.microsoft.com/office/powerpoint/2010/main" val="367383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Blagodara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987574"/>
            <a:ext cx="5256584" cy="328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dirty="0" smtClean="0"/>
              <a:t>THANK YOU!</a:t>
            </a:r>
            <a:endParaRPr lang="en-GB" dirty="0"/>
          </a:p>
        </p:txBody>
      </p:sp>
    </p:spTree>
    <p:extLst>
      <p:ext uri="{BB962C8B-B14F-4D97-AF65-F5344CB8AC3E}">
        <p14:creationId xmlns:p14="http://schemas.microsoft.com/office/powerpoint/2010/main" val="403231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Mapping of Provision of On-Line Networks for Vocational Teachers</a:t>
            </a:r>
          </a:p>
        </p:txBody>
      </p:sp>
      <p:sp>
        <p:nvSpPr>
          <p:cNvPr id="3" name="Text Placeholder 2"/>
          <p:cNvSpPr>
            <a:spLocks noGrp="1"/>
          </p:cNvSpPr>
          <p:nvPr>
            <p:ph type="body" sz="quarter" idx="10"/>
          </p:nvPr>
        </p:nvSpPr>
        <p:spPr/>
        <p:txBody>
          <a:bodyPr/>
          <a:lstStyle/>
          <a:p>
            <a:r>
              <a:rPr lang="en-GB" cap="none" dirty="0" smtClean="0"/>
              <a:t>Identified on-line virtual networks (1/3):</a:t>
            </a:r>
            <a:endParaRPr lang="en-GB" cap="none" dirty="0"/>
          </a:p>
        </p:txBody>
      </p:sp>
      <p:graphicFrame>
        <p:nvGraphicFramePr>
          <p:cNvPr id="6" name="Table 5"/>
          <p:cNvGraphicFramePr>
            <a:graphicFrameLocks noGrp="1"/>
          </p:cNvGraphicFramePr>
          <p:nvPr>
            <p:extLst>
              <p:ext uri="{D42A27DB-BD31-4B8C-83A1-F6EECF244321}">
                <p14:modId xmlns:p14="http://schemas.microsoft.com/office/powerpoint/2010/main" val="581867337"/>
              </p:ext>
            </p:extLst>
          </p:nvPr>
        </p:nvGraphicFramePr>
        <p:xfrm>
          <a:off x="395536" y="1707654"/>
          <a:ext cx="8352927" cy="2508726"/>
        </p:xfrm>
        <a:graphic>
          <a:graphicData uri="http://schemas.openxmlformats.org/drawingml/2006/table">
            <a:tbl>
              <a:tblPr firstRow="1" bandRow="1">
                <a:tableStyleId>{5C22544A-7EE6-4342-B048-85BDC9FD1C3A}</a:tableStyleId>
              </a:tblPr>
              <a:tblGrid>
                <a:gridCol w="2784309"/>
                <a:gridCol w="2784309"/>
                <a:gridCol w="2784309"/>
              </a:tblGrid>
              <a:tr h="388843">
                <a:tc>
                  <a:txBody>
                    <a:bodyPr/>
                    <a:lstStyle/>
                    <a:p>
                      <a:r>
                        <a:rPr lang="en-US" sz="1600" dirty="0" smtClean="0"/>
                        <a:t>Name</a:t>
                      </a:r>
                      <a:endParaRPr lang="en-US" sz="1600" dirty="0"/>
                    </a:p>
                  </a:txBody>
                  <a:tcPr/>
                </a:tc>
                <a:tc>
                  <a:txBody>
                    <a:bodyPr/>
                    <a:lstStyle/>
                    <a:p>
                      <a:r>
                        <a:rPr lang="en-US" sz="1600" dirty="0" smtClean="0"/>
                        <a:t>Owner(s)</a:t>
                      </a:r>
                      <a:endParaRPr lang="en-US" sz="1600" dirty="0"/>
                    </a:p>
                  </a:txBody>
                  <a:tcPr/>
                </a:tc>
                <a:tc>
                  <a:txBody>
                    <a:bodyPr/>
                    <a:lstStyle/>
                    <a:p>
                      <a:r>
                        <a:rPr lang="en-US" sz="1600" dirty="0" smtClean="0"/>
                        <a:t>Registered Users</a:t>
                      </a:r>
                      <a:endParaRPr lang="en-US" sz="1600" dirty="0"/>
                    </a:p>
                  </a:txBody>
                  <a:tcPr/>
                </a:tc>
              </a:tr>
              <a:tr h="388843">
                <a:tc>
                  <a:txBody>
                    <a:bodyPr/>
                    <a:lstStyle/>
                    <a:p>
                      <a:pPr>
                        <a:lnSpc>
                          <a:spcPct val="107000"/>
                        </a:lnSpc>
                        <a:spcAft>
                          <a:spcPts val="0"/>
                        </a:spcAft>
                      </a:pPr>
                      <a:r>
                        <a:rPr lang="en-GB" sz="1300" dirty="0">
                          <a:effectLst/>
                          <a:latin typeface="Calibri"/>
                          <a:ea typeface="Calibri"/>
                          <a:cs typeface="Times New Roman"/>
                        </a:rPr>
                        <a:t>http://</a:t>
                      </a:r>
                      <a:r>
                        <a:rPr lang="en-GB" sz="1300" dirty="0" err="1">
                          <a:effectLst/>
                          <a:latin typeface="Calibri"/>
                          <a:ea typeface="Calibri"/>
                          <a:cs typeface="Times New Roman"/>
                        </a:rPr>
                        <a:t>digitalschool.mk</a:t>
                      </a:r>
                      <a:endParaRPr lang="en-US" sz="1300" dirty="0">
                        <a:effectLst/>
                        <a:latin typeface="Calibri"/>
                        <a:ea typeface="Calibri"/>
                        <a:cs typeface="Times New Roman"/>
                      </a:endParaRPr>
                    </a:p>
                  </a:txBody>
                  <a:tcPr marL="68580" marR="68580" marT="0" marB="0"/>
                </a:tc>
                <a:tc>
                  <a:txBody>
                    <a:bodyPr/>
                    <a:lstStyle/>
                    <a:p>
                      <a:pPr>
                        <a:lnSpc>
                          <a:spcPct val="107000"/>
                        </a:lnSpc>
                        <a:spcAft>
                          <a:spcPts val="0"/>
                        </a:spcAft>
                      </a:pPr>
                      <a:r>
                        <a:rPr lang="en-GB" sz="1300" dirty="0">
                          <a:effectLst/>
                          <a:latin typeface="Calibri"/>
                          <a:ea typeface="Calibri"/>
                          <a:cs typeface="Times New Roman"/>
                        </a:rPr>
                        <a:t>Citizen Association “Harvesting knowledge”</a:t>
                      </a:r>
                      <a:endParaRPr lang="en-US" sz="1300" dirty="0">
                        <a:effectLst/>
                        <a:latin typeface="Calibri"/>
                        <a:ea typeface="Calibri"/>
                        <a:cs typeface="Times New Roman"/>
                      </a:endParaRPr>
                    </a:p>
                  </a:txBody>
                  <a:tcPr marL="68580" marR="68580" marT="0" marB="0"/>
                </a:tc>
                <a:tc>
                  <a:txBody>
                    <a:bodyPr/>
                    <a:lstStyle/>
                    <a:p>
                      <a:pPr>
                        <a:lnSpc>
                          <a:spcPct val="107000"/>
                        </a:lnSpc>
                        <a:spcAft>
                          <a:spcPts val="0"/>
                        </a:spcAft>
                      </a:pPr>
                      <a:r>
                        <a:rPr lang="en-GB" sz="1300" dirty="0" smtClean="0">
                          <a:effectLst/>
                          <a:latin typeface="Calibri"/>
                          <a:ea typeface="Calibri"/>
                          <a:cs typeface="Times New Roman"/>
                        </a:rPr>
                        <a:t>2000</a:t>
                      </a:r>
                      <a:r>
                        <a:rPr lang="en-US" sz="1300" baseline="0" dirty="0" smtClean="0">
                          <a:effectLst/>
                          <a:latin typeface="Calibri"/>
                          <a:ea typeface="Calibri"/>
                          <a:cs typeface="Times New Roman"/>
                        </a:rPr>
                        <a:t> </a:t>
                      </a:r>
                      <a:r>
                        <a:rPr lang="en-GB" sz="1300" dirty="0" smtClean="0">
                          <a:effectLst/>
                          <a:latin typeface="Calibri"/>
                          <a:ea typeface="Calibri"/>
                          <a:cs typeface="Times New Roman"/>
                        </a:rPr>
                        <a:t>Students</a:t>
                      </a:r>
                      <a:endParaRPr lang="en-US" sz="1300" dirty="0" smtClean="0">
                        <a:effectLst/>
                        <a:latin typeface="Calibri"/>
                        <a:ea typeface="Calibri"/>
                        <a:cs typeface="Times New Roman"/>
                      </a:endParaRPr>
                    </a:p>
                    <a:p>
                      <a:pPr>
                        <a:lnSpc>
                          <a:spcPct val="107000"/>
                        </a:lnSpc>
                        <a:spcAft>
                          <a:spcPts val="0"/>
                        </a:spcAft>
                      </a:pPr>
                      <a:r>
                        <a:rPr lang="en-GB" sz="1300" dirty="0" smtClean="0">
                          <a:effectLst/>
                          <a:latin typeface="Calibri"/>
                          <a:ea typeface="Calibri"/>
                          <a:cs typeface="Times New Roman"/>
                        </a:rPr>
                        <a:t>100</a:t>
                      </a:r>
                      <a:r>
                        <a:rPr lang="en-US" sz="1300" baseline="0" dirty="0" smtClean="0">
                          <a:effectLst/>
                          <a:latin typeface="Calibri"/>
                          <a:ea typeface="Calibri"/>
                          <a:cs typeface="Times New Roman"/>
                        </a:rPr>
                        <a:t> </a:t>
                      </a:r>
                      <a:r>
                        <a:rPr lang="en-GB" sz="1300" dirty="0" smtClean="0">
                          <a:effectLst/>
                          <a:latin typeface="Calibri"/>
                          <a:ea typeface="Calibri"/>
                          <a:cs typeface="Times New Roman"/>
                        </a:rPr>
                        <a:t>Teachers</a:t>
                      </a:r>
                      <a:endParaRPr lang="en-US" sz="1300" dirty="0">
                        <a:effectLst/>
                        <a:latin typeface="Calibri"/>
                        <a:ea typeface="Calibri"/>
                        <a:cs typeface="Times New Roman"/>
                      </a:endParaRPr>
                    </a:p>
                  </a:txBody>
                  <a:tcPr marL="68580" marR="68580" marT="0" marB="0"/>
                </a:tc>
              </a:tr>
              <a:tr h="388843">
                <a:tc>
                  <a:txBody>
                    <a:bodyPr/>
                    <a:lstStyle/>
                    <a:p>
                      <a:pPr>
                        <a:lnSpc>
                          <a:spcPct val="107000"/>
                        </a:lnSpc>
                        <a:spcAft>
                          <a:spcPts val="0"/>
                        </a:spcAft>
                      </a:pPr>
                      <a:r>
                        <a:rPr lang="en-GB" sz="1300" dirty="0">
                          <a:effectLst/>
                          <a:latin typeface="Calibri"/>
                          <a:ea typeface="Calibri"/>
                          <a:cs typeface="Times New Roman"/>
                        </a:rPr>
                        <a:t>Open Educational Resources Initiative</a:t>
                      </a:r>
                      <a:endParaRPr lang="en-US" sz="1300" dirty="0">
                        <a:effectLst/>
                        <a:latin typeface="Calibri"/>
                        <a:ea typeface="Calibri"/>
                        <a:cs typeface="Times New Roman"/>
                      </a:endParaRPr>
                    </a:p>
                    <a:p>
                      <a:pPr>
                        <a:lnSpc>
                          <a:spcPct val="107000"/>
                        </a:lnSpc>
                        <a:spcAft>
                          <a:spcPts val="0"/>
                        </a:spcAft>
                      </a:pPr>
                      <a:r>
                        <a:rPr lang="en-GB" sz="1300" dirty="0" smtClean="0">
                          <a:effectLst/>
                          <a:latin typeface="Calibri"/>
                          <a:ea typeface="Calibri"/>
                          <a:cs typeface="Times New Roman"/>
                        </a:rPr>
                        <a:t>http</a:t>
                      </a:r>
                      <a:r>
                        <a:rPr lang="en-GB" sz="1300" dirty="0">
                          <a:effectLst/>
                          <a:latin typeface="Calibri"/>
                          <a:ea typeface="Calibri"/>
                          <a:cs typeface="Times New Roman"/>
                        </a:rPr>
                        <a:t>://</a:t>
                      </a:r>
                      <a:r>
                        <a:rPr lang="en-GB" sz="1300" dirty="0" err="1">
                          <a:effectLst/>
                          <a:latin typeface="Calibri"/>
                          <a:ea typeface="Calibri"/>
                          <a:cs typeface="Times New Roman"/>
                        </a:rPr>
                        <a:t>www.oer.mk</a:t>
                      </a:r>
                      <a:endParaRPr lang="en-US" sz="1300" dirty="0">
                        <a:effectLst/>
                        <a:latin typeface="Calibri"/>
                        <a:ea typeface="Calibri"/>
                        <a:cs typeface="Times New Roman"/>
                      </a:endParaRPr>
                    </a:p>
                  </a:txBody>
                  <a:tcPr marL="68580" marR="68580" marT="0" marB="0"/>
                </a:tc>
                <a:tc>
                  <a:txBody>
                    <a:bodyPr/>
                    <a:lstStyle/>
                    <a:p>
                      <a:pPr>
                        <a:lnSpc>
                          <a:spcPct val="107000"/>
                        </a:lnSpc>
                        <a:spcAft>
                          <a:spcPts val="0"/>
                        </a:spcAft>
                      </a:pPr>
                      <a:r>
                        <a:rPr lang="en-GB" sz="1300" dirty="0">
                          <a:effectLst/>
                          <a:latin typeface="Calibri"/>
                          <a:ea typeface="Calibri"/>
                          <a:cs typeface="Times New Roman"/>
                        </a:rPr>
                        <a:t>Metamorphosis Foundation</a:t>
                      </a:r>
                      <a:endParaRPr lang="en-US" sz="1300" dirty="0">
                        <a:effectLst/>
                        <a:latin typeface="Calibri"/>
                        <a:ea typeface="Calibri"/>
                        <a:cs typeface="Times New Roman"/>
                      </a:endParaRPr>
                    </a:p>
                  </a:txBody>
                  <a:tcPr marL="68580" marR="68580" marT="0" marB="0"/>
                </a:tc>
                <a:tc>
                  <a:txBody>
                    <a:bodyPr/>
                    <a:lstStyle/>
                    <a:p>
                      <a:pPr>
                        <a:lnSpc>
                          <a:spcPct val="107000"/>
                        </a:lnSpc>
                        <a:spcAft>
                          <a:spcPts val="0"/>
                        </a:spcAft>
                      </a:pPr>
                      <a:r>
                        <a:rPr lang="en-GB" sz="1300" dirty="0">
                          <a:effectLst/>
                          <a:latin typeface="Calibri"/>
                          <a:ea typeface="Calibri"/>
                          <a:cs typeface="Times New Roman"/>
                        </a:rPr>
                        <a:t>585</a:t>
                      </a:r>
                      <a:endParaRPr lang="en-US" sz="1300" dirty="0">
                        <a:effectLst/>
                        <a:latin typeface="Calibri"/>
                        <a:ea typeface="Calibri"/>
                        <a:cs typeface="Times New Roman"/>
                      </a:endParaRPr>
                    </a:p>
                  </a:txBody>
                  <a:tcPr marL="68580" marR="68580" marT="0" marB="0"/>
                </a:tc>
              </a:tr>
              <a:tr h="388843">
                <a:tc>
                  <a:txBody>
                    <a:bodyPr/>
                    <a:lstStyle/>
                    <a:p>
                      <a:pPr>
                        <a:lnSpc>
                          <a:spcPct val="107000"/>
                        </a:lnSpc>
                        <a:spcAft>
                          <a:spcPts val="0"/>
                        </a:spcAft>
                      </a:pPr>
                      <a:r>
                        <a:rPr lang="en-GB" sz="1300">
                          <a:effectLst/>
                          <a:latin typeface="Calibri"/>
                          <a:ea typeface="Calibri"/>
                          <a:cs typeface="Times New Roman"/>
                        </a:rPr>
                        <a:t>http://www.skoool.mk</a:t>
                      </a:r>
                      <a:endParaRPr lang="en-US" sz="1300">
                        <a:effectLst/>
                        <a:latin typeface="Calibri"/>
                        <a:ea typeface="Calibri"/>
                        <a:cs typeface="Times New Roman"/>
                      </a:endParaRPr>
                    </a:p>
                  </a:txBody>
                  <a:tcPr marL="68580" marR="68580" marT="0" marB="0"/>
                </a:tc>
                <a:tc>
                  <a:txBody>
                    <a:bodyPr/>
                    <a:lstStyle/>
                    <a:p>
                      <a:pPr>
                        <a:lnSpc>
                          <a:spcPct val="107000"/>
                        </a:lnSpc>
                        <a:spcAft>
                          <a:spcPts val="0"/>
                        </a:spcAft>
                      </a:pPr>
                      <a:r>
                        <a:rPr lang="en-GB" sz="1300" dirty="0">
                          <a:effectLst/>
                          <a:latin typeface="Calibri"/>
                          <a:ea typeface="Calibri"/>
                          <a:cs typeface="Times New Roman"/>
                        </a:rPr>
                        <a:t>Ministry of Education and Science</a:t>
                      </a:r>
                      <a:endParaRPr lang="en-US" sz="1300" dirty="0">
                        <a:effectLst/>
                        <a:latin typeface="Calibri"/>
                        <a:ea typeface="Calibri"/>
                        <a:cs typeface="Times New Roman"/>
                      </a:endParaRPr>
                    </a:p>
                  </a:txBody>
                  <a:tcPr marL="68580" marR="68580" marT="0" marB="0"/>
                </a:tc>
                <a:tc>
                  <a:txBody>
                    <a:bodyPr/>
                    <a:lstStyle/>
                    <a:p>
                      <a:pPr>
                        <a:lnSpc>
                          <a:spcPct val="107000"/>
                        </a:lnSpc>
                        <a:spcAft>
                          <a:spcPts val="0"/>
                        </a:spcAft>
                      </a:pPr>
                      <a:r>
                        <a:rPr lang="en-GB" sz="1300" dirty="0">
                          <a:effectLst/>
                          <a:latin typeface="Calibri"/>
                          <a:ea typeface="Calibri"/>
                          <a:cs typeface="Times New Roman"/>
                        </a:rPr>
                        <a:t>There is no registration module, resources are available to unregistered users</a:t>
                      </a:r>
                      <a:endParaRPr lang="en-US" sz="1300" dirty="0">
                        <a:effectLst/>
                        <a:latin typeface="Calibri"/>
                        <a:ea typeface="Calibri"/>
                        <a:cs typeface="Times New Roman"/>
                      </a:endParaRPr>
                    </a:p>
                  </a:txBody>
                  <a:tcPr marL="68580" marR="68580" marT="0" marB="0"/>
                </a:tc>
              </a:tr>
              <a:tr h="388843">
                <a:tc>
                  <a:txBody>
                    <a:bodyPr/>
                    <a:lstStyle/>
                    <a:p>
                      <a:pPr>
                        <a:lnSpc>
                          <a:spcPct val="107000"/>
                        </a:lnSpc>
                        <a:spcAft>
                          <a:spcPts val="0"/>
                        </a:spcAft>
                      </a:pPr>
                      <a:r>
                        <a:rPr lang="en-GB" sz="1300" dirty="0">
                          <a:effectLst/>
                          <a:latin typeface="Calibri"/>
                          <a:ea typeface="Calibri"/>
                          <a:cs typeface="Times New Roman"/>
                        </a:rPr>
                        <a:t>http://</a:t>
                      </a:r>
                      <a:r>
                        <a:rPr lang="en-GB" sz="1300" dirty="0" err="1">
                          <a:effectLst/>
                          <a:latin typeface="Calibri"/>
                          <a:ea typeface="Calibri"/>
                          <a:cs typeface="Times New Roman"/>
                        </a:rPr>
                        <a:t>www.e-ucebnici.mon.gov.mk</a:t>
                      </a:r>
                      <a:endParaRPr lang="en-US" sz="1300" dirty="0">
                        <a:effectLst/>
                        <a:latin typeface="Calibri"/>
                        <a:ea typeface="Calibri"/>
                        <a:cs typeface="Times New Roman"/>
                      </a:endParaRPr>
                    </a:p>
                  </a:txBody>
                  <a:tcPr marL="68580" marR="68580" marT="0" marB="0"/>
                </a:tc>
                <a:tc>
                  <a:txBody>
                    <a:bodyPr/>
                    <a:lstStyle/>
                    <a:p>
                      <a:pPr>
                        <a:lnSpc>
                          <a:spcPct val="107000"/>
                        </a:lnSpc>
                        <a:spcAft>
                          <a:spcPts val="0"/>
                        </a:spcAft>
                      </a:pPr>
                      <a:r>
                        <a:rPr lang="en-GB" sz="1300">
                          <a:effectLst/>
                          <a:latin typeface="Calibri"/>
                          <a:ea typeface="Calibri"/>
                          <a:cs typeface="Times New Roman"/>
                        </a:rPr>
                        <a:t>Ministry of Education and Science</a:t>
                      </a:r>
                      <a:endParaRPr lang="en-US" sz="1300">
                        <a:effectLst/>
                        <a:latin typeface="Calibri"/>
                        <a:ea typeface="Calibri"/>
                        <a:cs typeface="Times New Roman"/>
                      </a:endParaRPr>
                    </a:p>
                  </a:txBody>
                  <a:tcPr marL="68580" marR="68580" marT="0" marB="0"/>
                </a:tc>
                <a:tc>
                  <a:txBody>
                    <a:bodyPr/>
                    <a:lstStyle/>
                    <a:p>
                      <a:pPr>
                        <a:lnSpc>
                          <a:spcPct val="107000"/>
                        </a:lnSpc>
                        <a:spcAft>
                          <a:spcPts val="0"/>
                        </a:spcAft>
                      </a:pPr>
                      <a:r>
                        <a:rPr lang="en-GB" sz="1300" dirty="0">
                          <a:effectLst/>
                          <a:latin typeface="Calibri"/>
                          <a:ea typeface="Calibri"/>
                          <a:cs typeface="Times New Roman"/>
                        </a:rPr>
                        <a:t>There is no registration module, resources are available to unregistered users</a:t>
                      </a:r>
                      <a:endParaRPr lang="en-US" sz="13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48958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Mapping of Provision of On-Line Networks for Vocational Teachers</a:t>
            </a:r>
          </a:p>
        </p:txBody>
      </p:sp>
      <p:sp>
        <p:nvSpPr>
          <p:cNvPr id="3" name="Text Placeholder 2"/>
          <p:cNvSpPr>
            <a:spLocks noGrp="1"/>
          </p:cNvSpPr>
          <p:nvPr>
            <p:ph type="body" sz="quarter" idx="10"/>
          </p:nvPr>
        </p:nvSpPr>
        <p:spPr/>
        <p:txBody>
          <a:bodyPr/>
          <a:lstStyle/>
          <a:p>
            <a:r>
              <a:rPr lang="en-GB" cap="none" dirty="0" smtClean="0"/>
              <a:t>Identified on-line virtual networks (2/3):</a:t>
            </a:r>
            <a:endParaRPr lang="en-GB" cap="none" dirty="0"/>
          </a:p>
        </p:txBody>
      </p:sp>
      <p:graphicFrame>
        <p:nvGraphicFramePr>
          <p:cNvPr id="6" name="Table 5"/>
          <p:cNvGraphicFramePr>
            <a:graphicFrameLocks noGrp="1"/>
          </p:cNvGraphicFramePr>
          <p:nvPr>
            <p:extLst>
              <p:ext uri="{D42A27DB-BD31-4B8C-83A1-F6EECF244321}">
                <p14:modId xmlns:p14="http://schemas.microsoft.com/office/powerpoint/2010/main" val="2866142160"/>
              </p:ext>
            </p:extLst>
          </p:nvPr>
        </p:nvGraphicFramePr>
        <p:xfrm>
          <a:off x="395536" y="1707654"/>
          <a:ext cx="8352927" cy="2650447"/>
        </p:xfrm>
        <a:graphic>
          <a:graphicData uri="http://schemas.openxmlformats.org/drawingml/2006/table">
            <a:tbl>
              <a:tblPr firstRow="1" bandRow="1">
                <a:tableStyleId>{5C22544A-7EE6-4342-B048-85BDC9FD1C3A}</a:tableStyleId>
              </a:tblPr>
              <a:tblGrid>
                <a:gridCol w="2784309"/>
                <a:gridCol w="2784309"/>
                <a:gridCol w="2784309"/>
              </a:tblGrid>
              <a:tr h="388843">
                <a:tc>
                  <a:txBody>
                    <a:bodyPr/>
                    <a:lstStyle/>
                    <a:p>
                      <a:r>
                        <a:rPr lang="en-US" sz="1600" dirty="0" smtClean="0"/>
                        <a:t>Name</a:t>
                      </a:r>
                      <a:endParaRPr lang="en-US" sz="1600" dirty="0"/>
                    </a:p>
                  </a:txBody>
                  <a:tcPr/>
                </a:tc>
                <a:tc>
                  <a:txBody>
                    <a:bodyPr/>
                    <a:lstStyle/>
                    <a:p>
                      <a:r>
                        <a:rPr lang="en-US" sz="1600" dirty="0" smtClean="0"/>
                        <a:t>Owner(s)</a:t>
                      </a:r>
                      <a:endParaRPr lang="en-US" sz="1600" dirty="0"/>
                    </a:p>
                  </a:txBody>
                  <a:tcPr/>
                </a:tc>
                <a:tc>
                  <a:txBody>
                    <a:bodyPr/>
                    <a:lstStyle/>
                    <a:p>
                      <a:r>
                        <a:rPr lang="en-US" sz="1600" dirty="0" smtClean="0"/>
                        <a:t>Registered Users</a:t>
                      </a:r>
                      <a:endParaRPr lang="en-US" sz="1600" dirty="0"/>
                    </a:p>
                  </a:txBody>
                  <a:tcPr/>
                </a:tc>
              </a:tr>
              <a:tr h="388843">
                <a:tc>
                  <a:txBody>
                    <a:bodyPr/>
                    <a:lstStyle/>
                    <a:p>
                      <a:pPr>
                        <a:lnSpc>
                          <a:spcPct val="107000"/>
                        </a:lnSpc>
                        <a:spcAft>
                          <a:spcPts val="0"/>
                        </a:spcAft>
                      </a:pPr>
                      <a:r>
                        <a:rPr lang="en-GB" sz="1300">
                          <a:effectLst/>
                          <a:latin typeface="Calibri"/>
                          <a:ea typeface="Calibri"/>
                          <a:cs typeface="Times New Roman"/>
                        </a:rPr>
                        <a:t>http://eduvideos.mon.gov.mk/</a:t>
                      </a:r>
                      <a:endParaRPr lang="en-US" sz="1300">
                        <a:effectLst/>
                        <a:latin typeface="Calibri"/>
                        <a:ea typeface="Calibri"/>
                        <a:cs typeface="Times New Roman"/>
                      </a:endParaRPr>
                    </a:p>
                  </a:txBody>
                  <a:tcPr marL="68580" marR="68580" marT="0" marB="0"/>
                </a:tc>
                <a:tc>
                  <a:txBody>
                    <a:bodyPr/>
                    <a:lstStyle/>
                    <a:p>
                      <a:pPr>
                        <a:lnSpc>
                          <a:spcPct val="107000"/>
                        </a:lnSpc>
                        <a:spcAft>
                          <a:spcPts val="0"/>
                        </a:spcAft>
                      </a:pPr>
                      <a:r>
                        <a:rPr lang="en-GB" sz="1300">
                          <a:effectLst/>
                          <a:latin typeface="Calibri"/>
                          <a:ea typeface="Calibri"/>
                          <a:cs typeface="Times New Roman"/>
                        </a:rPr>
                        <a:t>Ministry of Education and Science</a:t>
                      </a:r>
                      <a:endParaRPr lang="en-US" sz="1300">
                        <a:effectLst/>
                        <a:latin typeface="Calibri"/>
                        <a:ea typeface="Calibri"/>
                        <a:cs typeface="Times New Roman"/>
                      </a:endParaRPr>
                    </a:p>
                  </a:txBody>
                  <a:tcPr marL="68580" marR="68580" marT="0" marB="0"/>
                </a:tc>
                <a:tc>
                  <a:txBody>
                    <a:bodyPr/>
                    <a:lstStyle/>
                    <a:p>
                      <a:pPr>
                        <a:lnSpc>
                          <a:spcPct val="107000"/>
                        </a:lnSpc>
                        <a:spcAft>
                          <a:spcPts val="0"/>
                        </a:spcAft>
                      </a:pPr>
                      <a:r>
                        <a:rPr lang="en-GB" sz="1300" dirty="0">
                          <a:effectLst/>
                          <a:latin typeface="Calibri"/>
                          <a:ea typeface="Calibri"/>
                          <a:cs typeface="Times New Roman"/>
                        </a:rPr>
                        <a:t>There is no registration module, resources are available to unregistered users</a:t>
                      </a:r>
                      <a:endParaRPr lang="en-US" sz="1300" dirty="0">
                        <a:effectLst/>
                        <a:latin typeface="Calibri"/>
                        <a:ea typeface="Calibri"/>
                        <a:cs typeface="Times New Roman"/>
                      </a:endParaRPr>
                    </a:p>
                  </a:txBody>
                  <a:tcPr marL="68580" marR="68580" marT="0" marB="0"/>
                </a:tc>
              </a:tr>
              <a:tr h="388843">
                <a:tc>
                  <a:txBody>
                    <a:bodyPr/>
                    <a:lstStyle/>
                    <a:p>
                      <a:pPr>
                        <a:lnSpc>
                          <a:spcPct val="107000"/>
                        </a:lnSpc>
                        <a:spcAft>
                          <a:spcPts val="0"/>
                        </a:spcAft>
                      </a:pPr>
                      <a:r>
                        <a:rPr lang="en-GB" sz="1300">
                          <a:effectLst/>
                          <a:latin typeface="Calibri"/>
                          <a:ea typeface="Calibri"/>
                          <a:cs typeface="Times New Roman"/>
                        </a:rPr>
                        <a:t>http://elektronskoucenje.mk/</a:t>
                      </a:r>
                      <a:endParaRPr lang="en-US" sz="1300">
                        <a:effectLst/>
                        <a:latin typeface="Calibri"/>
                        <a:ea typeface="Calibri"/>
                        <a:cs typeface="Times New Roman"/>
                      </a:endParaRPr>
                    </a:p>
                  </a:txBody>
                  <a:tcPr marL="68580" marR="68580" marT="0" marB="0"/>
                </a:tc>
                <a:tc>
                  <a:txBody>
                    <a:bodyPr/>
                    <a:lstStyle/>
                    <a:p>
                      <a:pPr>
                        <a:lnSpc>
                          <a:spcPct val="107000"/>
                        </a:lnSpc>
                        <a:spcAft>
                          <a:spcPts val="0"/>
                        </a:spcAft>
                      </a:pPr>
                      <a:r>
                        <a:rPr lang="en-GB" sz="1300" dirty="0">
                          <a:effectLst/>
                          <a:latin typeface="Calibri"/>
                          <a:ea typeface="Calibri"/>
                          <a:cs typeface="Times New Roman"/>
                        </a:rPr>
                        <a:t>Association for Adult Education, Lifelong Learning </a:t>
                      </a:r>
                      <a:r>
                        <a:rPr lang="en-GB" sz="1300" dirty="0" err="1">
                          <a:effectLst/>
                          <a:latin typeface="Calibri"/>
                          <a:ea typeface="Calibri"/>
                          <a:cs typeface="Times New Roman"/>
                        </a:rPr>
                        <a:t>Center</a:t>
                      </a:r>
                      <a:endParaRPr lang="en-US" sz="1300" dirty="0">
                        <a:effectLst/>
                        <a:latin typeface="Calibri"/>
                        <a:ea typeface="Calibri"/>
                        <a:cs typeface="Times New Roman"/>
                      </a:endParaRPr>
                    </a:p>
                  </a:txBody>
                  <a:tcPr marL="68580" marR="68580" marT="0" marB="0"/>
                </a:tc>
                <a:tc>
                  <a:txBody>
                    <a:bodyPr/>
                    <a:lstStyle/>
                    <a:p>
                      <a:pPr>
                        <a:lnSpc>
                          <a:spcPct val="107000"/>
                        </a:lnSpc>
                        <a:spcAft>
                          <a:spcPts val="0"/>
                        </a:spcAft>
                      </a:pPr>
                      <a:r>
                        <a:rPr lang="en-GB" sz="1300" dirty="0">
                          <a:effectLst/>
                          <a:latin typeface="Calibri"/>
                          <a:ea typeface="Calibri"/>
                          <a:cs typeface="Times New Roman"/>
                        </a:rPr>
                        <a:t>15 teachers</a:t>
                      </a:r>
                      <a:endParaRPr lang="en-US" sz="1300" dirty="0">
                        <a:effectLst/>
                        <a:latin typeface="Calibri"/>
                        <a:ea typeface="Calibri"/>
                        <a:cs typeface="Times New Roman"/>
                      </a:endParaRPr>
                    </a:p>
                  </a:txBody>
                  <a:tcPr marL="68580" marR="68580" marT="0" marB="0"/>
                </a:tc>
              </a:tr>
              <a:tr h="388843">
                <a:tc>
                  <a:txBody>
                    <a:bodyPr/>
                    <a:lstStyle/>
                    <a:p>
                      <a:pPr>
                        <a:lnSpc>
                          <a:spcPct val="107000"/>
                        </a:lnSpc>
                        <a:spcAft>
                          <a:spcPts val="0"/>
                        </a:spcAft>
                      </a:pPr>
                      <a:r>
                        <a:rPr lang="en-GB" sz="1300">
                          <a:effectLst/>
                          <a:latin typeface="Calibri"/>
                          <a:ea typeface="Calibri"/>
                          <a:cs typeface="Times New Roman"/>
                        </a:rPr>
                        <a:t>https://education.microsoft.com</a:t>
                      </a:r>
                      <a:endParaRPr lang="en-US" sz="1300">
                        <a:effectLst/>
                        <a:latin typeface="Calibri"/>
                        <a:ea typeface="Calibri"/>
                        <a:cs typeface="Times New Roman"/>
                      </a:endParaRPr>
                    </a:p>
                  </a:txBody>
                  <a:tcPr marL="68580" marR="68580" marT="0" marB="0"/>
                </a:tc>
                <a:tc>
                  <a:txBody>
                    <a:bodyPr/>
                    <a:lstStyle/>
                    <a:p>
                      <a:pPr>
                        <a:lnSpc>
                          <a:spcPct val="107000"/>
                        </a:lnSpc>
                        <a:spcAft>
                          <a:spcPts val="0"/>
                        </a:spcAft>
                      </a:pPr>
                      <a:r>
                        <a:rPr lang="en-GB" sz="1300" dirty="0">
                          <a:effectLst/>
                          <a:latin typeface="Calibri"/>
                          <a:ea typeface="Calibri"/>
                          <a:cs typeface="Times New Roman"/>
                        </a:rPr>
                        <a:t>Microsoft</a:t>
                      </a:r>
                      <a:endParaRPr lang="en-US" sz="1300" dirty="0">
                        <a:effectLst/>
                        <a:latin typeface="Calibri"/>
                        <a:ea typeface="Calibri"/>
                        <a:cs typeface="Times New Roman"/>
                      </a:endParaRPr>
                    </a:p>
                  </a:txBody>
                  <a:tcPr marL="68580" marR="68580" marT="0" marB="0"/>
                </a:tc>
                <a:tc>
                  <a:txBody>
                    <a:bodyPr/>
                    <a:lstStyle/>
                    <a:p>
                      <a:pPr>
                        <a:lnSpc>
                          <a:spcPct val="107000"/>
                        </a:lnSpc>
                        <a:spcAft>
                          <a:spcPts val="0"/>
                        </a:spcAft>
                      </a:pPr>
                      <a:r>
                        <a:rPr lang="en-GB" sz="1300" dirty="0">
                          <a:effectLst/>
                          <a:latin typeface="Calibri"/>
                          <a:ea typeface="Calibri"/>
                          <a:cs typeface="Times New Roman"/>
                        </a:rPr>
                        <a:t>157 teachers</a:t>
                      </a:r>
                      <a:endParaRPr lang="en-US" sz="1300" dirty="0">
                        <a:effectLst/>
                        <a:latin typeface="Calibri"/>
                        <a:ea typeface="Calibri"/>
                        <a:cs typeface="Times New Roman"/>
                      </a:endParaRPr>
                    </a:p>
                  </a:txBody>
                  <a:tcPr marL="68580" marR="68580" marT="0" marB="0"/>
                </a:tc>
              </a:tr>
              <a:tr h="388843">
                <a:tc>
                  <a:txBody>
                    <a:bodyPr/>
                    <a:lstStyle/>
                    <a:p>
                      <a:pPr>
                        <a:lnSpc>
                          <a:spcPct val="107000"/>
                        </a:lnSpc>
                        <a:spcAft>
                          <a:spcPts val="800"/>
                        </a:spcAft>
                      </a:pPr>
                      <a:r>
                        <a:rPr lang="en-US" sz="1300" u="sng">
                          <a:solidFill>
                            <a:srgbClr val="0563C1"/>
                          </a:solidFill>
                          <a:effectLst/>
                          <a:latin typeface="Calibri"/>
                          <a:ea typeface="Calibri"/>
                          <a:cs typeface="Times New Roman"/>
                          <a:hlinkClick r:id="rId2"/>
                        </a:rPr>
                        <a:t>https://pilmacedonia.wordpress.com/</a:t>
                      </a:r>
                      <a:endParaRPr lang="en-US" sz="1300">
                        <a:effectLst/>
                        <a:latin typeface="Calibri"/>
                        <a:ea typeface="Calibri"/>
                        <a:cs typeface="Times New Roman"/>
                      </a:endParaRPr>
                    </a:p>
                  </a:txBody>
                  <a:tcPr marL="68580" marR="68580" marT="0" marB="0"/>
                </a:tc>
                <a:tc>
                  <a:txBody>
                    <a:bodyPr/>
                    <a:lstStyle/>
                    <a:p>
                      <a:pPr>
                        <a:lnSpc>
                          <a:spcPct val="107000"/>
                        </a:lnSpc>
                        <a:spcAft>
                          <a:spcPts val="0"/>
                        </a:spcAft>
                      </a:pPr>
                      <a:r>
                        <a:rPr lang="en-GB" sz="1300" dirty="0">
                          <a:effectLst/>
                          <a:latin typeface="Calibri"/>
                          <a:ea typeface="Calibri"/>
                          <a:cs typeface="Times New Roman"/>
                        </a:rPr>
                        <a:t>Microsoft</a:t>
                      </a:r>
                      <a:endParaRPr lang="en-US" sz="1300" dirty="0">
                        <a:effectLst/>
                        <a:latin typeface="Calibri"/>
                        <a:ea typeface="Calibri"/>
                        <a:cs typeface="Times New Roman"/>
                      </a:endParaRPr>
                    </a:p>
                  </a:txBody>
                  <a:tcPr marL="68580" marR="68580" marT="0" marB="0"/>
                </a:tc>
                <a:tc>
                  <a:txBody>
                    <a:bodyPr/>
                    <a:lstStyle/>
                    <a:p>
                      <a:pPr>
                        <a:lnSpc>
                          <a:spcPct val="107000"/>
                        </a:lnSpc>
                        <a:spcAft>
                          <a:spcPts val="0"/>
                        </a:spcAft>
                      </a:pPr>
                      <a:r>
                        <a:rPr lang="en-GB" sz="1300" dirty="0">
                          <a:effectLst/>
                          <a:latin typeface="Calibri"/>
                          <a:ea typeface="Calibri"/>
                          <a:cs typeface="Times New Roman"/>
                        </a:rPr>
                        <a:t>695 teachers</a:t>
                      </a:r>
                      <a:endParaRPr lang="en-US" sz="1300" dirty="0">
                        <a:effectLst/>
                        <a:latin typeface="Calibri"/>
                        <a:ea typeface="Calibri"/>
                        <a:cs typeface="Times New Roman"/>
                      </a:endParaRPr>
                    </a:p>
                  </a:txBody>
                  <a:tcPr marL="68580" marR="68580" marT="0" marB="0"/>
                </a:tc>
              </a:tr>
              <a:tr h="388843">
                <a:tc>
                  <a:txBody>
                    <a:bodyPr/>
                    <a:lstStyle/>
                    <a:p>
                      <a:pPr>
                        <a:lnSpc>
                          <a:spcPct val="107000"/>
                        </a:lnSpc>
                        <a:spcAft>
                          <a:spcPts val="0"/>
                        </a:spcAft>
                      </a:pPr>
                      <a:r>
                        <a:rPr lang="en-GB" sz="1300" dirty="0">
                          <a:effectLst/>
                          <a:latin typeface="Calibri"/>
                          <a:ea typeface="Calibri"/>
                          <a:cs typeface="Times New Roman"/>
                        </a:rPr>
                        <a:t>http://</a:t>
                      </a:r>
                      <a:r>
                        <a:rPr lang="en-GB" sz="1300" dirty="0" err="1">
                          <a:effectLst/>
                          <a:latin typeface="Calibri"/>
                          <a:ea typeface="Calibri"/>
                          <a:cs typeface="Times New Roman"/>
                        </a:rPr>
                        <a:t>courses.finki.ukim.mk</a:t>
                      </a:r>
                      <a:endParaRPr lang="en-US" sz="1300" dirty="0">
                        <a:effectLst/>
                        <a:latin typeface="Calibri"/>
                        <a:ea typeface="Calibri"/>
                        <a:cs typeface="Times New Roman"/>
                      </a:endParaRPr>
                    </a:p>
                  </a:txBody>
                  <a:tcPr marL="68580" marR="68580" marT="0" marB="0"/>
                </a:tc>
                <a:tc>
                  <a:txBody>
                    <a:bodyPr/>
                    <a:lstStyle/>
                    <a:p>
                      <a:pPr>
                        <a:lnSpc>
                          <a:spcPct val="107000"/>
                        </a:lnSpc>
                        <a:spcAft>
                          <a:spcPts val="0"/>
                        </a:spcAft>
                      </a:pPr>
                      <a:r>
                        <a:rPr lang="en-GB" sz="1300" dirty="0">
                          <a:effectLst/>
                          <a:latin typeface="Calibri"/>
                          <a:ea typeface="Calibri"/>
                          <a:cs typeface="Times New Roman"/>
                        </a:rPr>
                        <a:t>Faculty of Computer Sciences and Information Technology</a:t>
                      </a:r>
                      <a:endParaRPr lang="en-US" sz="1300" dirty="0">
                        <a:effectLst/>
                        <a:latin typeface="Calibri"/>
                        <a:ea typeface="Calibri"/>
                        <a:cs typeface="Times New Roman"/>
                      </a:endParaRPr>
                    </a:p>
                  </a:txBody>
                  <a:tcPr marL="68580" marR="68580" marT="0" marB="0"/>
                </a:tc>
                <a:tc>
                  <a:txBody>
                    <a:bodyPr/>
                    <a:lstStyle/>
                    <a:p>
                      <a:pPr>
                        <a:lnSpc>
                          <a:spcPct val="107000"/>
                        </a:lnSpc>
                        <a:spcAft>
                          <a:spcPts val="0"/>
                        </a:spcAft>
                      </a:pPr>
                      <a:r>
                        <a:rPr lang="en-GB" sz="1300" dirty="0" smtClean="0">
                          <a:effectLst/>
                          <a:latin typeface="Calibri"/>
                          <a:ea typeface="Calibri"/>
                          <a:cs typeface="Times New Roman"/>
                        </a:rPr>
                        <a:t>120</a:t>
                      </a:r>
                      <a:r>
                        <a:rPr lang="en-US" sz="1300" baseline="0" dirty="0" smtClean="0">
                          <a:effectLst/>
                          <a:latin typeface="Calibri"/>
                          <a:ea typeface="Calibri"/>
                          <a:cs typeface="Times New Roman"/>
                        </a:rPr>
                        <a:t> </a:t>
                      </a:r>
                      <a:r>
                        <a:rPr lang="en-GB" sz="1300" dirty="0" smtClean="0">
                          <a:effectLst/>
                          <a:latin typeface="Calibri"/>
                          <a:ea typeface="Calibri"/>
                          <a:cs typeface="Times New Roman"/>
                        </a:rPr>
                        <a:t>Teachers</a:t>
                      </a:r>
                      <a:endParaRPr lang="en-US" sz="1300" dirty="0">
                        <a:effectLst/>
                        <a:latin typeface="Calibri"/>
                        <a:ea typeface="Calibri"/>
                        <a:cs typeface="Times New Roman"/>
                      </a:endParaRPr>
                    </a:p>
                    <a:p>
                      <a:pPr>
                        <a:lnSpc>
                          <a:spcPct val="107000"/>
                        </a:lnSpc>
                        <a:spcAft>
                          <a:spcPts val="0"/>
                        </a:spcAft>
                      </a:pPr>
                      <a:r>
                        <a:rPr lang="en-GB" sz="1300" dirty="0" smtClean="0">
                          <a:effectLst/>
                          <a:latin typeface="Calibri"/>
                          <a:ea typeface="Calibri"/>
                          <a:cs typeface="Times New Roman"/>
                        </a:rPr>
                        <a:t>8000</a:t>
                      </a:r>
                      <a:r>
                        <a:rPr lang="en-US" sz="1300" baseline="0" dirty="0" smtClean="0">
                          <a:effectLst/>
                          <a:latin typeface="Calibri"/>
                          <a:ea typeface="Calibri"/>
                          <a:cs typeface="Times New Roman"/>
                        </a:rPr>
                        <a:t> </a:t>
                      </a:r>
                      <a:r>
                        <a:rPr lang="en-GB" sz="1300" dirty="0" smtClean="0">
                          <a:effectLst/>
                          <a:latin typeface="Calibri"/>
                          <a:ea typeface="Calibri"/>
                          <a:cs typeface="Times New Roman"/>
                        </a:rPr>
                        <a:t>Students</a:t>
                      </a:r>
                      <a:endParaRPr lang="en-US" sz="13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20317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Mapping of Provision of On-Line Networks for Vocational Teachers</a:t>
            </a:r>
          </a:p>
        </p:txBody>
      </p:sp>
      <p:sp>
        <p:nvSpPr>
          <p:cNvPr id="3" name="Text Placeholder 2"/>
          <p:cNvSpPr>
            <a:spLocks noGrp="1"/>
          </p:cNvSpPr>
          <p:nvPr>
            <p:ph type="body" sz="quarter" idx="10"/>
          </p:nvPr>
        </p:nvSpPr>
        <p:spPr/>
        <p:txBody>
          <a:bodyPr/>
          <a:lstStyle/>
          <a:p>
            <a:r>
              <a:rPr lang="en-GB" cap="none" dirty="0" smtClean="0"/>
              <a:t>Identified on-line virtual networks (3/3):</a:t>
            </a:r>
            <a:endParaRPr lang="en-GB" cap="none" dirty="0"/>
          </a:p>
        </p:txBody>
      </p:sp>
      <p:graphicFrame>
        <p:nvGraphicFramePr>
          <p:cNvPr id="6" name="Table 5"/>
          <p:cNvGraphicFramePr>
            <a:graphicFrameLocks noGrp="1"/>
          </p:cNvGraphicFramePr>
          <p:nvPr>
            <p:extLst>
              <p:ext uri="{D42A27DB-BD31-4B8C-83A1-F6EECF244321}">
                <p14:modId xmlns:p14="http://schemas.microsoft.com/office/powerpoint/2010/main" val="2000700292"/>
              </p:ext>
            </p:extLst>
          </p:nvPr>
        </p:nvGraphicFramePr>
        <p:xfrm>
          <a:off x="395536" y="1707654"/>
          <a:ext cx="8352927" cy="2049616"/>
        </p:xfrm>
        <a:graphic>
          <a:graphicData uri="http://schemas.openxmlformats.org/drawingml/2006/table">
            <a:tbl>
              <a:tblPr firstRow="1" bandRow="1">
                <a:tableStyleId>{5C22544A-7EE6-4342-B048-85BDC9FD1C3A}</a:tableStyleId>
              </a:tblPr>
              <a:tblGrid>
                <a:gridCol w="2784309"/>
                <a:gridCol w="2784309"/>
                <a:gridCol w="2784309"/>
              </a:tblGrid>
              <a:tr h="388843">
                <a:tc>
                  <a:txBody>
                    <a:bodyPr/>
                    <a:lstStyle/>
                    <a:p>
                      <a:r>
                        <a:rPr lang="en-US" sz="1600" dirty="0" smtClean="0"/>
                        <a:t>Name</a:t>
                      </a:r>
                      <a:endParaRPr lang="en-US" sz="1600" dirty="0"/>
                    </a:p>
                  </a:txBody>
                  <a:tcPr/>
                </a:tc>
                <a:tc>
                  <a:txBody>
                    <a:bodyPr/>
                    <a:lstStyle/>
                    <a:p>
                      <a:r>
                        <a:rPr lang="en-US" sz="1600" dirty="0" smtClean="0"/>
                        <a:t>Owner(s)</a:t>
                      </a:r>
                      <a:endParaRPr lang="en-US" sz="1600" dirty="0"/>
                    </a:p>
                  </a:txBody>
                  <a:tcPr/>
                </a:tc>
                <a:tc>
                  <a:txBody>
                    <a:bodyPr/>
                    <a:lstStyle/>
                    <a:p>
                      <a:r>
                        <a:rPr lang="en-US" sz="1600" dirty="0" smtClean="0"/>
                        <a:t>Registered Users</a:t>
                      </a:r>
                      <a:endParaRPr lang="en-US" sz="1600" dirty="0"/>
                    </a:p>
                  </a:txBody>
                  <a:tcPr/>
                </a:tc>
              </a:tr>
              <a:tr h="388843">
                <a:tc>
                  <a:txBody>
                    <a:bodyPr/>
                    <a:lstStyle/>
                    <a:p>
                      <a:pPr>
                        <a:lnSpc>
                          <a:spcPct val="107000"/>
                        </a:lnSpc>
                        <a:spcAft>
                          <a:spcPts val="0"/>
                        </a:spcAft>
                      </a:pPr>
                      <a:r>
                        <a:rPr lang="en-GB" sz="1300" dirty="0">
                          <a:effectLst/>
                          <a:latin typeface="Calibri"/>
                          <a:ea typeface="Calibri"/>
                          <a:cs typeface="Times New Roman"/>
                        </a:rPr>
                        <a:t>http:/</a:t>
                      </a:r>
                      <a:r>
                        <a:rPr lang="en-GB" sz="1300" dirty="0" smtClean="0">
                          <a:effectLst/>
                          <a:latin typeface="Calibri"/>
                          <a:ea typeface="Calibri"/>
                          <a:cs typeface="Times New Roman"/>
                        </a:rPr>
                        <a:t>/</a:t>
                      </a:r>
                      <a:r>
                        <a:rPr lang="en-GB" sz="1300" dirty="0" err="1" smtClean="0">
                          <a:effectLst/>
                          <a:latin typeface="Calibri"/>
                          <a:ea typeface="Calibri"/>
                          <a:cs typeface="Times New Roman"/>
                        </a:rPr>
                        <a:t>hiponproject.eu</a:t>
                      </a:r>
                      <a:endParaRPr lang="en-US" sz="1300" dirty="0">
                        <a:effectLst/>
                        <a:latin typeface="Calibri"/>
                        <a:ea typeface="Calibri"/>
                        <a:cs typeface="Times New Roman"/>
                      </a:endParaRPr>
                    </a:p>
                  </a:txBody>
                  <a:tcPr marL="68580" marR="68580" marT="0" marB="0"/>
                </a:tc>
                <a:tc>
                  <a:txBody>
                    <a:bodyPr/>
                    <a:lstStyle/>
                    <a:p>
                      <a:pPr>
                        <a:lnSpc>
                          <a:spcPct val="107000"/>
                        </a:lnSpc>
                        <a:spcAft>
                          <a:spcPts val="0"/>
                        </a:spcAft>
                      </a:pPr>
                      <a:r>
                        <a:rPr lang="en-GB" sz="1300" dirty="0">
                          <a:effectLst/>
                          <a:latin typeface="Calibri"/>
                          <a:ea typeface="Calibri"/>
                          <a:cs typeface="Times New Roman"/>
                        </a:rPr>
                        <a:t>5 Universities from Athens, Skopje, Zagreb, Amsterdam and Nicosia</a:t>
                      </a:r>
                      <a:endParaRPr lang="en-US" sz="1300" dirty="0">
                        <a:effectLst/>
                        <a:latin typeface="Calibri"/>
                        <a:ea typeface="Calibri"/>
                        <a:cs typeface="Times New Roman"/>
                      </a:endParaRPr>
                    </a:p>
                  </a:txBody>
                  <a:tcPr marL="68580" marR="68580" marT="0" marB="0"/>
                </a:tc>
                <a:tc>
                  <a:txBody>
                    <a:bodyPr/>
                    <a:lstStyle/>
                    <a:p>
                      <a:pPr>
                        <a:lnSpc>
                          <a:spcPct val="107000"/>
                        </a:lnSpc>
                        <a:spcAft>
                          <a:spcPts val="0"/>
                        </a:spcAft>
                      </a:pPr>
                      <a:r>
                        <a:rPr lang="en-GB" sz="1300" dirty="0">
                          <a:effectLst/>
                          <a:latin typeface="Calibri"/>
                          <a:ea typeface="Calibri"/>
                          <a:cs typeface="Times New Roman"/>
                        </a:rPr>
                        <a:t>30 </a:t>
                      </a:r>
                      <a:r>
                        <a:rPr lang="en-US" sz="1300" baseline="0" dirty="0" smtClean="0">
                          <a:effectLst/>
                          <a:latin typeface="Calibri"/>
                          <a:ea typeface="Calibri"/>
                          <a:cs typeface="Times New Roman"/>
                        </a:rPr>
                        <a:t> </a:t>
                      </a:r>
                      <a:r>
                        <a:rPr lang="en-GB" sz="1300" dirty="0" smtClean="0">
                          <a:effectLst/>
                          <a:latin typeface="Calibri"/>
                          <a:ea typeface="Calibri"/>
                          <a:cs typeface="Times New Roman"/>
                        </a:rPr>
                        <a:t>Teachers</a:t>
                      </a:r>
                      <a:endParaRPr lang="en-US" sz="1300" dirty="0">
                        <a:effectLst/>
                        <a:latin typeface="Calibri"/>
                        <a:ea typeface="Calibri"/>
                        <a:cs typeface="Times New Roman"/>
                      </a:endParaRPr>
                    </a:p>
                    <a:p>
                      <a:pPr>
                        <a:lnSpc>
                          <a:spcPct val="107000"/>
                        </a:lnSpc>
                        <a:spcAft>
                          <a:spcPts val="0"/>
                        </a:spcAft>
                      </a:pPr>
                      <a:r>
                        <a:rPr lang="en-GB" sz="1300" dirty="0" smtClean="0">
                          <a:effectLst/>
                          <a:latin typeface="Calibri"/>
                          <a:ea typeface="Calibri"/>
                          <a:cs typeface="Times New Roman"/>
                        </a:rPr>
                        <a:t>500</a:t>
                      </a:r>
                      <a:r>
                        <a:rPr lang="en-US" sz="1300" baseline="0" dirty="0" smtClean="0">
                          <a:effectLst/>
                          <a:latin typeface="Calibri"/>
                          <a:ea typeface="Calibri"/>
                          <a:cs typeface="Times New Roman"/>
                        </a:rPr>
                        <a:t> </a:t>
                      </a:r>
                      <a:r>
                        <a:rPr lang="en-GB" sz="1300" dirty="0" smtClean="0">
                          <a:effectLst/>
                          <a:latin typeface="Calibri"/>
                          <a:ea typeface="Calibri"/>
                          <a:cs typeface="Times New Roman"/>
                        </a:rPr>
                        <a:t>Students</a:t>
                      </a:r>
                      <a:endParaRPr lang="en-US" sz="1300" dirty="0">
                        <a:effectLst/>
                        <a:latin typeface="Calibri"/>
                        <a:ea typeface="Calibri"/>
                        <a:cs typeface="Times New Roman"/>
                      </a:endParaRPr>
                    </a:p>
                  </a:txBody>
                  <a:tcPr marL="68580" marR="68580" marT="0" marB="0"/>
                </a:tc>
              </a:tr>
              <a:tr h="388843">
                <a:tc>
                  <a:txBody>
                    <a:bodyPr/>
                    <a:lstStyle/>
                    <a:p>
                      <a:pPr>
                        <a:lnSpc>
                          <a:spcPct val="107000"/>
                        </a:lnSpc>
                        <a:spcAft>
                          <a:spcPts val="0"/>
                        </a:spcAft>
                      </a:pPr>
                      <a:r>
                        <a:rPr lang="en-GB" sz="1300" dirty="0">
                          <a:effectLst/>
                          <a:latin typeface="Calibri"/>
                          <a:ea typeface="Calibri"/>
                          <a:cs typeface="Times New Roman"/>
                        </a:rPr>
                        <a:t>http://</a:t>
                      </a:r>
                      <a:r>
                        <a:rPr lang="en-GB" sz="1300" dirty="0" err="1">
                          <a:effectLst/>
                          <a:latin typeface="Calibri"/>
                          <a:ea typeface="Calibri"/>
                          <a:cs typeface="Times New Roman"/>
                        </a:rPr>
                        <a:t>www.cs.org.mk</a:t>
                      </a:r>
                      <a:r>
                        <a:rPr lang="en-GB" sz="1300" dirty="0">
                          <a:effectLst/>
                          <a:latin typeface="Calibri"/>
                          <a:ea typeface="Calibri"/>
                          <a:cs typeface="Times New Roman"/>
                        </a:rPr>
                        <a:t>/</a:t>
                      </a:r>
                      <a:r>
                        <a:rPr lang="en-GB" sz="1300" dirty="0" err="1">
                          <a:effectLst/>
                          <a:latin typeface="Calibri"/>
                          <a:ea typeface="Calibri"/>
                          <a:cs typeface="Times New Roman"/>
                        </a:rPr>
                        <a:t>moodle</a:t>
                      </a:r>
                      <a:r>
                        <a:rPr lang="en-GB" sz="1300" dirty="0">
                          <a:effectLst/>
                          <a:latin typeface="Calibri"/>
                          <a:ea typeface="Calibri"/>
                          <a:cs typeface="Times New Roman"/>
                        </a:rPr>
                        <a:t>/</a:t>
                      </a:r>
                      <a:endParaRPr lang="en-US" sz="1300" dirty="0">
                        <a:effectLst/>
                        <a:latin typeface="Calibri"/>
                        <a:ea typeface="Calibri"/>
                        <a:cs typeface="Times New Roman"/>
                      </a:endParaRPr>
                    </a:p>
                  </a:txBody>
                  <a:tcPr marL="68580" marR="68580" marT="0" marB="0"/>
                </a:tc>
                <a:tc>
                  <a:txBody>
                    <a:bodyPr/>
                    <a:lstStyle/>
                    <a:p>
                      <a:pPr>
                        <a:lnSpc>
                          <a:spcPct val="107000"/>
                        </a:lnSpc>
                        <a:spcAft>
                          <a:spcPts val="0"/>
                        </a:spcAft>
                      </a:pPr>
                      <a:r>
                        <a:rPr lang="en-GB" sz="1300" dirty="0">
                          <a:effectLst/>
                          <a:latin typeface="Calibri"/>
                          <a:ea typeface="Calibri"/>
                          <a:cs typeface="Times New Roman"/>
                        </a:rPr>
                        <a:t>Association of IT Teachers in Macedonia</a:t>
                      </a:r>
                      <a:endParaRPr lang="en-US" sz="1300" dirty="0">
                        <a:effectLst/>
                        <a:latin typeface="Calibri"/>
                        <a:ea typeface="Calibri"/>
                        <a:cs typeface="Times New Roman"/>
                      </a:endParaRPr>
                    </a:p>
                  </a:txBody>
                  <a:tcPr marL="68580" marR="68580" marT="0" marB="0"/>
                </a:tc>
                <a:tc>
                  <a:txBody>
                    <a:bodyPr/>
                    <a:lstStyle/>
                    <a:p>
                      <a:pPr>
                        <a:lnSpc>
                          <a:spcPct val="107000"/>
                        </a:lnSpc>
                        <a:spcAft>
                          <a:spcPts val="0"/>
                        </a:spcAft>
                      </a:pPr>
                      <a:r>
                        <a:rPr lang="en-GB" sz="1300" dirty="0">
                          <a:effectLst/>
                          <a:latin typeface="Calibri"/>
                          <a:ea typeface="Calibri"/>
                          <a:cs typeface="Times New Roman"/>
                        </a:rPr>
                        <a:t>100 IT high school teachers</a:t>
                      </a:r>
                      <a:endParaRPr lang="en-US" sz="1300" dirty="0">
                        <a:effectLst/>
                        <a:latin typeface="Calibri"/>
                        <a:ea typeface="Calibri"/>
                        <a:cs typeface="Times New Roman"/>
                      </a:endParaRPr>
                    </a:p>
                  </a:txBody>
                  <a:tcPr marL="68580" marR="68580" marT="0" marB="0"/>
                </a:tc>
              </a:tr>
              <a:tr h="388843">
                <a:tc>
                  <a:txBody>
                    <a:bodyPr/>
                    <a:lstStyle/>
                    <a:p>
                      <a:pPr>
                        <a:lnSpc>
                          <a:spcPct val="107000"/>
                        </a:lnSpc>
                        <a:spcAft>
                          <a:spcPts val="0"/>
                        </a:spcAft>
                      </a:pPr>
                      <a:r>
                        <a:rPr lang="en-GB" sz="1300">
                          <a:effectLst/>
                          <a:latin typeface="Calibri"/>
                          <a:ea typeface="Calibri"/>
                          <a:cs typeface="Times New Roman"/>
                        </a:rPr>
                        <a:t>http://mendo.mk/</a:t>
                      </a:r>
                      <a:endParaRPr lang="en-US" sz="1300">
                        <a:effectLst/>
                        <a:latin typeface="Calibri"/>
                        <a:ea typeface="Calibri"/>
                        <a:cs typeface="Times New Roman"/>
                      </a:endParaRPr>
                    </a:p>
                  </a:txBody>
                  <a:tcPr marL="68580" marR="68580" marT="0" marB="0"/>
                </a:tc>
                <a:tc>
                  <a:txBody>
                    <a:bodyPr/>
                    <a:lstStyle/>
                    <a:p>
                      <a:pPr>
                        <a:lnSpc>
                          <a:spcPct val="107000"/>
                        </a:lnSpc>
                        <a:spcAft>
                          <a:spcPts val="0"/>
                        </a:spcAft>
                      </a:pPr>
                      <a:r>
                        <a:rPr lang="en-GB" sz="1300" dirty="0">
                          <a:effectLst/>
                          <a:latin typeface="Calibri"/>
                          <a:ea typeface="Calibri"/>
                          <a:cs typeface="Times New Roman"/>
                        </a:rPr>
                        <a:t>Association of IT Teachers in Macedonia</a:t>
                      </a:r>
                      <a:endParaRPr lang="en-US" sz="1300" dirty="0">
                        <a:effectLst/>
                        <a:latin typeface="Calibri"/>
                        <a:ea typeface="Calibri"/>
                        <a:cs typeface="Times New Roman"/>
                      </a:endParaRPr>
                    </a:p>
                  </a:txBody>
                  <a:tcPr marL="68580" marR="68580" marT="0" marB="0"/>
                </a:tc>
                <a:tc>
                  <a:txBody>
                    <a:bodyPr/>
                    <a:lstStyle/>
                    <a:p>
                      <a:pPr>
                        <a:lnSpc>
                          <a:spcPct val="107000"/>
                        </a:lnSpc>
                        <a:spcAft>
                          <a:spcPts val="0"/>
                        </a:spcAft>
                      </a:pPr>
                      <a:r>
                        <a:rPr lang="en-GB" sz="1300" dirty="0">
                          <a:effectLst/>
                          <a:latin typeface="Calibri"/>
                          <a:ea typeface="Calibri"/>
                          <a:cs typeface="Times New Roman"/>
                        </a:rPr>
                        <a:t>9915 Students from high schools</a:t>
                      </a:r>
                      <a:endParaRPr lang="en-US" sz="1300" dirty="0">
                        <a:effectLst/>
                        <a:latin typeface="Calibri"/>
                        <a:ea typeface="Calibri"/>
                        <a:cs typeface="Times New Roman"/>
                      </a:endParaRPr>
                    </a:p>
                  </a:txBody>
                  <a:tcPr marL="68580" marR="68580" marT="0" marB="0"/>
                </a:tc>
              </a:tr>
              <a:tr h="388843">
                <a:tc>
                  <a:txBody>
                    <a:bodyPr/>
                    <a:lstStyle/>
                    <a:p>
                      <a:pPr>
                        <a:lnSpc>
                          <a:spcPct val="107000"/>
                        </a:lnSpc>
                        <a:spcAft>
                          <a:spcPts val="0"/>
                        </a:spcAft>
                      </a:pPr>
                      <a:r>
                        <a:rPr lang="en-GB" sz="1300">
                          <a:effectLst/>
                          <a:latin typeface="Calibri"/>
                          <a:ea typeface="Calibri"/>
                          <a:cs typeface="Times New Roman"/>
                        </a:rPr>
                        <a:t>http://kupikurs.mk/</a:t>
                      </a:r>
                      <a:endParaRPr lang="en-US" sz="1300">
                        <a:effectLst/>
                        <a:latin typeface="Calibri"/>
                        <a:ea typeface="Calibri"/>
                        <a:cs typeface="Times New Roman"/>
                      </a:endParaRPr>
                    </a:p>
                  </a:txBody>
                  <a:tcPr marL="68580" marR="68580" marT="0" marB="0"/>
                </a:tc>
                <a:tc>
                  <a:txBody>
                    <a:bodyPr/>
                    <a:lstStyle/>
                    <a:p>
                      <a:pPr>
                        <a:lnSpc>
                          <a:spcPct val="107000"/>
                        </a:lnSpc>
                        <a:spcAft>
                          <a:spcPts val="0"/>
                        </a:spcAft>
                      </a:pPr>
                      <a:r>
                        <a:rPr lang="en-GB" sz="1300" dirty="0" err="1">
                          <a:effectLst/>
                          <a:latin typeface="Calibri"/>
                          <a:ea typeface="Calibri"/>
                          <a:cs typeface="Times New Roman"/>
                        </a:rPr>
                        <a:t>iVote</a:t>
                      </a:r>
                      <a:endParaRPr lang="en-US" sz="1300" dirty="0">
                        <a:effectLst/>
                        <a:latin typeface="Calibri"/>
                        <a:ea typeface="Calibri"/>
                        <a:cs typeface="Times New Roman"/>
                      </a:endParaRPr>
                    </a:p>
                  </a:txBody>
                  <a:tcPr marL="68580" marR="68580" marT="0" marB="0"/>
                </a:tc>
                <a:tc>
                  <a:txBody>
                    <a:bodyPr/>
                    <a:lstStyle/>
                    <a:p>
                      <a:pPr>
                        <a:lnSpc>
                          <a:spcPct val="107000"/>
                        </a:lnSpc>
                        <a:spcAft>
                          <a:spcPts val="0"/>
                        </a:spcAft>
                      </a:pPr>
                      <a:r>
                        <a:rPr lang="en-GB" sz="1300" dirty="0">
                          <a:effectLst/>
                          <a:latin typeface="Calibri"/>
                          <a:ea typeface="Calibri"/>
                          <a:cs typeface="Times New Roman"/>
                        </a:rPr>
                        <a:t>130</a:t>
                      </a:r>
                      <a:endParaRPr lang="en-US" sz="13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76464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Mapping of Provision of On-Line Networks for Vocational Teachers</a:t>
            </a:r>
          </a:p>
        </p:txBody>
      </p:sp>
      <p:sp>
        <p:nvSpPr>
          <p:cNvPr id="3" name="Text Placeholder 2"/>
          <p:cNvSpPr>
            <a:spLocks noGrp="1"/>
          </p:cNvSpPr>
          <p:nvPr>
            <p:ph type="body" sz="quarter" idx="10"/>
          </p:nvPr>
        </p:nvSpPr>
        <p:spPr/>
        <p:txBody>
          <a:bodyPr/>
          <a:lstStyle/>
          <a:p>
            <a:r>
              <a:rPr lang="en-GB" cap="none" dirty="0" smtClean="0"/>
              <a:t>Identified Facebook groups:</a:t>
            </a:r>
            <a:endParaRPr lang="en-GB" cap="none" dirty="0"/>
          </a:p>
        </p:txBody>
      </p:sp>
      <p:graphicFrame>
        <p:nvGraphicFramePr>
          <p:cNvPr id="6" name="Table 5"/>
          <p:cNvGraphicFramePr>
            <a:graphicFrameLocks noGrp="1"/>
          </p:cNvGraphicFramePr>
          <p:nvPr>
            <p:extLst>
              <p:ext uri="{D42A27DB-BD31-4B8C-83A1-F6EECF244321}">
                <p14:modId xmlns:p14="http://schemas.microsoft.com/office/powerpoint/2010/main" val="3550716234"/>
              </p:ext>
            </p:extLst>
          </p:nvPr>
        </p:nvGraphicFramePr>
        <p:xfrm>
          <a:off x="395536" y="1707654"/>
          <a:ext cx="8352927" cy="2592289"/>
        </p:xfrm>
        <a:graphic>
          <a:graphicData uri="http://schemas.openxmlformats.org/drawingml/2006/table">
            <a:tbl>
              <a:tblPr firstRow="1" bandRow="1">
                <a:tableStyleId>{5C22544A-7EE6-4342-B048-85BDC9FD1C3A}</a:tableStyleId>
              </a:tblPr>
              <a:tblGrid>
                <a:gridCol w="4464496"/>
                <a:gridCol w="2736304"/>
                <a:gridCol w="1152127"/>
              </a:tblGrid>
              <a:tr h="446977">
                <a:tc>
                  <a:txBody>
                    <a:bodyPr/>
                    <a:lstStyle/>
                    <a:p>
                      <a:r>
                        <a:rPr lang="en-US" sz="1600" dirty="0" smtClean="0"/>
                        <a:t>Name</a:t>
                      </a:r>
                      <a:endParaRPr lang="en-US" sz="1600" dirty="0"/>
                    </a:p>
                  </a:txBody>
                  <a:tcPr/>
                </a:tc>
                <a:tc>
                  <a:txBody>
                    <a:bodyPr/>
                    <a:lstStyle/>
                    <a:p>
                      <a:r>
                        <a:rPr lang="en-US" sz="1600" dirty="0" smtClean="0"/>
                        <a:t>Creator(s)</a:t>
                      </a:r>
                      <a:endParaRPr lang="en-US" sz="1600" dirty="0"/>
                    </a:p>
                  </a:txBody>
                  <a:tcPr/>
                </a:tc>
                <a:tc>
                  <a:txBody>
                    <a:bodyPr/>
                    <a:lstStyle/>
                    <a:p>
                      <a:r>
                        <a:rPr lang="en-US" sz="1600" dirty="0" smtClean="0"/>
                        <a:t>Members</a:t>
                      </a:r>
                      <a:endParaRPr lang="en-US" sz="1600" dirty="0"/>
                    </a:p>
                  </a:txBody>
                  <a:tcPr/>
                </a:tc>
              </a:tr>
              <a:tr h="683220">
                <a:tc>
                  <a:txBody>
                    <a:bodyPr/>
                    <a:lstStyle/>
                    <a:p>
                      <a:pPr>
                        <a:lnSpc>
                          <a:spcPct val="107000"/>
                        </a:lnSpc>
                        <a:spcAft>
                          <a:spcPts val="0"/>
                        </a:spcAft>
                      </a:pPr>
                      <a:r>
                        <a:rPr lang="en-GB" sz="1300" dirty="0" smtClean="0">
                          <a:effectLst/>
                          <a:latin typeface="Calibri"/>
                          <a:ea typeface="Calibri"/>
                          <a:cs typeface="Calibri"/>
                        </a:rPr>
                        <a:t>Math for primary and secondary education in R. Macedonia</a:t>
                      </a:r>
                    </a:p>
                    <a:p>
                      <a:pPr>
                        <a:lnSpc>
                          <a:spcPct val="107000"/>
                        </a:lnSpc>
                        <a:spcAft>
                          <a:spcPts val="0"/>
                        </a:spcAft>
                      </a:pPr>
                      <a:r>
                        <a:rPr lang="en-GB" sz="1300" dirty="0" smtClean="0">
                          <a:effectLst/>
                          <a:latin typeface="Calibri"/>
                          <a:ea typeface="Calibri"/>
                          <a:cs typeface="Calibri"/>
                        </a:rPr>
                        <a:t>https://</a:t>
                      </a:r>
                      <a:r>
                        <a:rPr lang="en-GB" sz="1300" dirty="0" err="1" smtClean="0">
                          <a:effectLst/>
                          <a:latin typeface="Calibri"/>
                          <a:ea typeface="Calibri"/>
                          <a:cs typeface="Calibri"/>
                        </a:rPr>
                        <a:t>www.facebook.com</a:t>
                      </a:r>
                      <a:r>
                        <a:rPr lang="en-GB" sz="1300" dirty="0" smtClean="0">
                          <a:effectLst/>
                          <a:latin typeface="Calibri"/>
                          <a:ea typeface="Calibri"/>
                          <a:cs typeface="Calibri"/>
                        </a:rPr>
                        <a:t>/groups/176535725796211/</a:t>
                      </a:r>
                      <a:endParaRPr lang="en-GB" sz="1300" dirty="0">
                        <a:effectLst/>
                        <a:latin typeface="Calibri"/>
                        <a:ea typeface="Calibri"/>
                        <a:cs typeface="Calibri"/>
                      </a:endParaRPr>
                    </a:p>
                  </a:txBody>
                  <a:tcPr marL="68580" marR="68580" marT="0" marB="0"/>
                </a:tc>
                <a:tc>
                  <a:txBody>
                    <a:bodyPr/>
                    <a:lstStyle/>
                    <a:p>
                      <a:r>
                        <a:rPr lang="en-GB" sz="1300" dirty="0" err="1" smtClean="0">
                          <a:effectLst/>
                          <a:latin typeface="Calibri"/>
                          <a:ea typeface="Calibri"/>
                          <a:cs typeface="Calibri"/>
                        </a:rPr>
                        <a:t>Goran</a:t>
                      </a:r>
                      <a:r>
                        <a:rPr lang="en-GB" sz="1300" dirty="0" smtClean="0">
                          <a:effectLst/>
                          <a:latin typeface="Calibri"/>
                          <a:ea typeface="Calibri"/>
                          <a:cs typeface="Calibri"/>
                        </a:rPr>
                        <a:t> </a:t>
                      </a:r>
                      <a:r>
                        <a:rPr lang="en-GB" sz="1300" dirty="0" err="1" smtClean="0">
                          <a:effectLst/>
                          <a:latin typeface="Calibri"/>
                          <a:ea typeface="Calibri"/>
                          <a:cs typeface="Calibri"/>
                        </a:rPr>
                        <a:t>Atanasov</a:t>
                      </a:r>
                      <a:endParaRPr lang="en-GB" sz="1300" dirty="0" smtClean="0">
                        <a:effectLst/>
                        <a:latin typeface="Calibri"/>
                        <a:ea typeface="Calibri"/>
                        <a:cs typeface="Calibri"/>
                      </a:endParaRPr>
                    </a:p>
                    <a:p>
                      <a:r>
                        <a:rPr lang="en-GB" sz="1300" dirty="0" err="1" smtClean="0">
                          <a:effectLst/>
                          <a:latin typeface="Calibri"/>
                          <a:ea typeface="Calibri"/>
                          <a:cs typeface="Calibri"/>
                        </a:rPr>
                        <a:t>Petar</a:t>
                      </a:r>
                      <a:r>
                        <a:rPr lang="en-GB" sz="1300" dirty="0" smtClean="0">
                          <a:effectLst/>
                          <a:latin typeface="Calibri"/>
                          <a:ea typeface="Calibri"/>
                          <a:cs typeface="Calibri"/>
                        </a:rPr>
                        <a:t> </a:t>
                      </a:r>
                      <a:r>
                        <a:rPr lang="en-GB" sz="1300" dirty="0" err="1" smtClean="0">
                          <a:effectLst/>
                          <a:latin typeface="Calibri"/>
                          <a:ea typeface="Calibri"/>
                          <a:cs typeface="Calibri"/>
                        </a:rPr>
                        <a:t>Sokoloski</a:t>
                      </a:r>
                      <a:endParaRPr lang="en-GB" sz="1300" dirty="0" smtClean="0">
                        <a:effectLst/>
                        <a:latin typeface="Calibri"/>
                        <a:ea typeface="Calibri"/>
                        <a:cs typeface="Calibri"/>
                      </a:endParaRPr>
                    </a:p>
                    <a:p>
                      <a:r>
                        <a:rPr lang="en-GB" sz="1300" dirty="0" err="1" smtClean="0">
                          <a:effectLst/>
                          <a:latin typeface="Calibri"/>
                          <a:ea typeface="Calibri"/>
                          <a:cs typeface="Calibri"/>
                        </a:rPr>
                        <a:t>Jasmina</a:t>
                      </a:r>
                      <a:r>
                        <a:rPr lang="en-GB" sz="1300" dirty="0" smtClean="0">
                          <a:effectLst/>
                          <a:latin typeface="Calibri"/>
                          <a:ea typeface="Calibri"/>
                          <a:cs typeface="Calibri"/>
                        </a:rPr>
                        <a:t> </a:t>
                      </a:r>
                      <a:r>
                        <a:rPr lang="en-GB" sz="1300" dirty="0" err="1" smtClean="0">
                          <a:effectLst/>
                          <a:latin typeface="Calibri"/>
                          <a:ea typeface="Calibri"/>
                          <a:cs typeface="Calibri"/>
                        </a:rPr>
                        <a:t>Anancevska</a:t>
                      </a:r>
                      <a:endParaRPr lang="en-GB" sz="1300" dirty="0" smtClean="0">
                        <a:effectLst/>
                        <a:latin typeface="Calibri"/>
                        <a:ea typeface="Calibri"/>
                        <a:cs typeface="Calibri"/>
                      </a:endParaRPr>
                    </a:p>
                  </a:txBody>
                  <a:tcPr marL="68580" marR="68580" marT="0" marB="0"/>
                </a:tc>
                <a:tc>
                  <a:txBody>
                    <a:bodyPr/>
                    <a:lstStyle/>
                    <a:p>
                      <a:pPr>
                        <a:lnSpc>
                          <a:spcPct val="107000"/>
                        </a:lnSpc>
                        <a:spcAft>
                          <a:spcPts val="0"/>
                        </a:spcAft>
                      </a:pPr>
                      <a:r>
                        <a:rPr lang="en-US" sz="1300" dirty="0" smtClean="0">
                          <a:effectLst/>
                          <a:latin typeface="Calibri"/>
                          <a:ea typeface="Calibri"/>
                          <a:cs typeface="Calibri"/>
                        </a:rPr>
                        <a:t>6031</a:t>
                      </a:r>
                      <a:endParaRPr lang="en-US" sz="1300" dirty="0">
                        <a:effectLst/>
                        <a:latin typeface="Calibri"/>
                        <a:ea typeface="Calibri"/>
                        <a:cs typeface="Calibri"/>
                      </a:endParaRPr>
                    </a:p>
                  </a:txBody>
                  <a:tcPr marL="68580" marR="68580" marT="0" marB="0"/>
                </a:tc>
              </a:tr>
              <a:tr h="487364">
                <a:tc>
                  <a:txBody>
                    <a:bodyPr/>
                    <a:lstStyle/>
                    <a:p>
                      <a:pPr>
                        <a:lnSpc>
                          <a:spcPct val="107000"/>
                        </a:lnSpc>
                        <a:spcAft>
                          <a:spcPts val="0"/>
                        </a:spcAft>
                      </a:pPr>
                      <a:r>
                        <a:rPr lang="en-GB" sz="1300" dirty="0" smtClean="0">
                          <a:effectLst/>
                          <a:latin typeface="Calibri"/>
                          <a:ea typeface="Calibri"/>
                          <a:cs typeface="Calibri"/>
                        </a:rPr>
                        <a:t>Association of Teachers</a:t>
                      </a:r>
                    </a:p>
                    <a:p>
                      <a:pPr>
                        <a:lnSpc>
                          <a:spcPct val="107000"/>
                        </a:lnSpc>
                        <a:spcAft>
                          <a:spcPts val="0"/>
                        </a:spcAft>
                      </a:pPr>
                      <a:r>
                        <a:rPr lang="en-GB" sz="1300" dirty="0" smtClean="0">
                          <a:effectLst/>
                          <a:latin typeface="Calibri"/>
                          <a:ea typeface="Calibri"/>
                          <a:cs typeface="Calibri"/>
                        </a:rPr>
                        <a:t>https://</a:t>
                      </a:r>
                      <a:r>
                        <a:rPr lang="en-GB" sz="1300" dirty="0" err="1" smtClean="0">
                          <a:effectLst/>
                          <a:latin typeface="Calibri"/>
                          <a:ea typeface="Calibri"/>
                          <a:cs typeface="Calibri"/>
                        </a:rPr>
                        <a:t>www.facebook.com</a:t>
                      </a:r>
                      <a:r>
                        <a:rPr lang="en-GB" sz="1300" dirty="0" smtClean="0">
                          <a:effectLst/>
                          <a:latin typeface="Calibri"/>
                          <a:ea typeface="Calibri"/>
                          <a:cs typeface="Calibri"/>
                        </a:rPr>
                        <a:t>/groups/142650482461718/</a:t>
                      </a:r>
                      <a:endParaRPr lang="en-GB" sz="1300" dirty="0">
                        <a:effectLst/>
                        <a:latin typeface="Calibri"/>
                        <a:ea typeface="Calibri"/>
                        <a:cs typeface="Calibri"/>
                      </a:endParaRPr>
                    </a:p>
                  </a:txBody>
                  <a:tcPr marL="68580" marR="68580" marT="0" marB="0"/>
                </a:tc>
                <a:tc>
                  <a:txBody>
                    <a:bodyPr/>
                    <a:lstStyle/>
                    <a:p>
                      <a:r>
                        <a:rPr lang="en-US" sz="1300" dirty="0" err="1" smtClean="0">
                          <a:latin typeface="Calibri"/>
                          <a:cs typeface="Calibri"/>
                        </a:rPr>
                        <a:t>Jelena</a:t>
                      </a:r>
                      <a:r>
                        <a:rPr lang="en-US" sz="1300" dirty="0" smtClean="0">
                          <a:latin typeface="Calibri"/>
                          <a:cs typeface="Calibri"/>
                        </a:rPr>
                        <a:t> </a:t>
                      </a:r>
                      <a:r>
                        <a:rPr lang="en-US" sz="1300" dirty="0" err="1" smtClean="0">
                          <a:latin typeface="Calibri"/>
                          <a:cs typeface="Calibri"/>
                        </a:rPr>
                        <a:t>Savova</a:t>
                      </a:r>
                      <a:endParaRPr lang="en-US" sz="1300" dirty="0">
                        <a:latin typeface="Calibri"/>
                        <a:cs typeface="Calibri"/>
                      </a:endParaRPr>
                    </a:p>
                  </a:txBody>
                  <a:tcPr marL="68580" marR="68580" marT="0" marB="0"/>
                </a:tc>
                <a:tc>
                  <a:txBody>
                    <a:bodyPr/>
                    <a:lstStyle/>
                    <a:p>
                      <a:pPr>
                        <a:lnSpc>
                          <a:spcPct val="107000"/>
                        </a:lnSpc>
                        <a:spcAft>
                          <a:spcPts val="0"/>
                        </a:spcAft>
                      </a:pPr>
                      <a:r>
                        <a:rPr lang="en-US" sz="1300" kern="1200" dirty="0" smtClean="0">
                          <a:solidFill>
                            <a:schemeClr val="dk1"/>
                          </a:solidFill>
                          <a:effectLst/>
                          <a:latin typeface="Calibri"/>
                          <a:ea typeface="+mn-ea"/>
                          <a:cs typeface="Calibri"/>
                        </a:rPr>
                        <a:t>4582</a:t>
                      </a:r>
                      <a:r>
                        <a:rPr lang="en-US" sz="1300" dirty="0" smtClean="0">
                          <a:effectLst/>
                          <a:latin typeface="Calibri"/>
                          <a:cs typeface="Calibri"/>
                        </a:rPr>
                        <a:t> </a:t>
                      </a:r>
                      <a:endParaRPr lang="en-US" sz="1300" dirty="0">
                        <a:effectLst/>
                        <a:latin typeface="Calibri"/>
                        <a:ea typeface="Calibri"/>
                        <a:cs typeface="Calibri"/>
                      </a:endParaRPr>
                    </a:p>
                  </a:txBody>
                  <a:tcPr marL="68580" marR="68580" marT="0" marB="0"/>
                </a:tc>
              </a:tr>
              <a:tr h="487364">
                <a:tc>
                  <a:txBody>
                    <a:bodyPr/>
                    <a:lstStyle/>
                    <a:p>
                      <a:pPr>
                        <a:lnSpc>
                          <a:spcPct val="107000"/>
                        </a:lnSpc>
                        <a:spcAft>
                          <a:spcPts val="0"/>
                        </a:spcAft>
                      </a:pPr>
                      <a:r>
                        <a:rPr lang="en-GB" sz="1300" dirty="0" smtClean="0">
                          <a:effectLst/>
                          <a:latin typeface="Calibri"/>
                          <a:ea typeface="Calibri"/>
                          <a:cs typeface="Calibri"/>
                        </a:rPr>
                        <a:t>Teachers in first grade 2016/2017</a:t>
                      </a:r>
                    </a:p>
                    <a:p>
                      <a:pPr>
                        <a:lnSpc>
                          <a:spcPct val="107000"/>
                        </a:lnSpc>
                        <a:spcAft>
                          <a:spcPts val="0"/>
                        </a:spcAft>
                      </a:pPr>
                      <a:r>
                        <a:rPr lang="en-GB" sz="1300" dirty="0" smtClean="0">
                          <a:effectLst/>
                          <a:latin typeface="Calibri"/>
                          <a:ea typeface="Calibri"/>
                          <a:cs typeface="Calibri"/>
                        </a:rPr>
                        <a:t>https://</a:t>
                      </a:r>
                      <a:r>
                        <a:rPr lang="en-GB" sz="1300" dirty="0" err="1" smtClean="0">
                          <a:effectLst/>
                          <a:latin typeface="Calibri"/>
                          <a:ea typeface="Calibri"/>
                          <a:cs typeface="Calibri"/>
                        </a:rPr>
                        <a:t>www.facebook.com</a:t>
                      </a:r>
                      <a:r>
                        <a:rPr lang="en-GB" sz="1300" dirty="0" smtClean="0">
                          <a:effectLst/>
                          <a:latin typeface="Calibri"/>
                          <a:ea typeface="Calibri"/>
                          <a:cs typeface="Calibri"/>
                        </a:rPr>
                        <a:t>/groups/1575056969389505/</a:t>
                      </a:r>
                      <a:endParaRPr lang="en-GB" sz="1300" dirty="0">
                        <a:effectLst/>
                        <a:latin typeface="Calibri"/>
                        <a:ea typeface="Calibri"/>
                        <a:cs typeface="Calibri"/>
                      </a:endParaRPr>
                    </a:p>
                  </a:txBody>
                  <a:tcPr marL="68580" marR="68580" marT="0" marB="0"/>
                </a:tc>
                <a:tc>
                  <a:txBody>
                    <a:bodyPr/>
                    <a:lstStyle/>
                    <a:p>
                      <a:r>
                        <a:rPr lang="en-GB" sz="1300" dirty="0" err="1" smtClean="0">
                          <a:effectLst/>
                          <a:latin typeface="Calibri"/>
                          <a:ea typeface="Calibri"/>
                          <a:cs typeface="Calibri"/>
                        </a:rPr>
                        <a:t>Valentina</a:t>
                      </a:r>
                      <a:r>
                        <a:rPr lang="en-GB" sz="1300" dirty="0" smtClean="0">
                          <a:effectLst/>
                          <a:latin typeface="Calibri"/>
                          <a:ea typeface="Calibri"/>
                          <a:cs typeface="Calibri"/>
                        </a:rPr>
                        <a:t> </a:t>
                      </a:r>
                      <a:r>
                        <a:rPr lang="en-GB" sz="1300" dirty="0" err="1" smtClean="0">
                          <a:effectLst/>
                          <a:latin typeface="Calibri"/>
                          <a:ea typeface="Calibri"/>
                          <a:cs typeface="Calibri"/>
                        </a:rPr>
                        <a:t>Todorova</a:t>
                      </a:r>
                      <a:endParaRPr lang="en-GB" sz="1300" dirty="0" smtClean="0">
                        <a:effectLst/>
                        <a:latin typeface="Calibri"/>
                        <a:ea typeface="Calibri"/>
                        <a:cs typeface="Calibri"/>
                      </a:endParaRPr>
                    </a:p>
                    <a:p>
                      <a:r>
                        <a:rPr lang="en-GB" sz="1300" dirty="0" err="1" smtClean="0">
                          <a:effectLst/>
                          <a:latin typeface="Calibri"/>
                          <a:ea typeface="Calibri"/>
                          <a:cs typeface="Calibri"/>
                        </a:rPr>
                        <a:t>Mirjana</a:t>
                      </a:r>
                      <a:r>
                        <a:rPr lang="en-GB" sz="1300" dirty="0" smtClean="0">
                          <a:effectLst/>
                          <a:latin typeface="Calibri"/>
                          <a:ea typeface="Calibri"/>
                          <a:cs typeface="Calibri"/>
                        </a:rPr>
                        <a:t> </a:t>
                      </a:r>
                      <a:r>
                        <a:rPr lang="en-GB" sz="1300" dirty="0" err="1" smtClean="0">
                          <a:effectLst/>
                          <a:latin typeface="Calibri"/>
                          <a:ea typeface="Calibri"/>
                          <a:cs typeface="Calibri"/>
                        </a:rPr>
                        <a:t>Dimoska</a:t>
                      </a:r>
                      <a:r>
                        <a:rPr lang="en-GB" sz="1300" dirty="0" smtClean="0">
                          <a:effectLst/>
                          <a:latin typeface="Calibri"/>
                          <a:ea typeface="Calibri"/>
                          <a:cs typeface="Calibri"/>
                        </a:rPr>
                        <a:t>-Miki</a:t>
                      </a:r>
                    </a:p>
                  </a:txBody>
                  <a:tcPr marL="68580" marR="68580" marT="0" marB="0"/>
                </a:tc>
                <a:tc>
                  <a:txBody>
                    <a:bodyPr/>
                    <a:lstStyle/>
                    <a:p>
                      <a:r>
                        <a:rPr lang="en-US" sz="1300" dirty="0" smtClean="0">
                          <a:latin typeface="Calibri"/>
                          <a:cs typeface="Calibri"/>
                        </a:rPr>
                        <a:t>3500</a:t>
                      </a:r>
                      <a:endParaRPr lang="en-US" sz="1300" dirty="0">
                        <a:latin typeface="Calibri"/>
                        <a:cs typeface="Calibri"/>
                      </a:endParaRPr>
                    </a:p>
                  </a:txBody>
                  <a:tcPr marL="68580" marR="68580" marT="0" marB="0"/>
                </a:tc>
              </a:tr>
              <a:tr h="487364">
                <a:tc>
                  <a:txBody>
                    <a:bodyPr/>
                    <a:lstStyle/>
                    <a:p>
                      <a:pPr>
                        <a:lnSpc>
                          <a:spcPct val="107000"/>
                        </a:lnSpc>
                        <a:spcAft>
                          <a:spcPts val="0"/>
                        </a:spcAft>
                      </a:pPr>
                      <a:r>
                        <a:rPr lang="en-GB" sz="1300" dirty="0" smtClean="0">
                          <a:effectLst/>
                          <a:latin typeface="Calibri"/>
                          <a:ea typeface="Calibri"/>
                          <a:cs typeface="Calibri"/>
                        </a:rPr>
                        <a:t>Association of Educational Teachers</a:t>
                      </a:r>
                    </a:p>
                    <a:p>
                      <a:pPr>
                        <a:lnSpc>
                          <a:spcPct val="107000"/>
                        </a:lnSpc>
                        <a:spcAft>
                          <a:spcPts val="0"/>
                        </a:spcAft>
                      </a:pPr>
                      <a:r>
                        <a:rPr lang="en-GB" sz="1300" dirty="0" smtClean="0">
                          <a:effectLst/>
                          <a:latin typeface="Calibri"/>
                          <a:ea typeface="Calibri"/>
                          <a:cs typeface="Calibri"/>
                        </a:rPr>
                        <a:t>https://</a:t>
                      </a:r>
                      <a:r>
                        <a:rPr lang="en-GB" sz="1300" dirty="0" err="1" smtClean="0">
                          <a:effectLst/>
                          <a:latin typeface="Calibri"/>
                          <a:ea typeface="Calibri"/>
                          <a:cs typeface="Calibri"/>
                        </a:rPr>
                        <a:t>www.facebook.com</a:t>
                      </a:r>
                      <a:r>
                        <a:rPr lang="en-GB" sz="1300" dirty="0" smtClean="0">
                          <a:effectLst/>
                          <a:latin typeface="Calibri"/>
                          <a:ea typeface="Calibri"/>
                          <a:cs typeface="Calibri"/>
                        </a:rPr>
                        <a:t>/groups/142258909198490/</a:t>
                      </a:r>
                      <a:endParaRPr lang="en-GB" sz="1300" dirty="0">
                        <a:effectLst/>
                        <a:latin typeface="Calibri"/>
                        <a:ea typeface="Calibri"/>
                        <a:cs typeface="Calibri"/>
                      </a:endParaRPr>
                    </a:p>
                  </a:txBody>
                  <a:tcPr marL="68580" marR="68580" marT="0" marB="0"/>
                </a:tc>
                <a:tc>
                  <a:txBody>
                    <a:bodyPr/>
                    <a:lstStyle/>
                    <a:p>
                      <a:r>
                        <a:rPr lang="en-US" sz="1300" dirty="0" err="1" smtClean="0">
                          <a:latin typeface="Calibri"/>
                          <a:cs typeface="Calibri"/>
                        </a:rPr>
                        <a:t>Biljana</a:t>
                      </a:r>
                      <a:r>
                        <a:rPr lang="en-US" sz="1300" dirty="0" smtClean="0">
                          <a:latin typeface="Calibri"/>
                          <a:cs typeface="Calibri"/>
                        </a:rPr>
                        <a:t> </a:t>
                      </a:r>
                      <a:r>
                        <a:rPr lang="en-US" sz="1300" dirty="0" err="1" smtClean="0">
                          <a:latin typeface="Calibri"/>
                          <a:cs typeface="Calibri"/>
                        </a:rPr>
                        <a:t>Ugrinovska</a:t>
                      </a:r>
                      <a:endParaRPr lang="en-US" sz="1300" dirty="0">
                        <a:latin typeface="Calibri"/>
                        <a:cs typeface="Calibri"/>
                      </a:endParaRPr>
                    </a:p>
                  </a:txBody>
                  <a:tcPr marL="68580" marR="68580" marT="0" marB="0"/>
                </a:tc>
                <a:tc>
                  <a:txBody>
                    <a:bodyPr/>
                    <a:lstStyle/>
                    <a:p>
                      <a:r>
                        <a:rPr lang="en-US" sz="1300" dirty="0" smtClean="0">
                          <a:latin typeface="Calibri"/>
                          <a:cs typeface="Calibri"/>
                        </a:rPr>
                        <a:t>3293</a:t>
                      </a:r>
                      <a:endParaRPr lang="en-US" sz="1300" dirty="0">
                        <a:latin typeface="Calibri"/>
                        <a:cs typeface="Calibri"/>
                      </a:endParaRPr>
                    </a:p>
                  </a:txBody>
                  <a:tcPr marL="68580" marR="68580" marT="0" marB="0"/>
                </a:tc>
              </a:tr>
            </a:tbl>
          </a:graphicData>
        </a:graphic>
      </p:graphicFrame>
    </p:spTree>
    <p:extLst>
      <p:ext uri="{BB962C8B-B14F-4D97-AF65-F5344CB8AC3E}">
        <p14:creationId xmlns:p14="http://schemas.microsoft.com/office/powerpoint/2010/main" val="18603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Mapping of Provision of On-Line Networks for Vocational Teachers</a:t>
            </a:r>
          </a:p>
        </p:txBody>
      </p:sp>
      <p:sp>
        <p:nvSpPr>
          <p:cNvPr id="3" name="Text Placeholder 2"/>
          <p:cNvSpPr>
            <a:spLocks noGrp="1"/>
          </p:cNvSpPr>
          <p:nvPr>
            <p:ph type="body" sz="quarter" idx="10"/>
          </p:nvPr>
        </p:nvSpPr>
        <p:spPr/>
        <p:txBody>
          <a:bodyPr>
            <a:normAutofit fontScale="85000" lnSpcReduction="20000"/>
          </a:bodyPr>
          <a:lstStyle/>
          <a:p>
            <a:r>
              <a:rPr lang="en-GB" cap="none" dirty="0" smtClean="0"/>
              <a:t>Initial Findings (1/2):</a:t>
            </a:r>
          </a:p>
          <a:p>
            <a:pPr marL="285750" indent="-285750">
              <a:buFont typeface="Arial"/>
              <a:buChar char="•"/>
            </a:pPr>
            <a:r>
              <a:rPr lang="en-GB" cap="none" dirty="0" smtClean="0"/>
              <a:t>Although </a:t>
            </a:r>
            <a:r>
              <a:rPr lang="en-GB" cap="none" dirty="0"/>
              <a:t>there is a high interest in all Governmental institutions connected with the education, at the moment there is no digital virtual network for teachers in primary and secondary schools that operates on a country level.</a:t>
            </a:r>
          </a:p>
          <a:p>
            <a:pPr marL="285750" indent="-285750">
              <a:buFont typeface="Arial"/>
              <a:buChar char="•"/>
            </a:pPr>
            <a:r>
              <a:rPr lang="en-GB" cap="none" dirty="0" smtClean="0"/>
              <a:t>There </a:t>
            </a:r>
            <a:r>
              <a:rPr lang="en-GB" cap="none" dirty="0"/>
              <a:t>are several initiatives on a country level for creation of Open Educational Resources. The impression is that the activities for creation of these OER were more intensive in the past than it is at the moment. Several portals have been created years ago, but only few of them are regularly updated and maintained.</a:t>
            </a:r>
          </a:p>
          <a:p>
            <a:pPr marL="285750" indent="-285750">
              <a:buFont typeface="Arial"/>
              <a:buChar char="•"/>
            </a:pPr>
            <a:r>
              <a:rPr lang="en-GB" cap="none" dirty="0" smtClean="0"/>
              <a:t>Most </a:t>
            </a:r>
            <a:r>
              <a:rPr lang="en-GB" cap="none" dirty="0"/>
              <a:t>existing online communities for VET teachers are limited within the schools where they work, with one example where 11 schools in a specific region in the country cooperate;</a:t>
            </a:r>
          </a:p>
          <a:p>
            <a:pPr marL="285750" indent="-285750">
              <a:buFont typeface="Arial"/>
              <a:buChar char="•"/>
            </a:pPr>
            <a:r>
              <a:rPr lang="en-GB" cap="none" dirty="0" smtClean="0"/>
              <a:t>Most </a:t>
            </a:r>
            <a:r>
              <a:rPr lang="en-GB" cap="none" dirty="0"/>
              <a:t>existing online communities are result of initiatives and enthusiastic work of local teachers. The acceptance of these communities by other teachers is also a result of local recognition of their enthusiastic work</a:t>
            </a:r>
            <a:r>
              <a:rPr lang="en-GB" cap="none" dirty="0" smtClean="0"/>
              <a:t>.</a:t>
            </a:r>
            <a:endParaRPr lang="en-GB" cap="none" dirty="0"/>
          </a:p>
        </p:txBody>
      </p:sp>
    </p:spTree>
    <p:extLst>
      <p:ext uri="{BB962C8B-B14F-4D97-AF65-F5344CB8AC3E}">
        <p14:creationId xmlns:p14="http://schemas.microsoft.com/office/powerpoint/2010/main" val="364444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2b5e03d6ff2dac033996b556dbe18189b89c2ec"/>
</p:tagLst>
</file>

<file path=ppt/theme/theme1.xml><?xml version="1.0" encoding="utf-8"?>
<a:theme xmlns:a="http://schemas.openxmlformats.org/drawingml/2006/main" name="Corporate Template PPT_221112">
  <a:themeElements>
    <a:clrScheme name="ETF">
      <a:dk1>
        <a:sysClr val="windowText" lastClr="000000"/>
      </a:dk1>
      <a:lt1>
        <a:sysClr val="window" lastClr="FFFFFF"/>
      </a:lt1>
      <a:dk2>
        <a:srgbClr val="455560"/>
      </a:dk2>
      <a:lt2>
        <a:srgbClr val="0092BB"/>
      </a:lt2>
      <a:accent1>
        <a:srgbClr val="66BED6"/>
      </a:accent1>
      <a:accent2>
        <a:srgbClr val="CBD300"/>
      </a:accent2>
      <a:accent3>
        <a:srgbClr val="DC006B"/>
      </a:accent3>
      <a:accent4>
        <a:srgbClr val="FFDC00"/>
      </a:accent4>
      <a:accent5>
        <a:srgbClr val="009CDA"/>
      </a:accent5>
      <a:accent6>
        <a:srgbClr val="F39900"/>
      </a:accent6>
      <a:hlink>
        <a:srgbClr val="583119"/>
      </a:hlink>
      <a:folHlink>
        <a:srgbClr val="750D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reen Theme">
  <a:themeElements>
    <a:clrScheme name="ETF">
      <a:dk1>
        <a:sysClr val="windowText" lastClr="000000"/>
      </a:dk1>
      <a:lt1>
        <a:sysClr val="window" lastClr="FFFFFF"/>
      </a:lt1>
      <a:dk2>
        <a:srgbClr val="455560"/>
      </a:dk2>
      <a:lt2>
        <a:srgbClr val="0092BB"/>
      </a:lt2>
      <a:accent1>
        <a:srgbClr val="66BED6"/>
      </a:accent1>
      <a:accent2>
        <a:srgbClr val="CBD300"/>
      </a:accent2>
      <a:accent3>
        <a:srgbClr val="DC006B"/>
      </a:accent3>
      <a:accent4>
        <a:srgbClr val="FFDC00"/>
      </a:accent4>
      <a:accent5>
        <a:srgbClr val="009CDA"/>
      </a:accent5>
      <a:accent6>
        <a:srgbClr val="F39900"/>
      </a:accent6>
      <a:hlink>
        <a:srgbClr val="583119"/>
      </a:hlink>
      <a:folHlink>
        <a:srgbClr val="750D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range Theme">
  <a:themeElements>
    <a:clrScheme name="ETF">
      <a:dk1>
        <a:sysClr val="windowText" lastClr="000000"/>
      </a:dk1>
      <a:lt1>
        <a:sysClr val="window" lastClr="FFFFFF"/>
      </a:lt1>
      <a:dk2>
        <a:srgbClr val="455560"/>
      </a:dk2>
      <a:lt2>
        <a:srgbClr val="0092BB"/>
      </a:lt2>
      <a:accent1>
        <a:srgbClr val="66BED6"/>
      </a:accent1>
      <a:accent2>
        <a:srgbClr val="CBD300"/>
      </a:accent2>
      <a:accent3>
        <a:srgbClr val="DC006B"/>
      </a:accent3>
      <a:accent4>
        <a:srgbClr val="FFDC00"/>
      </a:accent4>
      <a:accent5>
        <a:srgbClr val="009CDA"/>
      </a:accent5>
      <a:accent6>
        <a:srgbClr val="F39900"/>
      </a:accent6>
      <a:hlink>
        <a:srgbClr val="583119"/>
      </a:hlink>
      <a:folHlink>
        <a:srgbClr val="750D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Yellow Theme">
  <a:themeElements>
    <a:clrScheme name="ETF">
      <a:dk1>
        <a:sysClr val="windowText" lastClr="000000"/>
      </a:dk1>
      <a:lt1>
        <a:sysClr val="window" lastClr="FFFFFF"/>
      </a:lt1>
      <a:dk2>
        <a:srgbClr val="455560"/>
      </a:dk2>
      <a:lt2>
        <a:srgbClr val="0092BB"/>
      </a:lt2>
      <a:accent1>
        <a:srgbClr val="66BED6"/>
      </a:accent1>
      <a:accent2>
        <a:srgbClr val="CBD300"/>
      </a:accent2>
      <a:accent3>
        <a:srgbClr val="DC006B"/>
      </a:accent3>
      <a:accent4>
        <a:srgbClr val="FFDC00"/>
      </a:accent4>
      <a:accent5>
        <a:srgbClr val="009CDA"/>
      </a:accent5>
      <a:accent6>
        <a:srgbClr val="F39900"/>
      </a:accent6>
      <a:hlink>
        <a:srgbClr val="583119"/>
      </a:hlink>
      <a:folHlink>
        <a:srgbClr val="750D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TF">
    <a:dk1>
      <a:sysClr val="windowText" lastClr="000000"/>
    </a:dk1>
    <a:lt1>
      <a:sysClr val="window" lastClr="FFFFFF"/>
    </a:lt1>
    <a:dk2>
      <a:srgbClr val="455560"/>
    </a:dk2>
    <a:lt2>
      <a:srgbClr val="0092BB"/>
    </a:lt2>
    <a:accent1>
      <a:srgbClr val="66BED6"/>
    </a:accent1>
    <a:accent2>
      <a:srgbClr val="CBD300"/>
    </a:accent2>
    <a:accent3>
      <a:srgbClr val="DC006B"/>
    </a:accent3>
    <a:accent4>
      <a:srgbClr val="FFDC00"/>
    </a:accent4>
    <a:accent5>
      <a:srgbClr val="009CDA"/>
    </a:accent5>
    <a:accent6>
      <a:srgbClr val="F39900"/>
    </a:accent6>
    <a:hlink>
      <a:srgbClr val="583119"/>
    </a:hlink>
    <a:folHlink>
      <a:srgbClr val="750D68"/>
    </a:folHlink>
  </a:clrScheme>
</a:themeOverride>
</file>

<file path=ppt/theme/themeOverride2.xml><?xml version="1.0" encoding="utf-8"?>
<a:themeOverride xmlns:a="http://schemas.openxmlformats.org/drawingml/2006/main">
  <a:clrScheme name="ETF">
    <a:dk1>
      <a:sysClr val="windowText" lastClr="000000"/>
    </a:dk1>
    <a:lt1>
      <a:sysClr val="window" lastClr="FFFFFF"/>
    </a:lt1>
    <a:dk2>
      <a:srgbClr val="455560"/>
    </a:dk2>
    <a:lt2>
      <a:srgbClr val="0092BB"/>
    </a:lt2>
    <a:accent1>
      <a:srgbClr val="66BED6"/>
    </a:accent1>
    <a:accent2>
      <a:srgbClr val="CBD300"/>
    </a:accent2>
    <a:accent3>
      <a:srgbClr val="DC006B"/>
    </a:accent3>
    <a:accent4>
      <a:srgbClr val="FFDC00"/>
    </a:accent4>
    <a:accent5>
      <a:srgbClr val="009CDA"/>
    </a:accent5>
    <a:accent6>
      <a:srgbClr val="F39900"/>
    </a:accent6>
    <a:hlink>
      <a:srgbClr val="583119"/>
    </a:hlink>
    <a:folHlink>
      <a:srgbClr val="750D68"/>
    </a:folHlink>
  </a:clrScheme>
</a:themeOverride>
</file>

<file path=ppt/theme/themeOverride3.xml><?xml version="1.0" encoding="utf-8"?>
<a:themeOverride xmlns:a="http://schemas.openxmlformats.org/drawingml/2006/main">
  <a:clrScheme name="ETF">
    <a:dk1>
      <a:sysClr val="windowText" lastClr="000000"/>
    </a:dk1>
    <a:lt1>
      <a:sysClr val="window" lastClr="FFFFFF"/>
    </a:lt1>
    <a:dk2>
      <a:srgbClr val="455560"/>
    </a:dk2>
    <a:lt2>
      <a:srgbClr val="0092BB"/>
    </a:lt2>
    <a:accent1>
      <a:srgbClr val="66BED6"/>
    </a:accent1>
    <a:accent2>
      <a:srgbClr val="CBD300"/>
    </a:accent2>
    <a:accent3>
      <a:srgbClr val="DC006B"/>
    </a:accent3>
    <a:accent4>
      <a:srgbClr val="FFDC00"/>
    </a:accent4>
    <a:accent5>
      <a:srgbClr val="009CDA"/>
    </a:accent5>
    <a:accent6>
      <a:srgbClr val="F39900"/>
    </a:accent6>
    <a:hlink>
      <a:srgbClr val="583119"/>
    </a:hlink>
    <a:folHlink>
      <a:srgbClr val="750D68"/>
    </a:folHlink>
  </a:clrScheme>
</a:themeOverride>
</file>

<file path=docProps/app.xml><?xml version="1.0" encoding="utf-8"?>
<Properties xmlns="http://schemas.openxmlformats.org/officeDocument/2006/extended-properties" xmlns:vt="http://schemas.openxmlformats.org/officeDocument/2006/docPropsVTypes">
  <Template>Corporate Template PPT_General Presentation_041212_V03</Template>
  <TotalTime>4908</TotalTime>
  <Words>3848</Words>
  <Application>Microsoft Macintosh PowerPoint</Application>
  <PresentationFormat>On-screen Show (16:9)</PresentationFormat>
  <Paragraphs>267</Paragraphs>
  <Slides>40</Slides>
  <Notes>0</Notes>
  <HiddenSlides>0</HiddenSlides>
  <MMClips>0</MMClips>
  <ScaleCrop>false</ScaleCrop>
  <HeadingPairs>
    <vt:vector size="4" baseType="variant">
      <vt:variant>
        <vt:lpstr>Theme</vt:lpstr>
      </vt:variant>
      <vt:variant>
        <vt:i4>4</vt:i4>
      </vt:variant>
      <vt:variant>
        <vt:lpstr>Slide Titles</vt:lpstr>
      </vt:variant>
      <vt:variant>
        <vt:i4>40</vt:i4>
      </vt:variant>
    </vt:vector>
  </HeadingPairs>
  <TitlesOfParts>
    <vt:vector size="44" baseType="lpstr">
      <vt:lpstr>Corporate Template PPT_221112</vt:lpstr>
      <vt:lpstr>Green Theme</vt:lpstr>
      <vt:lpstr>Orange Theme</vt:lpstr>
      <vt:lpstr>Yellow Theme</vt:lpstr>
      <vt:lpstr>Virtual networks for PROFESSIONAL DEVELOPMENT of VOCATIONAL TEACHERS and trainers IN macedonia</vt:lpstr>
      <vt:lpstr>Introduction to the research</vt:lpstr>
      <vt:lpstr>Mapping of Provision of On-Line Networks for Vocational Teachers</vt:lpstr>
      <vt:lpstr>Mapping of Provision of On-Line Networks for Vocational Teachers</vt:lpstr>
      <vt:lpstr>Mapping of Provision of On-Line Networks for Vocational Teachers</vt:lpstr>
      <vt:lpstr>Mapping of Provision of On-Line Networks for Vocational Teachers</vt:lpstr>
      <vt:lpstr>Mapping of Provision of On-Line Networks for Vocational Teachers</vt:lpstr>
      <vt:lpstr>Mapping of Provision of On-Line Networks for Vocational Teachers</vt:lpstr>
      <vt:lpstr>Mapping of Provision of On-Line Networks for Vocational Teachers</vt:lpstr>
      <vt:lpstr>Mapping of Provision of On-Line Networks for Vocational Teachers</vt:lpstr>
      <vt:lpstr>Analysis of options and recommendations for future development</vt:lpstr>
      <vt:lpstr>Analysis of options and recommendations for future development</vt:lpstr>
      <vt:lpstr>E-Ucebnici</vt:lpstr>
      <vt:lpstr>E-Ucebnici</vt:lpstr>
      <vt:lpstr>E-Ucebnici</vt:lpstr>
      <vt:lpstr>E-Ucebnici</vt:lpstr>
      <vt:lpstr>E-Ucebnici</vt:lpstr>
      <vt:lpstr>E-Ucebnici</vt:lpstr>
      <vt:lpstr>DigitalSchool</vt:lpstr>
      <vt:lpstr>DigitalSchool</vt:lpstr>
      <vt:lpstr>DigitalSchool</vt:lpstr>
      <vt:lpstr>DigitalSchool</vt:lpstr>
      <vt:lpstr>DigitalSchool</vt:lpstr>
      <vt:lpstr>OER</vt:lpstr>
      <vt:lpstr>OER</vt:lpstr>
      <vt:lpstr>OER</vt:lpstr>
      <vt:lpstr>OER</vt:lpstr>
      <vt:lpstr>OER</vt:lpstr>
      <vt:lpstr>RECOMMENDATIONS FOR FUTURE DEVELOPMENT</vt:lpstr>
      <vt:lpstr>RECOMMENDATIONS FOR FUTURE DEVELOPMENT</vt:lpstr>
      <vt:lpstr>RECOMMENDATIONS FOR FUTURE DEVELOPMENT</vt:lpstr>
      <vt:lpstr>RECOMMENDATIONS FOR FUTURE DEVELOPMENT</vt:lpstr>
      <vt:lpstr>RECOMMENDATIONS FOR FUTURE DEVELOPMENT</vt:lpstr>
      <vt:lpstr>RECOMMENDATIONS FOR FUTURE DEVELOPMENT</vt:lpstr>
      <vt:lpstr>What can different stakeholders do to support the development of the National Web-based Network </vt:lpstr>
      <vt:lpstr>What can different stakeholders do to support the development of the local, regional, branch or sectoral web-based networks</vt:lpstr>
      <vt:lpstr>What can different stakeholders do to support the development of the Project Networks</vt:lpstr>
      <vt:lpstr>What can different stakeholders do to support the development of the Networks on Social Media</vt:lpstr>
      <vt:lpstr>What can different stakeholders do to support the development of the Working Group for coordination of developments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CONTINUING PROFESSIONAL DEVELOPMENT FOR VOCATIONAL TEACHERS IN SOUTH EAST EUROPE</dc:title>
  <dc:creator>Julian Stanley</dc:creator>
  <cp:lastModifiedBy>Goce Armenski</cp:lastModifiedBy>
  <cp:revision>82</cp:revision>
  <cp:lastPrinted>2016-06-21T10:31:58Z</cp:lastPrinted>
  <dcterms:created xsi:type="dcterms:W3CDTF">2016-06-20T12:37:13Z</dcterms:created>
  <dcterms:modified xsi:type="dcterms:W3CDTF">2017-07-09T21:56:20Z</dcterms:modified>
</cp:coreProperties>
</file>