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3.xml" ContentType="application/vnd.openxmlformats-officedocument.theme+xml"/>
  <Override PartName="/ppt/theme/themeOverride2.xml" ContentType="application/vnd.openxmlformats-officedocument.themeOverride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4.xml" ContentType="application/vnd.openxmlformats-officedocument.theme+xml"/>
  <Override PartName="/ppt/theme/themeOverride3.xml" ContentType="application/vnd.openxmlformats-officedocument.themeOverride+xml"/>
  <Override PartName="/ppt/theme/theme5.xml" ContentType="application/vnd.openxmlformats-officedocument.theme+xml"/>
  <Override PartName="/ppt/theme/theme6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embedTrueTypeFonts="1">
  <p:sldMasterIdLst>
    <p:sldMasterId id="2147483648" r:id="rId1"/>
    <p:sldMasterId id="2147483662" r:id="rId2"/>
    <p:sldMasterId id="2147483669" r:id="rId3"/>
    <p:sldMasterId id="2147483676" r:id="rId4"/>
  </p:sldMasterIdLst>
  <p:notesMasterIdLst>
    <p:notesMasterId r:id="rId12"/>
  </p:notesMasterIdLst>
  <p:handoutMasterIdLst>
    <p:handoutMasterId r:id="rId13"/>
  </p:handoutMasterIdLst>
  <p:sldIdLst>
    <p:sldId id="256" r:id="rId5"/>
    <p:sldId id="282" r:id="rId6"/>
    <p:sldId id="283" r:id="rId7"/>
    <p:sldId id="279" r:id="rId8"/>
    <p:sldId id="273" r:id="rId9"/>
    <p:sldId id="281" r:id="rId10"/>
    <p:sldId id="264" r:id="rId11"/>
  </p:sldIdLst>
  <p:sldSz cx="9144000" cy="5143500" type="screen16x9"/>
  <p:notesSz cx="6794500" cy="9931400"/>
  <p:embeddedFontLst>
    <p:embeddedFont>
      <p:font typeface="Montreal-DemiBold" panose="020B0604020202020204"/>
      <p:regular r:id="rId14"/>
    </p:embeddedFont>
  </p:embeddedFontLst>
  <p:custDataLst>
    <p:tags r:id="rId1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78">
          <p15:clr>
            <a:srgbClr val="A4A3A4"/>
          </p15:clr>
        </p15:guide>
        <p15:guide id="2" orient="horz" pos="2674">
          <p15:clr>
            <a:srgbClr val="A4A3A4"/>
          </p15:clr>
        </p15:guide>
        <p15:guide id="3" orient="horz" pos="123">
          <p15:clr>
            <a:srgbClr val="A4A3A4"/>
          </p15:clr>
        </p15:guide>
        <p15:guide id="4" orient="horz" pos="3239">
          <p15:clr>
            <a:srgbClr val="A4A3A4"/>
          </p15:clr>
        </p15:guide>
        <p15:guide id="5" orient="horz" pos="864">
          <p15:clr>
            <a:srgbClr val="A4A3A4"/>
          </p15:clr>
        </p15:guide>
        <p15:guide id="6" orient="horz" pos="2799">
          <p15:clr>
            <a:srgbClr val="A4A3A4"/>
          </p15:clr>
        </p15:guide>
        <p15:guide id="7" pos="2880">
          <p15:clr>
            <a:srgbClr val="A4A3A4"/>
          </p15:clr>
        </p15:guide>
        <p15:guide id="8" pos="5738">
          <p15:clr>
            <a:srgbClr val="A4A3A4"/>
          </p15:clr>
        </p15:guide>
        <p15:guide id="9" pos="5511">
          <p15:clr>
            <a:srgbClr val="A4A3A4"/>
          </p15:clr>
        </p15:guide>
        <p15:guide id="10" pos="5602">
          <p15:clr>
            <a:srgbClr val="A4A3A4"/>
          </p15:clr>
        </p15:guide>
        <p15:guide id="11" pos="158">
          <p15:clr>
            <a:srgbClr val="A4A3A4"/>
          </p15:clr>
        </p15:guide>
        <p15:guide id="12" pos="24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8">
          <p15:clr>
            <a:srgbClr val="A4A3A4"/>
          </p15:clr>
        </p15:guide>
        <p15:guide id="2" pos="214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D1E2"/>
    <a:srgbClr val="F7EC2E"/>
    <a:srgbClr val="FEBC11"/>
    <a:srgbClr val="F58233"/>
    <a:srgbClr val="C81524"/>
    <a:srgbClr val="96BF3D"/>
    <a:srgbClr val="732368"/>
    <a:srgbClr val="C9D22C"/>
    <a:srgbClr val="66BED6"/>
    <a:srgbClr val="818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601" autoAdjust="0"/>
    <p:restoredTop sz="93853" autoAdjust="0"/>
  </p:normalViewPr>
  <p:slideViewPr>
    <p:cSldViewPr>
      <p:cViewPr varScale="1">
        <p:scale>
          <a:sx n="150" d="100"/>
          <a:sy n="150" d="100"/>
        </p:scale>
        <p:origin x="132" y="180"/>
      </p:cViewPr>
      <p:guideLst>
        <p:guide orient="horz" pos="678"/>
        <p:guide orient="horz" pos="2674"/>
        <p:guide orient="horz" pos="123"/>
        <p:guide orient="horz" pos="3239"/>
        <p:guide orient="horz" pos="864"/>
        <p:guide orient="horz" pos="2799"/>
        <p:guide pos="2880"/>
        <p:guide pos="5738"/>
        <p:guide pos="5511"/>
        <p:guide pos="5602"/>
        <p:guide pos="158"/>
        <p:guide pos="249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61" d="100"/>
          <a:sy n="61" d="100"/>
        </p:scale>
        <p:origin x="-2922" y="-96"/>
      </p:cViewPr>
      <p:guideLst>
        <p:guide orient="horz" pos="3128"/>
        <p:guide pos="214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handoutMaster" Target="handoutMasters/handoutMaster1.xml"/><Relationship Id="rId1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ags" Target="tags/tag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font" Target="fonts/font1.fntdata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Archimedes\Data\Operations%20Department\03-10.OPS%20WORK%20PROGRAMME%202016\06.SP%20VET%20provision%20&amp;%20quality\Policy%20area%20VET%20school%20directors,%20teachers%20and%20trainers\SEET\Synthesis%20Report\Analysis%20of%20Data\Copy%20of%20Regional%20report_tables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 sz="1200" b="1" dirty="0" err="1" smtClean="0"/>
              <a:t>Shqipëria</a:t>
            </a:r>
            <a:r>
              <a:rPr lang="en-GB" sz="1200" b="1" dirty="0" smtClean="0"/>
              <a:t>:  </a:t>
            </a:r>
            <a:r>
              <a:rPr lang="en-GB" sz="1200" b="1" dirty="0"/>
              <a:t>% </a:t>
            </a:r>
            <a:r>
              <a:rPr lang="en-GB" sz="1200" b="1" dirty="0" smtClean="0"/>
              <a:t> </a:t>
            </a:r>
            <a:r>
              <a:rPr lang="en-GB" sz="1200" b="1" dirty="0" err="1" smtClean="0"/>
              <a:t>Mësuesit</a:t>
            </a:r>
            <a:r>
              <a:rPr lang="en-GB" sz="1200" b="1" dirty="0" smtClean="0"/>
              <a:t> e</a:t>
            </a:r>
            <a:r>
              <a:rPr lang="en-GB" sz="1200" b="1" baseline="0" dirty="0" smtClean="0"/>
              <a:t> </a:t>
            </a:r>
            <a:r>
              <a:rPr lang="en-GB" sz="1200" b="1" baseline="0" dirty="0" err="1" smtClean="0"/>
              <a:t>Arsimit</a:t>
            </a:r>
            <a:r>
              <a:rPr lang="en-GB" sz="1200" b="1" baseline="0" dirty="0" smtClean="0"/>
              <a:t> </a:t>
            </a:r>
            <a:r>
              <a:rPr lang="en-GB" sz="1200" b="1" baseline="0" dirty="0" err="1" smtClean="0"/>
              <a:t>Profesional</a:t>
            </a:r>
            <a:r>
              <a:rPr lang="en-GB" sz="1200" b="1" baseline="0" dirty="0" smtClean="0"/>
              <a:t> </a:t>
            </a:r>
            <a:r>
              <a:rPr lang="en-GB" sz="1200" b="1" baseline="0" dirty="0" err="1" smtClean="0"/>
              <a:t>që</a:t>
            </a:r>
            <a:r>
              <a:rPr lang="en-GB" sz="1200" b="1" baseline="0" dirty="0" smtClean="0"/>
              <a:t> </a:t>
            </a:r>
            <a:r>
              <a:rPr lang="en-GB" sz="1200" b="1" baseline="0" dirty="0" err="1" smtClean="0"/>
              <a:t>kanë</a:t>
            </a:r>
            <a:r>
              <a:rPr lang="en-GB" sz="1200" b="1" baseline="0" dirty="0" smtClean="0"/>
              <a:t> </a:t>
            </a:r>
            <a:r>
              <a:rPr lang="en-GB" sz="1200" b="1" baseline="0" dirty="0" err="1" smtClean="0"/>
              <a:t>marrë</a:t>
            </a:r>
            <a:r>
              <a:rPr lang="en-GB" sz="1200" b="1" baseline="0" dirty="0" smtClean="0"/>
              <a:t> </a:t>
            </a:r>
            <a:r>
              <a:rPr lang="en-GB" sz="1200" b="1" baseline="0" dirty="0" err="1" smtClean="0"/>
              <a:t>pjesë</a:t>
            </a:r>
            <a:r>
              <a:rPr lang="en-GB" sz="1200" b="1" baseline="0" dirty="0" smtClean="0"/>
              <a:t> </a:t>
            </a:r>
            <a:r>
              <a:rPr lang="en-GB" sz="1200" b="1" baseline="0" dirty="0" err="1" smtClean="0"/>
              <a:t>në</a:t>
            </a:r>
            <a:r>
              <a:rPr lang="en-GB" sz="1200" b="1" baseline="0" dirty="0" smtClean="0"/>
              <a:t> </a:t>
            </a:r>
            <a:r>
              <a:rPr lang="en-GB" sz="1200" b="1" baseline="0" dirty="0" err="1" smtClean="0"/>
              <a:t>Zhvillimin</a:t>
            </a:r>
            <a:r>
              <a:rPr lang="en-GB" sz="1200" b="1" baseline="0" dirty="0" smtClean="0"/>
              <a:t> </a:t>
            </a:r>
            <a:r>
              <a:rPr lang="en-GB" sz="1200" b="1" baseline="0" dirty="0" err="1" smtClean="0"/>
              <a:t>Profesional</a:t>
            </a:r>
            <a:r>
              <a:rPr lang="en-GB" sz="1200" b="1" baseline="0" dirty="0" smtClean="0"/>
              <a:t> </a:t>
            </a:r>
            <a:r>
              <a:rPr lang="en-GB" sz="1200" b="1" baseline="0" dirty="0" err="1" smtClean="0"/>
              <a:t>gjatë</a:t>
            </a:r>
            <a:r>
              <a:rPr lang="en-GB" sz="1200" b="1" baseline="0" dirty="0" smtClean="0"/>
              <a:t> </a:t>
            </a:r>
            <a:r>
              <a:rPr lang="en-GB" sz="1200" b="1" dirty="0" smtClean="0"/>
              <a:t>12 </a:t>
            </a:r>
            <a:r>
              <a:rPr lang="en-GB" sz="1200" b="1" dirty="0" err="1" smtClean="0"/>
              <a:t>muajve</a:t>
            </a:r>
            <a:r>
              <a:rPr lang="en-GB" sz="1200" b="1" dirty="0" smtClean="0"/>
              <a:t>, </a:t>
            </a:r>
            <a:r>
              <a:rPr lang="en-GB" sz="1200" b="1" dirty="0"/>
              <a:t>2015 </a:t>
            </a:r>
          </a:p>
        </c:rich>
      </c:tx>
      <c:layout>
        <c:manualLayout>
          <c:xMode val="edge"/>
          <c:yMode val="edge"/>
          <c:x val="0.14086111111111121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'VOLUMES OF CPD'!$A$7</c:f>
              <c:strCache>
                <c:ptCount val="1"/>
                <c:pt idx="0">
                  <c:v>Albania 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'VOLUMES OF CPD'!$B$6:$G$6</c:f>
              <c:strCache>
                <c:ptCount val="6"/>
                <c:pt idx="0">
                  <c:v>In-service training</c:v>
                </c:pt>
                <c:pt idx="1">
                  <c:v>Professional development in vocational specialism</c:v>
                </c:pt>
                <c:pt idx="2">
                  <c:v>Conferences/seminars</c:v>
                </c:pt>
                <c:pt idx="3">
                  <c:v>Observation visits to schools</c:v>
                </c:pt>
                <c:pt idx="4">
                  <c:v>Observation visits to businesses</c:v>
                </c:pt>
                <c:pt idx="5">
                  <c:v>No training</c:v>
                </c:pt>
              </c:strCache>
            </c:strRef>
          </c:cat>
          <c:val>
            <c:numRef>
              <c:f>'VOLUMES OF CPD'!$B$7:$G$7</c:f>
              <c:numCache>
                <c:formatCode>0</c:formatCode>
                <c:ptCount val="6"/>
                <c:pt idx="0">
                  <c:v>55.56</c:v>
                </c:pt>
                <c:pt idx="1">
                  <c:v>22.84</c:v>
                </c:pt>
                <c:pt idx="2">
                  <c:v>16.77</c:v>
                </c:pt>
                <c:pt idx="3">
                  <c:v>30.86</c:v>
                </c:pt>
                <c:pt idx="4">
                  <c:v>29.01</c:v>
                </c:pt>
                <c:pt idx="5">
                  <c:v>35.4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174074224"/>
        <c:axId val="174074616"/>
      </c:barChart>
      <c:catAx>
        <c:axId val="17407422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4074616"/>
        <c:crosses val="autoZero"/>
        <c:auto val="1"/>
        <c:lblAlgn val="ctr"/>
        <c:lblOffset val="100"/>
        <c:noMultiLvlLbl val="0"/>
      </c:catAx>
      <c:valAx>
        <c:axId val="174074616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407422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283" cy="49657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>
              <a:latin typeface="Arial" pitchFamily="34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8645" y="0"/>
            <a:ext cx="2944283" cy="49657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3835C8-BB37-4429-9A1B-ACF14AE7E7D6}" type="datetimeFigureOut">
              <a:rPr lang="en-GB" smtClean="0">
                <a:latin typeface="Arial" pitchFamily="34" charset="0"/>
              </a:rPr>
              <a:pPr/>
              <a:t>02/02/2017</a:t>
            </a:fld>
            <a:endParaRPr lang="en-GB" dirty="0">
              <a:latin typeface="Arial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33106"/>
            <a:ext cx="2944283" cy="49657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>
              <a:latin typeface="Arial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8645" y="9433106"/>
            <a:ext cx="2944283" cy="49657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985194-D133-4B33-AAB3-837EB8B59ED4}" type="slidenum">
              <a:rPr lang="en-GB" smtClean="0">
                <a:latin typeface="Arial" pitchFamily="34" charset="0"/>
              </a:rPr>
              <a:pPr/>
              <a:t>‹#›</a:t>
            </a:fld>
            <a:endParaRPr lang="en-GB" dirty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207994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283" cy="49657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8645" y="0"/>
            <a:ext cx="2944283" cy="49657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itchFamily="34" charset="0"/>
              </a:defRPr>
            </a:lvl1pPr>
          </a:lstStyle>
          <a:p>
            <a:fld id="{8F6D398E-25CB-40CF-A09E-EE5459CE508C}" type="datetimeFigureOut">
              <a:rPr lang="en-GB" smtClean="0"/>
              <a:pPr/>
              <a:t>02/02/2017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7313" y="744538"/>
            <a:ext cx="6619875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17415"/>
            <a:ext cx="5435600" cy="446913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3106"/>
            <a:ext cx="2944283" cy="49657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8645" y="9433106"/>
            <a:ext cx="2944283" cy="49657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pitchFamily="34" charset="0"/>
              </a:defRPr>
            </a:lvl1pPr>
          </a:lstStyle>
          <a:p>
            <a:fld id="{019C38AD-272E-49C6-9EDF-AC09A3477B4B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676914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3.xml"/><Relationship Id="rId4" Type="http://schemas.openxmlformats.org/officeDocument/2006/relationships/image" Target="../media/image6.png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slideMaster" Target="../slideMasters/slideMaster3.xml"/><Relationship Id="rId1" Type="http://schemas.openxmlformats.org/officeDocument/2006/relationships/themeOverride" Target="../theme/themeOverride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8.emf"/><Relationship Id="rId1" Type="http://schemas.openxmlformats.org/officeDocument/2006/relationships/slideMaster" Target="../slideMasters/slideMaster4.xml"/><Relationship Id="rId4" Type="http://schemas.openxmlformats.org/officeDocument/2006/relationships/image" Target="../media/image9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slideMaster" Target="../slideMasters/slideMaster4.xml"/><Relationship Id="rId1" Type="http://schemas.openxmlformats.org/officeDocument/2006/relationships/themeOverride" Target="../theme/themeOverride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3.pn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/>
          <p:cNvGrpSpPr/>
          <p:nvPr userDrawn="1"/>
        </p:nvGrpSpPr>
        <p:grpSpPr>
          <a:xfrm>
            <a:off x="252000" y="198000"/>
            <a:ext cx="8640000" cy="4240800"/>
            <a:chOff x="5007223" y="-4290550"/>
            <a:chExt cx="9137651" cy="4483100"/>
          </a:xfrm>
        </p:grpSpPr>
        <p:sp>
          <p:nvSpPr>
            <p:cNvPr id="11" name="Freeform 10"/>
            <p:cNvSpPr>
              <a:spLocks noEditPoints="1"/>
            </p:cNvSpPr>
            <p:nvPr userDrawn="1"/>
          </p:nvSpPr>
          <p:spPr bwMode="auto">
            <a:xfrm>
              <a:off x="5007223" y="-4290550"/>
              <a:ext cx="9137650" cy="4483100"/>
            </a:xfrm>
            <a:custGeom>
              <a:avLst/>
              <a:gdLst>
                <a:gd name="T0" fmla="*/ 1219 w 2728"/>
                <a:gd name="T1" fmla="*/ 0 h 1337"/>
                <a:gd name="T2" fmla="*/ 0 w 2728"/>
                <a:gd name="T3" fmla="*/ 34 h 1337"/>
                <a:gd name="T4" fmla="*/ 1219 w 2728"/>
                <a:gd name="T5" fmla="*/ 1337 h 1337"/>
                <a:gd name="T6" fmla="*/ 1826 w 2728"/>
                <a:gd name="T7" fmla="*/ 1319 h 1337"/>
                <a:gd name="T8" fmla="*/ 1827 w 2728"/>
                <a:gd name="T9" fmla="*/ 1267 h 1337"/>
                <a:gd name="T10" fmla="*/ 1819 w 2728"/>
                <a:gd name="T11" fmla="*/ 1160 h 1337"/>
                <a:gd name="T12" fmla="*/ 1826 w 2728"/>
                <a:gd name="T13" fmla="*/ 973 h 1337"/>
                <a:gd name="T14" fmla="*/ 1829 w 2728"/>
                <a:gd name="T15" fmla="*/ 852 h 1337"/>
                <a:gd name="T16" fmla="*/ 1828 w 2728"/>
                <a:gd name="T17" fmla="*/ 778 h 1337"/>
                <a:gd name="T18" fmla="*/ 1817 w 2728"/>
                <a:gd name="T19" fmla="*/ 641 h 1337"/>
                <a:gd name="T20" fmla="*/ 1840 w 2728"/>
                <a:gd name="T21" fmla="*/ 619 h 1337"/>
                <a:gd name="T22" fmla="*/ 1853 w 2728"/>
                <a:gd name="T23" fmla="*/ 631 h 1337"/>
                <a:gd name="T24" fmla="*/ 1890 w 2728"/>
                <a:gd name="T25" fmla="*/ 662 h 1337"/>
                <a:gd name="T26" fmla="*/ 1934 w 2728"/>
                <a:gd name="T27" fmla="*/ 703 h 1337"/>
                <a:gd name="T28" fmla="*/ 1944 w 2728"/>
                <a:gd name="T29" fmla="*/ 748 h 1337"/>
                <a:gd name="T30" fmla="*/ 1956 w 2728"/>
                <a:gd name="T31" fmla="*/ 745 h 1337"/>
                <a:gd name="T32" fmla="*/ 1994 w 2728"/>
                <a:gd name="T33" fmla="*/ 635 h 1337"/>
                <a:gd name="T34" fmla="*/ 2046 w 2728"/>
                <a:gd name="T35" fmla="*/ 654 h 1337"/>
                <a:gd name="T36" fmla="*/ 2057 w 2728"/>
                <a:gd name="T37" fmla="*/ 770 h 1337"/>
                <a:gd name="T38" fmla="*/ 2030 w 2728"/>
                <a:gd name="T39" fmla="*/ 781 h 1337"/>
                <a:gd name="T40" fmla="*/ 2013 w 2728"/>
                <a:gd name="T41" fmla="*/ 785 h 1337"/>
                <a:gd name="T42" fmla="*/ 1972 w 2728"/>
                <a:gd name="T43" fmla="*/ 819 h 1337"/>
                <a:gd name="T44" fmla="*/ 1944 w 2728"/>
                <a:gd name="T45" fmla="*/ 854 h 1337"/>
                <a:gd name="T46" fmla="*/ 1966 w 2728"/>
                <a:gd name="T47" fmla="*/ 1020 h 1337"/>
                <a:gd name="T48" fmla="*/ 1973 w 2728"/>
                <a:gd name="T49" fmla="*/ 1114 h 1337"/>
                <a:gd name="T50" fmla="*/ 2004 w 2728"/>
                <a:gd name="T51" fmla="*/ 1284 h 1337"/>
                <a:gd name="T52" fmla="*/ 2042 w 2728"/>
                <a:gd name="T53" fmla="*/ 1311 h 1337"/>
                <a:gd name="T54" fmla="*/ 1970 w 2728"/>
                <a:gd name="T55" fmla="*/ 1286 h 1337"/>
                <a:gd name="T56" fmla="*/ 1951 w 2728"/>
                <a:gd name="T57" fmla="*/ 1310 h 1337"/>
                <a:gd name="T58" fmla="*/ 1942 w 2728"/>
                <a:gd name="T59" fmla="*/ 1259 h 1337"/>
                <a:gd name="T60" fmla="*/ 1944 w 2728"/>
                <a:gd name="T61" fmla="*/ 1197 h 1337"/>
                <a:gd name="T62" fmla="*/ 1894 w 2728"/>
                <a:gd name="T63" fmla="*/ 1107 h 1337"/>
                <a:gd name="T64" fmla="*/ 1868 w 2728"/>
                <a:gd name="T65" fmla="*/ 1207 h 1337"/>
                <a:gd name="T66" fmla="*/ 1888 w 2728"/>
                <a:gd name="T67" fmla="*/ 1319 h 1337"/>
                <a:gd name="T68" fmla="*/ 2612 w 2728"/>
                <a:gd name="T69" fmla="*/ 1326 h 1337"/>
                <a:gd name="T70" fmla="*/ 2607 w 2728"/>
                <a:gd name="T71" fmla="*/ 1270 h 1337"/>
                <a:gd name="T72" fmla="*/ 2589 w 2728"/>
                <a:gd name="T73" fmla="*/ 1144 h 1337"/>
                <a:gd name="T74" fmla="*/ 2547 w 2728"/>
                <a:gd name="T75" fmla="*/ 1082 h 1337"/>
                <a:gd name="T76" fmla="*/ 2516 w 2728"/>
                <a:gd name="T77" fmla="*/ 1044 h 1337"/>
                <a:gd name="T78" fmla="*/ 2515 w 2728"/>
                <a:gd name="T79" fmla="*/ 967 h 1337"/>
                <a:gd name="T80" fmla="*/ 2513 w 2728"/>
                <a:gd name="T81" fmla="*/ 901 h 1337"/>
                <a:gd name="T82" fmla="*/ 2520 w 2728"/>
                <a:gd name="T83" fmla="*/ 801 h 1337"/>
                <a:gd name="T84" fmla="*/ 2556 w 2728"/>
                <a:gd name="T85" fmla="*/ 706 h 1337"/>
                <a:gd name="T86" fmla="*/ 2588 w 2728"/>
                <a:gd name="T87" fmla="*/ 654 h 1337"/>
                <a:gd name="T88" fmla="*/ 2595 w 2728"/>
                <a:gd name="T89" fmla="*/ 589 h 1337"/>
                <a:gd name="T90" fmla="*/ 2640 w 2728"/>
                <a:gd name="T91" fmla="*/ 665 h 1337"/>
                <a:gd name="T92" fmla="*/ 2687 w 2728"/>
                <a:gd name="T93" fmla="*/ 687 h 1337"/>
                <a:gd name="T94" fmla="*/ 2696 w 2728"/>
                <a:gd name="T95" fmla="*/ 799 h 1337"/>
                <a:gd name="T96" fmla="*/ 2728 w 2728"/>
                <a:gd name="T97" fmla="*/ 864 h 1337"/>
                <a:gd name="T98" fmla="*/ 1909 w 2728"/>
                <a:gd name="T99" fmla="*/ 601 h 1337"/>
                <a:gd name="T100" fmla="*/ 1883 w 2728"/>
                <a:gd name="T101" fmla="*/ 640 h 1337"/>
                <a:gd name="T102" fmla="*/ 1881 w 2728"/>
                <a:gd name="T103" fmla="*/ 644 h 1337"/>
                <a:gd name="T104" fmla="*/ 1851 w 2728"/>
                <a:gd name="T105" fmla="*/ 627 h 1337"/>
                <a:gd name="T106" fmla="*/ 1845 w 2728"/>
                <a:gd name="T107" fmla="*/ 612 h 1337"/>
                <a:gd name="T108" fmla="*/ 1832 w 2728"/>
                <a:gd name="T109" fmla="*/ 595 h 1337"/>
                <a:gd name="T110" fmla="*/ 1828 w 2728"/>
                <a:gd name="T111" fmla="*/ 580 h 1337"/>
                <a:gd name="T112" fmla="*/ 1831 w 2728"/>
                <a:gd name="T113" fmla="*/ 562 h 1337"/>
                <a:gd name="T114" fmla="*/ 1853 w 2728"/>
                <a:gd name="T115" fmla="*/ 523 h 1337"/>
                <a:gd name="T116" fmla="*/ 1900 w 2728"/>
                <a:gd name="T117" fmla="*/ 528 h 1337"/>
                <a:gd name="T118" fmla="*/ 1908 w 2728"/>
                <a:gd name="T119" fmla="*/ 553 h 1337"/>
                <a:gd name="T120" fmla="*/ 1909 w 2728"/>
                <a:gd name="T121" fmla="*/ 567 h 1337"/>
                <a:gd name="T122" fmla="*/ 1910 w 2728"/>
                <a:gd name="T123" fmla="*/ 581 h 13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2728" h="1337">
                  <a:moveTo>
                    <a:pt x="2692" y="0"/>
                  </a:moveTo>
                  <a:cubicBezTo>
                    <a:pt x="1430" y="0"/>
                    <a:pt x="1430" y="0"/>
                    <a:pt x="1430" y="0"/>
                  </a:cubicBezTo>
                  <a:cubicBezTo>
                    <a:pt x="1270" y="0"/>
                    <a:pt x="1270" y="0"/>
                    <a:pt x="1270" y="0"/>
                  </a:cubicBezTo>
                  <a:cubicBezTo>
                    <a:pt x="1219" y="0"/>
                    <a:pt x="1219" y="0"/>
                    <a:pt x="1219" y="0"/>
                  </a:cubicBezTo>
                  <a:cubicBezTo>
                    <a:pt x="1184" y="0"/>
                    <a:pt x="1184" y="0"/>
                    <a:pt x="1184" y="0"/>
                  </a:cubicBezTo>
                  <a:cubicBezTo>
                    <a:pt x="34" y="0"/>
                    <a:pt x="34" y="0"/>
                    <a:pt x="34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4"/>
                    <a:pt x="0" y="34"/>
                    <a:pt x="0" y="34"/>
                  </a:cubicBezTo>
                  <a:cubicBezTo>
                    <a:pt x="0" y="974"/>
                    <a:pt x="0" y="974"/>
                    <a:pt x="0" y="974"/>
                  </a:cubicBezTo>
                  <a:cubicBezTo>
                    <a:pt x="0" y="1303"/>
                    <a:pt x="0" y="1303"/>
                    <a:pt x="0" y="1303"/>
                  </a:cubicBezTo>
                  <a:cubicBezTo>
                    <a:pt x="0" y="1321"/>
                    <a:pt x="16" y="1337"/>
                    <a:pt x="34" y="1337"/>
                  </a:cubicBezTo>
                  <a:cubicBezTo>
                    <a:pt x="1219" y="1337"/>
                    <a:pt x="1219" y="1337"/>
                    <a:pt x="1219" y="1337"/>
                  </a:cubicBezTo>
                  <a:cubicBezTo>
                    <a:pt x="1270" y="1337"/>
                    <a:pt x="1270" y="1337"/>
                    <a:pt x="1270" y="1337"/>
                  </a:cubicBezTo>
                  <a:cubicBezTo>
                    <a:pt x="1827" y="1337"/>
                    <a:pt x="1827" y="1337"/>
                    <a:pt x="1827" y="1337"/>
                  </a:cubicBezTo>
                  <a:cubicBezTo>
                    <a:pt x="1826" y="1337"/>
                    <a:pt x="1826" y="1336"/>
                    <a:pt x="1826" y="1336"/>
                  </a:cubicBezTo>
                  <a:cubicBezTo>
                    <a:pt x="1826" y="1335"/>
                    <a:pt x="1827" y="1323"/>
                    <a:pt x="1826" y="1319"/>
                  </a:cubicBezTo>
                  <a:cubicBezTo>
                    <a:pt x="1826" y="1316"/>
                    <a:pt x="1825" y="1306"/>
                    <a:pt x="1824" y="1304"/>
                  </a:cubicBezTo>
                  <a:cubicBezTo>
                    <a:pt x="1822" y="1301"/>
                    <a:pt x="1820" y="1297"/>
                    <a:pt x="1819" y="1295"/>
                  </a:cubicBezTo>
                  <a:cubicBezTo>
                    <a:pt x="1818" y="1293"/>
                    <a:pt x="1816" y="1288"/>
                    <a:pt x="1818" y="1281"/>
                  </a:cubicBezTo>
                  <a:cubicBezTo>
                    <a:pt x="1820" y="1273"/>
                    <a:pt x="1826" y="1268"/>
                    <a:pt x="1827" y="1267"/>
                  </a:cubicBezTo>
                  <a:cubicBezTo>
                    <a:pt x="1829" y="1265"/>
                    <a:pt x="1829" y="1265"/>
                    <a:pt x="1829" y="1265"/>
                  </a:cubicBezTo>
                  <a:cubicBezTo>
                    <a:pt x="1829" y="1265"/>
                    <a:pt x="1833" y="1260"/>
                    <a:pt x="1833" y="1254"/>
                  </a:cubicBezTo>
                  <a:cubicBezTo>
                    <a:pt x="1834" y="1247"/>
                    <a:pt x="1832" y="1234"/>
                    <a:pt x="1829" y="1221"/>
                  </a:cubicBezTo>
                  <a:cubicBezTo>
                    <a:pt x="1826" y="1208"/>
                    <a:pt x="1819" y="1175"/>
                    <a:pt x="1819" y="1160"/>
                  </a:cubicBezTo>
                  <a:cubicBezTo>
                    <a:pt x="1821" y="1146"/>
                    <a:pt x="1830" y="1114"/>
                    <a:pt x="1830" y="1114"/>
                  </a:cubicBezTo>
                  <a:cubicBezTo>
                    <a:pt x="1830" y="1114"/>
                    <a:pt x="1822" y="1114"/>
                    <a:pt x="1820" y="1114"/>
                  </a:cubicBezTo>
                  <a:cubicBezTo>
                    <a:pt x="1819" y="1114"/>
                    <a:pt x="1816" y="1112"/>
                    <a:pt x="1816" y="1112"/>
                  </a:cubicBezTo>
                  <a:cubicBezTo>
                    <a:pt x="1816" y="1112"/>
                    <a:pt x="1829" y="998"/>
                    <a:pt x="1826" y="973"/>
                  </a:cubicBezTo>
                  <a:cubicBezTo>
                    <a:pt x="1825" y="947"/>
                    <a:pt x="1819" y="946"/>
                    <a:pt x="1817" y="927"/>
                  </a:cubicBezTo>
                  <a:cubicBezTo>
                    <a:pt x="1816" y="909"/>
                    <a:pt x="1819" y="895"/>
                    <a:pt x="1819" y="895"/>
                  </a:cubicBezTo>
                  <a:cubicBezTo>
                    <a:pt x="1817" y="894"/>
                    <a:pt x="1817" y="894"/>
                    <a:pt x="1817" y="894"/>
                  </a:cubicBezTo>
                  <a:cubicBezTo>
                    <a:pt x="1817" y="894"/>
                    <a:pt x="1824" y="864"/>
                    <a:pt x="1829" y="852"/>
                  </a:cubicBezTo>
                  <a:cubicBezTo>
                    <a:pt x="1834" y="840"/>
                    <a:pt x="1836" y="821"/>
                    <a:pt x="1837" y="819"/>
                  </a:cubicBezTo>
                  <a:cubicBezTo>
                    <a:pt x="1838" y="816"/>
                    <a:pt x="1835" y="815"/>
                    <a:pt x="1835" y="813"/>
                  </a:cubicBezTo>
                  <a:cubicBezTo>
                    <a:pt x="1835" y="811"/>
                    <a:pt x="1834" y="806"/>
                    <a:pt x="1834" y="802"/>
                  </a:cubicBezTo>
                  <a:cubicBezTo>
                    <a:pt x="1834" y="799"/>
                    <a:pt x="1831" y="788"/>
                    <a:pt x="1828" y="778"/>
                  </a:cubicBezTo>
                  <a:cubicBezTo>
                    <a:pt x="1825" y="769"/>
                    <a:pt x="1816" y="741"/>
                    <a:pt x="1813" y="734"/>
                  </a:cubicBezTo>
                  <a:cubicBezTo>
                    <a:pt x="1810" y="727"/>
                    <a:pt x="1806" y="717"/>
                    <a:pt x="1804" y="709"/>
                  </a:cubicBezTo>
                  <a:cubicBezTo>
                    <a:pt x="1802" y="702"/>
                    <a:pt x="1800" y="685"/>
                    <a:pt x="1802" y="670"/>
                  </a:cubicBezTo>
                  <a:cubicBezTo>
                    <a:pt x="1804" y="656"/>
                    <a:pt x="1814" y="643"/>
                    <a:pt x="1817" y="641"/>
                  </a:cubicBezTo>
                  <a:cubicBezTo>
                    <a:pt x="1821" y="640"/>
                    <a:pt x="1830" y="638"/>
                    <a:pt x="1830" y="638"/>
                  </a:cubicBezTo>
                  <a:cubicBezTo>
                    <a:pt x="1832" y="636"/>
                    <a:pt x="1832" y="636"/>
                    <a:pt x="1832" y="636"/>
                  </a:cubicBezTo>
                  <a:cubicBezTo>
                    <a:pt x="1832" y="634"/>
                    <a:pt x="1832" y="634"/>
                    <a:pt x="1832" y="634"/>
                  </a:cubicBezTo>
                  <a:cubicBezTo>
                    <a:pt x="1840" y="619"/>
                    <a:pt x="1840" y="619"/>
                    <a:pt x="1840" y="619"/>
                  </a:cubicBezTo>
                  <a:cubicBezTo>
                    <a:pt x="1842" y="619"/>
                    <a:pt x="1842" y="619"/>
                    <a:pt x="1842" y="619"/>
                  </a:cubicBezTo>
                  <a:cubicBezTo>
                    <a:pt x="1844" y="619"/>
                    <a:pt x="1844" y="619"/>
                    <a:pt x="1844" y="619"/>
                  </a:cubicBezTo>
                  <a:cubicBezTo>
                    <a:pt x="1845" y="620"/>
                    <a:pt x="1846" y="622"/>
                    <a:pt x="1847" y="623"/>
                  </a:cubicBezTo>
                  <a:cubicBezTo>
                    <a:pt x="1849" y="626"/>
                    <a:pt x="1851" y="629"/>
                    <a:pt x="1853" y="631"/>
                  </a:cubicBezTo>
                  <a:cubicBezTo>
                    <a:pt x="1861" y="641"/>
                    <a:pt x="1866" y="651"/>
                    <a:pt x="1875" y="659"/>
                  </a:cubicBezTo>
                  <a:cubicBezTo>
                    <a:pt x="1880" y="664"/>
                    <a:pt x="1884" y="671"/>
                    <a:pt x="1888" y="676"/>
                  </a:cubicBezTo>
                  <a:cubicBezTo>
                    <a:pt x="1893" y="682"/>
                    <a:pt x="1905" y="704"/>
                    <a:pt x="1907" y="711"/>
                  </a:cubicBezTo>
                  <a:cubicBezTo>
                    <a:pt x="1905" y="686"/>
                    <a:pt x="1899" y="674"/>
                    <a:pt x="1890" y="662"/>
                  </a:cubicBezTo>
                  <a:cubicBezTo>
                    <a:pt x="1888" y="659"/>
                    <a:pt x="1888" y="655"/>
                    <a:pt x="1887" y="651"/>
                  </a:cubicBezTo>
                  <a:cubicBezTo>
                    <a:pt x="1893" y="658"/>
                    <a:pt x="1900" y="666"/>
                    <a:pt x="1904" y="670"/>
                  </a:cubicBezTo>
                  <a:cubicBezTo>
                    <a:pt x="1905" y="671"/>
                    <a:pt x="1905" y="671"/>
                    <a:pt x="1905" y="671"/>
                  </a:cubicBezTo>
                  <a:cubicBezTo>
                    <a:pt x="1907" y="673"/>
                    <a:pt x="1933" y="701"/>
                    <a:pt x="1934" y="703"/>
                  </a:cubicBezTo>
                  <a:cubicBezTo>
                    <a:pt x="1935" y="705"/>
                    <a:pt x="1942" y="719"/>
                    <a:pt x="1942" y="725"/>
                  </a:cubicBezTo>
                  <a:cubicBezTo>
                    <a:pt x="1942" y="732"/>
                    <a:pt x="1936" y="747"/>
                    <a:pt x="1935" y="750"/>
                  </a:cubicBezTo>
                  <a:cubicBezTo>
                    <a:pt x="1937" y="750"/>
                    <a:pt x="1937" y="750"/>
                    <a:pt x="1937" y="750"/>
                  </a:cubicBezTo>
                  <a:cubicBezTo>
                    <a:pt x="1937" y="750"/>
                    <a:pt x="1942" y="748"/>
                    <a:pt x="1944" y="748"/>
                  </a:cubicBezTo>
                  <a:cubicBezTo>
                    <a:pt x="1946" y="748"/>
                    <a:pt x="1946" y="749"/>
                    <a:pt x="1946" y="749"/>
                  </a:cubicBezTo>
                  <a:cubicBezTo>
                    <a:pt x="1946" y="749"/>
                    <a:pt x="1946" y="750"/>
                    <a:pt x="1947" y="748"/>
                  </a:cubicBezTo>
                  <a:cubicBezTo>
                    <a:pt x="1947" y="747"/>
                    <a:pt x="1949" y="745"/>
                    <a:pt x="1951" y="746"/>
                  </a:cubicBezTo>
                  <a:cubicBezTo>
                    <a:pt x="1954" y="746"/>
                    <a:pt x="1954" y="746"/>
                    <a:pt x="1956" y="745"/>
                  </a:cubicBezTo>
                  <a:cubicBezTo>
                    <a:pt x="1956" y="745"/>
                    <a:pt x="1957" y="740"/>
                    <a:pt x="1957" y="740"/>
                  </a:cubicBezTo>
                  <a:cubicBezTo>
                    <a:pt x="1957" y="740"/>
                    <a:pt x="1984" y="646"/>
                    <a:pt x="1985" y="643"/>
                  </a:cubicBezTo>
                  <a:cubicBezTo>
                    <a:pt x="1986" y="641"/>
                    <a:pt x="1986" y="636"/>
                    <a:pt x="1988" y="634"/>
                  </a:cubicBezTo>
                  <a:cubicBezTo>
                    <a:pt x="1990" y="632"/>
                    <a:pt x="1994" y="635"/>
                    <a:pt x="1994" y="635"/>
                  </a:cubicBezTo>
                  <a:cubicBezTo>
                    <a:pt x="2033" y="649"/>
                    <a:pt x="2033" y="649"/>
                    <a:pt x="2033" y="649"/>
                  </a:cubicBezTo>
                  <a:cubicBezTo>
                    <a:pt x="2034" y="649"/>
                    <a:pt x="2034" y="649"/>
                    <a:pt x="2034" y="649"/>
                  </a:cubicBezTo>
                  <a:cubicBezTo>
                    <a:pt x="2034" y="649"/>
                    <a:pt x="2037" y="650"/>
                    <a:pt x="2042" y="652"/>
                  </a:cubicBezTo>
                  <a:cubicBezTo>
                    <a:pt x="2045" y="654"/>
                    <a:pt x="2046" y="654"/>
                    <a:pt x="2046" y="654"/>
                  </a:cubicBezTo>
                  <a:cubicBezTo>
                    <a:pt x="2046" y="655"/>
                    <a:pt x="2046" y="655"/>
                    <a:pt x="2046" y="655"/>
                  </a:cubicBezTo>
                  <a:cubicBezTo>
                    <a:pt x="2046" y="655"/>
                    <a:pt x="2079" y="666"/>
                    <a:pt x="2081" y="668"/>
                  </a:cubicBezTo>
                  <a:cubicBezTo>
                    <a:pt x="2085" y="668"/>
                    <a:pt x="2088" y="669"/>
                    <a:pt x="2085" y="676"/>
                  </a:cubicBezTo>
                  <a:cubicBezTo>
                    <a:pt x="2083" y="683"/>
                    <a:pt x="2059" y="765"/>
                    <a:pt x="2057" y="770"/>
                  </a:cubicBezTo>
                  <a:cubicBezTo>
                    <a:pt x="2055" y="776"/>
                    <a:pt x="2052" y="776"/>
                    <a:pt x="2050" y="777"/>
                  </a:cubicBezTo>
                  <a:cubicBezTo>
                    <a:pt x="2048" y="777"/>
                    <a:pt x="2046" y="776"/>
                    <a:pt x="2046" y="776"/>
                  </a:cubicBezTo>
                  <a:cubicBezTo>
                    <a:pt x="2045" y="778"/>
                    <a:pt x="2045" y="778"/>
                    <a:pt x="2045" y="778"/>
                  </a:cubicBezTo>
                  <a:cubicBezTo>
                    <a:pt x="2045" y="778"/>
                    <a:pt x="2032" y="782"/>
                    <a:pt x="2030" y="781"/>
                  </a:cubicBezTo>
                  <a:cubicBezTo>
                    <a:pt x="2029" y="782"/>
                    <a:pt x="2027" y="782"/>
                    <a:pt x="2027" y="782"/>
                  </a:cubicBezTo>
                  <a:cubicBezTo>
                    <a:pt x="2026" y="783"/>
                    <a:pt x="2023" y="784"/>
                    <a:pt x="2023" y="784"/>
                  </a:cubicBezTo>
                  <a:cubicBezTo>
                    <a:pt x="2021" y="784"/>
                    <a:pt x="2016" y="784"/>
                    <a:pt x="2016" y="784"/>
                  </a:cubicBezTo>
                  <a:cubicBezTo>
                    <a:pt x="2015" y="784"/>
                    <a:pt x="2013" y="785"/>
                    <a:pt x="2013" y="785"/>
                  </a:cubicBezTo>
                  <a:cubicBezTo>
                    <a:pt x="2013" y="785"/>
                    <a:pt x="2008" y="787"/>
                    <a:pt x="2007" y="787"/>
                  </a:cubicBezTo>
                  <a:cubicBezTo>
                    <a:pt x="2005" y="787"/>
                    <a:pt x="1993" y="790"/>
                    <a:pt x="1992" y="790"/>
                  </a:cubicBezTo>
                  <a:cubicBezTo>
                    <a:pt x="1991" y="790"/>
                    <a:pt x="1976" y="795"/>
                    <a:pt x="1976" y="795"/>
                  </a:cubicBezTo>
                  <a:cubicBezTo>
                    <a:pt x="1976" y="795"/>
                    <a:pt x="1972" y="818"/>
                    <a:pt x="1972" y="819"/>
                  </a:cubicBezTo>
                  <a:cubicBezTo>
                    <a:pt x="1973" y="821"/>
                    <a:pt x="1971" y="825"/>
                    <a:pt x="1971" y="825"/>
                  </a:cubicBezTo>
                  <a:cubicBezTo>
                    <a:pt x="1971" y="825"/>
                    <a:pt x="1942" y="821"/>
                    <a:pt x="1940" y="822"/>
                  </a:cubicBezTo>
                  <a:cubicBezTo>
                    <a:pt x="1939" y="822"/>
                    <a:pt x="1940" y="824"/>
                    <a:pt x="1940" y="824"/>
                  </a:cubicBezTo>
                  <a:cubicBezTo>
                    <a:pt x="1940" y="824"/>
                    <a:pt x="1942" y="844"/>
                    <a:pt x="1944" y="854"/>
                  </a:cubicBezTo>
                  <a:cubicBezTo>
                    <a:pt x="1947" y="864"/>
                    <a:pt x="1947" y="904"/>
                    <a:pt x="1947" y="904"/>
                  </a:cubicBezTo>
                  <a:cubicBezTo>
                    <a:pt x="1933" y="904"/>
                    <a:pt x="1933" y="904"/>
                    <a:pt x="1933" y="904"/>
                  </a:cubicBezTo>
                  <a:cubicBezTo>
                    <a:pt x="1933" y="904"/>
                    <a:pt x="1947" y="942"/>
                    <a:pt x="1951" y="953"/>
                  </a:cubicBezTo>
                  <a:cubicBezTo>
                    <a:pt x="1954" y="965"/>
                    <a:pt x="1966" y="1011"/>
                    <a:pt x="1966" y="1020"/>
                  </a:cubicBezTo>
                  <a:cubicBezTo>
                    <a:pt x="1967" y="1029"/>
                    <a:pt x="1969" y="1036"/>
                    <a:pt x="1970" y="1040"/>
                  </a:cubicBezTo>
                  <a:cubicBezTo>
                    <a:pt x="1970" y="1044"/>
                    <a:pt x="1972" y="1059"/>
                    <a:pt x="1973" y="1063"/>
                  </a:cubicBezTo>
                  <a:cubicBezTo>
                    <a:pt x="1974" y="1067"/>
                    <a:pt x="1974" y="1095"/>
                    <a:pt x="1974" y="1095"/>
                  </a:cubicBezTo>
                  <a:cubicBezTo>
                    <a:pt x="1974" y="1095"/>
                    <a:pt x="1971" y="1105"/>
                    <a:pt x="1973" y="1114"/>
                  </a:cubicBezTo>
                  <a:cubicBezTo>
                    <a:pt x="1975" y="1124"/>
                    <a:pt x="1981" y="1143"/>
                    <a:pt x="1983" y="1156"/>
                  </a:cubicBezTo>
                  <a:cubicBezTo>
                    <a:pt x="1983" y="1168"/>
                    <a:pt x="1982" y="1196"/>
                    <a:pt x="1985" y="1215"/>
                  </a:cubicBezTo>
                  <a:cubicBezTo>
                    <a:pt x="1988" y="1235"/>
                    <a:pt x="1994" y="1254"/>
                    <a:pt x="1996" y="1260"/>
                  </a:cubicBezTo>
                  <a:cubicBezTo>
                    <a:pt x="1998" y="1267"/>
                    <a:pt x="2003" y="1282"/>
                    <a:pt x="2004" y="1284"/>
                  </a:cubicBezTo>
                  <a:cubicBezTo>
                    <a:pt x="2005" y="1287"/>
                    <a:pt x="2005" y="1288"/>
                    <a:pt x="2008" y="1290"/>
                  </a:cubicBezTo>
                  <a:cubicBezTo>
                    <a:pt x="2010" y="1292"/>
                    <a:pt x="2023" y="1297"/>
                    <a:pt x="2027" y="1299"/>
                  </a:cubicBezTo>
                  <a:cubicBezTo>
                    <a:pt x="2030" y="1300"/>
                    <a:pt x="2039" y="1302"/>
                    <a:pt x="2040" y="1304"/>
                  </a:cubicBezTo>
                  <a:cubicBezTo>
                    <a:pt x="2041" y="1305"/>
                    <a:pt x="2042" y="1309"/>
                    <a:pt x="2042" y="1311"/>
                  </a:cubicBezTo>
                  <a:cubicBezTo>
                    <a:pt x="2042" y="1312"/>
                    <a:pt x="2038" y="1313"/>
                    <a:pt x="2031" y="1314"/>
                  </a:cubicBezTo>
                  <a:cubicBezTo>
                    <a:pt x="2024" y="1315"/>
                    <a:pt x="2005" y="1317"/>
                    <a:pt x="1998" y="1314"/>
                  </a:cubicBezTo>
                  <a:cubicBezTo>
                    <a:pt x="1990" y="1312"/>
                    <a:pt x="1990" y="1312"/>
                    <a:pt x="1986" y="1306"/>
                  </a:cubicBezTo>
                  <a:cubicBezTo>
                    <a:pt x="1982" y="1300"/>
                    <a:pt x="1973" y="1288"/>
                    <a:pt x="1970" y="1286"/>
                  </a:cubicBezTo>
                  <a:cubicBezTo>
                    <a:pt x="1966" y="1283"/>
                    <a:pt x="1961" y="1279"/>
                    <a:pt x="1959" y="1280"/>
                  </a:cubicBezTo>
                  <a:cubicBezTo>
                    <a:pt x="1956" y="1282"/>
                    <a:pt x="1954" y="1284"/>
                    <a:pt x="1954" y="1289"/>
                  </a:cubicBezTo>
                  <a:cubicBezTo>
                    <a:pt x="1954" y="1295"/>
                    <a:pt x="1954" y="1309"/>
                    <a:pt x="1954" y="1309"/>
                  </a:cubicBezTo>
                  <a:cubicBezTo>
                    <a:pt x="1954" y="1309"/>
                    <a:pt x="1952" y="1310"/>
                    <a:pt x="1951" y="1310"/>
                  </a:cubicBezTo>
                  <a:cubicBezTo>
                    <a:pt x="1951" y="1310"/>
                    <a:pt x="1950" y="1310"/>
                    <a:pt x="1950" y="1307"/>
                  </a:cubicBezTo>
                  <a:cubicBezTo>
                    <a:pt x="1951" y="1304"/>
                    <a:pt x="1951" y="1291"/>
                    <a:pt x="1950" y="1286"/>
                  </a:cubicBezTo>
                  <a:cubicBezTo>
                    <a:pt x="1949" y="1282"/>
                    <a:pt x="1947" y="1275"/>
                    <a:pt x="1945" y="1272"/>
                  </a:cubicBezTo>
                  <a:cubicBezTo>
                    <a:pt x="1944" y="1270"/>
                    <a:pt x="1940" y="1267"/>
                    <a:pt x="1942" y="1259"/>
                  </a:cubicBezTo>
                  <a:cubicBezTo>
                    <a:pt x="1943" y="1250"/>
                    <a:pt x="1953" y="1245"/>
                    <a:pt x="1953" y="1244"/>
                  </a:cubicBezTo>
                  <a:cubicBezTo>
                    <a:pt x="1954" y="1243"/>
                    <a:pt x="1955" y="1243"/>
                    <a:pt x="1955" y="1243"/>
                  </a:cubicBezTo>
                  <a:cubicBezTo>
                    <a:pt x="1955" y="1243"/>
                    <a:pt x="1956" y="1240"/>
                    <a:pt x="1956" y="1235"/>
                  </a:cubicBezTo>
                  <a:cubicBezTo>
                    <a:pt x="1955" y="1232"/>
                    <a:pt x="1951" y="1213"/>
                    <a:pt x="1944" y="1197"/>
                  </a:cubicBezTo>
                  <a:cubicBezTo>
                    <a:pt x="1937" y="1181"/>
                    <a:pt x="1931" y="1171"/>
                    <a:pt x="1929" y="1156"/>
                  </a:cubicBezTo>
                  <a:cubicBezTo>
                    <a:pt x="1929" y="1143"/>
                    <a:pt x="1929" y="1105"/>
                    <a:pt x="1929" y="1105"/>
                  </a:cubicBezTo>
                  <a:cubicBezTo>
                    <a:pt x="1930" y="1103"/>
                    <a:pt x="1930" y="1103"/>
                    <a:pt x="1930" y="1103"/>
                  </a:cubicBezTo>
                  <a:cubicBezTo>
                    <a:pt x="1894" y="1107"/>
                    <a:pt x="1894" y="1107"/>
                    <a:pt x="1894" y="1107"/>
                  </a:cubicBezTo>
                  <a:cubicBezTo>
                    <a:pt x="1879" y="1110"/>
                    <a:pt x="1879" y="1110"/>
                    <a:pt x="1879" y="1110"/>
                  </a:cubicBezTo>
                  <a:cubicBezTo>
                    <a:pt x="1879" y="1110"/>
                    <a:pt x="1874" y="1120"/>
                    <a:pt x="1873" y="1124"/>
                  </a:cubicBezTo>
                  <a:cubicBezTo>
                    <a:pt x="1873" y="1128"/>
                    <a:pt x="1873" y="1152"/>
                    <a:pt x="1873" y="1161"/>
                  </a:cubicBezTo>
                  <a:cubicBezTo>
                    <a:pt x="1873" y="1171"/>
                    <a:pt x="1870" y="1195"/>
                    <a:pt x="1868" y="1207"/>
                  </a:cubicBezTo>
                  <a:cubicBezTo>
                    <a:pt x="1867" y="1220"/>
                    <a:pt x="1866" y="1237"/>
                    <a:pt x="1868" y="1247"/>
                  </a:cubicBezTo>
                  <a:cubicBezTo>
                    <a:pt x="1869" y="1259"/>
                    <a:pt x="1872" y="1273"/>
                    <a:pt x="1873" y="1277"/>
                  </a:cubicBezTo>
                  <a:cubicBezTo>
                    <a:pt x="1873" y="1282"/>
                    <a:pt x="1878" y="1299"/>
                    <a:pt x="1880" y="1304"/>
                  </a:cubicBezTo>
                  <a:cubicBezTo>
                    <a:pt x="1883" y="1309"/>
                    <a:pt x="1885" y="1317"/>
                    <a:pt x="1888" y="1319"/>
                  </a:cubicBezTo>
                  <a:cubicBezTo>
                    <a:pt x="1892" y="1321"/>
                    <a:pt x="1900" y="1328"/>
                    <a:pt x="1906" y="1331"/>
                  </a:cubicBezTo>
                  <a:cubicBezTo>
                    <a:pt x="1912" y="1333"/>
                    <a:pt x="1915" y="1335"/>
                    <a:pt x="1917" y="1337"/>
                  </a:cubicBezTo>
                  <a:cubicBezTo>
                    <a:pt x="2612" y="1337"/>
                    <a:pt x="2612" y="1337"/>
                    <a:pt x="2612" y="1337"/>
                  </a:cubicBezTo>
                  <a:cubicBezTo>
                    <a:pt x="2611" y="1334"/>
                    <a:pt x="2611" y="1331"/>
                    <a:pt x="2612" y="1326"/>
                  </a:cubicBezTo>
                  <a:cubicBezTo>
                    <a:pt x="2615" y="1316"/>
                    <a:pt x="2616" y="1314"/>
                    <a:pt x="2620" y="1307"/>
                  </a:cubicBezTo>
                  <a:cubicBezTo>
                    <a:pt x="2623" y="1298"/>
                    <a:pt x="2624" y="1289"/>
                    <a:pt x="2624" y="1289"/>
                  </a:cubicBezTo>
                  <a:cubicBezTo>
                    <a:pt x="2624" y="1289"/>
                    <a:pt x="2615" y="1292"/>
                    <a:pt x="2608" y="1288"/>
                  </a:cubicBezTo>
                  <a:cubicBezTo>
                    <a:pt x="2602" y="1284"/>
                    <a:pt x="2605" y="1275"/>
                    <a:pt x="2607" y="1270"/>
                  </a:cubicBezTo>
                  <a:cubicBezTo>
                    <a:pt x="2608" y="1265"/>
                    <a:pt x="2611" y="1260"/>
                    <a:pt x="2611" y="1251"/>
                  </a:cubicBezTo>
                  <a:cubicBezTo>
                    <a:pt x="2612" y="1242"/>
                    <a:pt x="2614" y="1232"/>
                    <a:pt x="2614" y="1232"/>
                  </a:cubicBezTo>
                  <a:cubicBezTo>
                    <a:pt x="2614" y="1232"/>
                    <a:pt x="2604" y="1203"/>
                    <a:pt x="2598" y="1183"/>
                  </a:cubicBezTo>
                  <a:cubicBezTo>
                    <a:pt x="2591" y="1164"/>
                    <a:pt x="2589" y="1155"/>
                    <a:pt x="2589" y="1144"/>
                  </a:cubicBezTo>
                  <a:cubicBezTo>
                    <a:pt x="2589" y="1132"/>
                    <a:pt x="2586" y="1121"/>
                    <a:pt x="2583" y="1113"/>
                  </a:cubicBezTo>
                  <a:cubicBezTo>
                    <a:pt x="2580" y="1105"/>
                    <a:pt x="2577" y="1091"/>
                    <a:pt x="2577" y="1091"/>
                  </a:cubicBezTo>
                  <a:cubicBezTo>
                    <a:pt x="2577" y="1091"/>
                    <a:pt x="2569" y="1087"/>
                    <a:pt x="2564" y="1087"/>
                  </a:cubicBezTo>
                  <a:cubicBezTo>
                    <a:pt x="2559" y="1087"/>
                    <a:pt x="2554" y="1085"/>
                    <a:pt x="2547" y="1082"/>
                  </a:cubicBezTo>
                  <a:cubicBezTo>
                    <a:pt x="2540" y="1080"/>
                    <a:pt x="2538" y="1080"/>
                    <a:pt x="2538" y="1080"/>
                  </a:cubicBezTo>
                  <a:cubicBezTo>
                    <a:pt x="2538" y="1080"/>
                    <a:pt x="2530" y="1077"/>
                    <a:pt x="2522" y="1073"/>
                  </a:cubicBezTo>
                  <a:cubicBezTo>
                    <a:pt x="2513" y="1069"/>
                    <a:pt x="2513" y="1068"/>
                    <a:pt x="2513" y="1068"/>
                  </a:cubicBezTo>
                  <a:cubicBezTo>
                    <a:pt x="2513" y="1068"/>
                    <a:pt x="2517" y="1068"/>
                    <a:pt x="2516" y="1044"/>
                  </a:cubicBezTo>
                  <a:cubicBezTo>
                    <a:pt x="2516" y="1021"/>
                    <a:pt x="2514" y="1015"/>
                    <a:pt x="2517" y="1004"/>
                  </a:cubicBezTo>
                  <a:cubicBezTo>
                    <a:pt x="2520" y="994"/>
                    <a:pt x="2521" y="988"/>
                    <a:pt x="2521" y="988"/>
                  </a:cubicBezTo>
                  <a:cubicBezTo>
                    <a:pt x="2521" y="988"/>
                    <a:pt x="2518" y="984"/>
                    <a:pt x="2518" y="981"/>
                  </a:cubicBezTo>
                  <a:cubicBezTo>
                    <a:pt x="2518" y="977"/>
                    <a:pt x="2517" y="974"/>
                    <a:pt x="2515" y="967"/>
                  </a:cubicBezTo>
                  <a:cubicBezTo>
                    <a:pt x="2513" y="960"/>
                    <a:pt x="2513" y="956"/>
                    <a:pt x="2513" y="947"/>
                  </a:cubicBezTo>
                  <a:cubicBezTo>
                    <a:pt x="2513" y="937"/>
                    <a:pt x="2515" y="925"/>
                    <a:pt x="2515" y="925"/>
                  </a:cubicBezTo>
                  <a:cubicBezTo>
                    <a:pt x="2515" y="925"/>
                    <a:pt x="2513" y="925"/>
                    <a:pt x="2513" y="923"/>
                  </a:cubicBezTo>
                  <a:cubicBezTo>
                    <a:pt x="2513" y="922"/>
                    <a:pt x="2513" y="901"/>
                    <a:pt x="2513" y="901"/>
                  </a:cubicBezTo>
                  <a:cubicBezTo>
                    <a:pt x="2513" y="901"/>
                    <a:pt x="2509" y="897"/>
                    <a:pt x="2509" y="893"/>
                  </a:cubicBezTo>
                  <a:cubicBezTo>
                    <a:pt x="2509" y="889"/>
                    <a:pt x="2507" y="883"/>
                    <a:pt x="2511" y="875"/>
                  </a:cubicBezTo>
                  <a:cubicBezTo>
                    <a:pt x="2515" y="866"/>
                    <a:pt x="2517" y="857"/>
                    <a:pt x="2517" y="846"/>
                  </a:cubicBezTo>
                  <a:cubicBezTo>
                    <a:pt x="2516" y="835"/>
                    <a:pt x="2516" y="820"/>
                    <a:pt x="2520" y="801"/>
                  </a:cubicBezTo>
                  <a:cubicBezTo>
                    <a:pt x="2524" y="782"/>
                    <a:pt x="2523" y="765"/>
                    <a:pt x="2524" y="752"/>
                  </a:cubicBezTo>
                  <a:cubicBezTo>
                    <a:pt x="2524" y="737"/>
                    <a:pt x="2529" y="715"/>
                    <a:pt x="2535" y="713"/>
                  </a:cubicBezTo>
                  <a:cubicBezTo>
                    <a:pt x="2540" y="711"/>
                    <a:pt x="2542" y="712"/>
                    <a:pt x="2542" y="712"/>
                  </a:cubicBezTo>
                  <a:cubicBezTo>
                    <a:pt x="2542" y="712"/>
                    <a:pt x="2551" y="708"/>
                    <a:pt x="2556" y="706"/>
                  </a:cubicBezTo>
                  <a:cubicBezTo>
                    <a:pt x="2563" y="703"/>
                    <a:pt x="2572" y="700"/>
                    <a:pt x="2572" y="700"/>
                  </a:cubicBezTo>
                  <a:cubicBezTo>
                    <a:pt x="2578" y="698"/>
                    <a:pt x="2582" y="696"/>
                    <a:pt x="2584" y="693"/>
                  </a:cubicBezTo>
                  <a:cubicBezTo>
                    <a:pt x="2586" y="689"/>
                    <a:pt x="2591" y="683"/>
                    <a:pt x="2591" y="676"/>
                  </a:cubicBezTo>
                  <a:cubicBezTo>
                    <a:pt x="2591" y="668"/>
                    <a:pt x="2588" y="654"/>
                    <a:pt x="2588" y="654"/>
                  </a:cubicBezTo>
                  <a:cubicBezTo>
                    <a:pt x="2588" y="654"/>
                    <a:pt x="2582" y="654"/>
                    <a:pt x="2579" y="648"/>
                  </a:cubicBezTo>
                  <a:cubicBezTo>
                    <a:pt x="2576" y="641"/>
                    <a:pt x="2576" y="631"/>
                    <a:pt x="2576" y="627"/>
                  </a:cubicBezTo>
                  <a:cubicBezTo>
                    <a:pt x="2578" y="623"/>
                    <a:pt x="2580" y="622"/>
                    <a:pt x="2580" y="622"/>
                  </a:cubicBezTo>
                  <a:cubicBezTo>
                    <a:pt x="2580" y="622"/>
                    <a:pt x="2584" y="598"/>
                    <a:pt x="2595" y="589"/>
                  </a:cubicBezTo>
                  <a:cubicBezTo>
                    <a:pt x="2607" y="579"/>
                    <a:pt x="2636" y="580"/>
                    <a:pt x="2646" y="599"/>
                  </a:cubicBezTo>
                  <a:cubicBezTo>
                    <a:pt x="2656" y="619"/>
                    <a:pt x="2656" y="629"/>
                    <a:pt x="2656" y="636"/>
                  </a:cubicBezTo>
                  <a:cubicBezTo>
                    <a:pt x="2655" y="643"/>
                    <a:pt x="2654" y="654"/>
                    <a:pt x="2649" y="661"/>
                  </a:cubicBezTo>
                  <a:cubicBezTo>
                    <a:pt x="2646" y="664"/>
                    <a:pt x="2642" y="663"/>
                    <a:pt x="2640" y="665"/>
                  </a:cubicBezTo>
                  <a:cubicBezTo>
                    <a:pt x="2638" y="667"/>
                    <a:pt x="2634" y="665"/>
                    <a:pt x="2635" y="675"/>
                  </a:cubicBezTo>
                  <a:cubicBezTo>
                    <a:pt x="2636" y="683"/>
                    <a:pt x="2638" y="685"/>
                    <a:pt x="2641" y="686"/>
                  </a:cubicBezTo>
                  <a:cubicBezTo>
                    <a:pt x="2643" y="687"/>
                    <a:pt x="2651" y="688"/>
                    <a:pt x="2660" y="686"/>
                  </a:cubicBezTo>
                  <a:cubicBezTo>
                    <a:pt x="2669" y="685"/>
                    <a:pt x="2681" y="683"/>
                    <a:pt x="2687" y="687"/>
                  </a:cubicBezTo>
                  <a:cubicBezTo>
                    <a:pt x="2696" y="693"/>
                    <a:pt x="2700" y="703"/>
                    <a:pt x="2701" y="720"/>
                  </a:cubicBezTo>
                  <a:cubicBezTo>
                    <a:pt x="2703" y="737"/>
                    <a:pt x="2704" y="759"/>
                    <a:pt x="2704" y="768"/>
                  </a:cubicBezTo>
                  <a:cubicBezTo>
                    <a:pt x="2705" y="778"/>
                    <a:pt x="2706" y="789"/>
                    <a:pt x="2701" y="795"/>
                  </a:cubicBezTo>
                  <a:cubicBezTo>
                    <a:pt x="2700" y="797"/>
                    <a:pt x="2698" y="798"/>
                    <a:pt x="2696" y="799"/>
                  </a:cubicBezTo>
                  <a:cubicBezTo>
                    <a:pt x="2701" y="816"/>
                    <a:pt x="2701" y="816"/>
                    <a:pt x="2701" y="816"/>
                  </a:cubicBezTo>
                  <a:cubicBezTo>
                    <a:pt x="2701" y="816"/>
                    <a:pt x="2711" y="819"/>
                    <a:pt x="2713" y="821"/>
                  </a:cubicBezTo>
                  <a:cubicBezTo>
                    <a:pt x="2715" y="823"/>
                    <a:pt x="2722" y="826"/>
                    <a:pt x="2727" y="858"/>
                  </a:cubicBezTo>
                  <a:cubicBezTo>
                    <a:pt x="2727" y="861"/>
                    <a:pt x="2728" y="863"/>
                    <a:pt x="2728" y="864"/>
                  </a:cubicBezTo>
                  <a:cubicBezTo>
                    <a:pt x="2728" y="35"/>
                    <a:pt x="2728" y="35"/>
                    <a:pt x="2728" y="35"/>
                  </a:cubicBezTo>
                  <a:cubicBezTo>
                    <a:pt x="2728" y="16"/>
                    <a:pt x="2712" y="0"/>
                    <a:pt x="2692" y="0"/>
                  </a:cubicBezTo>
                  <a:close/>
                  <a:moveTo>
                    <a:pt x="1911" y="590"/>
                  </a:moveTo>
                  <a:cubicBezTo>
                    <a:pt x="1911" y="592"/>
                    <a:pt x="1911" y="596"/>
                    <a:pt x="1909" y="601"/>
                  </a:cubicBezTo>
                  <a:cubicBezTo>
                    <a:pt x="1907" y="606"/>
                    <a:pt x="1905" y="612"/>
                    <a:pt x="1903" y="616"/>
                  </a:cubicBezTo>
                  <a:cubicBezTo>
                    <a:pt x="1901" y="619"/>
                    <a:pt x="1900" y="626"/>
                    <a:pt x="1897" y="627"/>
                  </a:cubicBezTo>
                  <a:cubicBezTo>
                    <a:pt x="1895" y="629"/>
                    <a:pt x="1888" y="629"/>
                    <a:pt x="1888" y="629"/>
                  </a:cubicBezTo>
                  <a:cubicBezTo>
                    <a:pt x="1888" y="629"/>
                    <a:pt x="1883" y="639"/>
                    <a:pt x="1883" y="640"/>
                  </a:cubicBezTo>
                  <a:cubicBezTo>
                    <a:pt x="1883" y="640"/>
                    <a:pt x="1883" y="640"/>
                    <a:pt x="1883" y="640"/>
                  </a:cubicBezTo>
                  <a:cubicBezTo>
                    <a:pt x="1883" y="641"/>
                    <a:pt x="1883" y="641"/>
                    <a:pt x="1883" y="641"/>
                  </a:cubicBezTo>
                  <a:cubicBezTo>
                    <a:pt x="1883" y="641"/>
                    <a:pt x="1882" y="644"/>
                    <a:pt x="1881" y="644"/>
                  </a:cubicBezTo>
                  <a:cubicBezTo>
                    <a:pt x="1881" y="644"/>
                    <a:pt x="1881" y="644"/>
                    <a:pt x="1881" y="644"/>
                  </a:cubicBezTo>
                  <a:cubicBezTo>
                    <a:pt x="1881" y="645"/>
                    <a:pt x="1881" y="645"/>
                    <a:pt x="1881" y="645"/>
                  </a:cubicBezTo>
                  <a:cubicBezTo>
                    <a:pt x="1881" y="654"/>
                    <a:pt x="1881" y="654"/>
                    <a:pt x="1881" y="654"/>
                  </a:cubicBezTo>
                  <a:cubicBezTo>
                    <a:pt x="1881" y="657"/>
                    <a:pt x="1881" y="657"/>
                    <a:pt x="1881" y="657"/>
                  </a:cubicBezTo>
                  <a:cubicBezTo>
                    <a:pt x="1881" y="657"/>
                    <a:pt x="1863" y="639"/>
                    <a:pt x="1851" y="627"/>
                  </a:cubicBezTo>
                  <a:cubicBezTo>
                    <a:pt x="1849" y="623"/>
                    <a:pt x="1846" y="621"/>
                    <a:pt x="1844" y="619"/>
                  </a:cubicBezTo>
                  <a:cubicBezTo>
                    <a:pt x="1845" y="619"/>
                    <a:pt x="1845" y="619"/>
                    <a:pt x="1845" y="619"/>
                  </a:cubicBezTo>
                  <a:cubicBezTo>
                    <a:pt x="1845" y="619"/>
                    <a:pt x="1845" y="619"/>
                    <a:pt x="1845" y="619"/>
                  </a:cubicBezTo>
                  <a:cubicBezTo>
                    <a:pt x="1845" y="618"/>
                    <a:pt x="1846" y="614"/>
                    <a:pt x="1845" y="612"/>
                  </a:cubicBezTo>
                  <a:cubicBezTo>
                    <a:pt x="1845" y="609"/>
                    <a:pt x="1844" y="606"/>
                    <a:pt x="1843" y="604"/>
                  </a:cubicBezTo>
                  <a:cubicBezTo>
                    <a:pt x="1842" y="604"/>
                    <a:pt x="1841" y="603"/>
                    <a:pt x="1839" y="601"/>
                  </a:cubicBezTo>
                  <a:cubicBezTo>
                    <a:pt x="1837" y="599"/>
                    <a:pt x="1836" y="600"/>
                    <a:pt x="1836" y="599"/>
                  </a:cubicBezTo>
                  <a:cubicBezTo>
                    <a:pt x="1834" y="599"/>
                    <a:pt x="1834" y="598"/>
                    <a:pt x="1832" y="595"/>
                  </a:cubicBezTo>
                  <a:cubicBezTo>
                    <a:pt x="1831" y="592"/>
                    <a:pt x="1831" y="592"/>
                    <a:pt x="1829" y="590"/>
                  </a:cubicBezTo>
                  <a:cubicBezTo>
                    <a:pt x="1828" y="589"/>
                    <a:pt x="1828" y="589"/>
                    <a:pt x="1829" y="587"/>
                  </a:cubicBezTo>
                  <a:cubicBezTo>
                    <a:pt x="1829" y="584"/>
                    <a:pt x="1830" y="584"/>
                    <a:pt x="1829" y="582"/>
                  </a:cubicBezTo>
                  <a:cubicBezTo>
                    <a:pt x="1829" y="581"/>
                    <a:pt x="1829" y="582"/>
                    <a:pt x="1828" y="580"/>
                  </a:cubicBezTo>
                  <a:cubicBezTo>
                    <a:pt x="1826" y="577"/>
                    <a:pt x="1826" y="575"/>
                    <a:pt x="1826" y="575"/>
                  </a:cubicBezTo>
                  <a:cubicBezTo>
                    <a:pt x="1826" y="574"/>
                    <a:pt x="1827" y="570"/>
                    <a:pt x="1829" y="568"/>
                  </a:cubicBezTo>
                  <a:cubicBezTo>
                    <a:pt x="1830" y="567"/>
                    <a:pt x="1831" y="565"/>
                    <a:pt x="1831" y="565"/>
                  </a:cubicBezTo>
                  <a:cubicBezTo>
                    <a:pt x="1831" y="565"/>
                    <a:pt x="1831" y="565"/>
                    <a:pt x="1831" y="562"/>
                  </a:cubicBezTo>
                  <a:cubicBezTo>
                    <a:pt x="1830" y="559"/>
                    <a:pt x="1831" y="549"/>
                    <a:pt x="1832" y="546"/>
                  </a:cubicBezTo>
                  <a:cubicBezTo>
                    <a:pt x="1832" y="543"/>
                    <a:pt x="1839" y="536"/>
                    <a:pt x="1841" y="533"/>
                  </a:cubicBezTo>
                  <a:cubicBezTo>
                    <a:pt x="1842" y="530"/>
                    <a:pt x="1845" y="528"/>
                    <a:pt x="1846" y="527"/>
                  </a:cubicBezTo>
                  <a:cubicBezTo>
                    <a:pt x="1848" y="525"/>
                    <a:pt x="1851" y="524"/>
                    <a:pt x="1853" y="523"/>
                  </a:cubicBezTo>
                  <a:cubicBezTo>
                    <a:pt x="1856" y="521"/>
                    <a:pt x="1858" y="521"/>
                    <a:pt x="1861" y="521"/>
                  </a:cubicBezTo>
                  <a:cubicBezTo>
                    <a:pt x="1871" y="519"/>
                    <a:pt x="1880" y="521"/>
                    <a:pt x="1883" y="521"/>
                  </a:cubicBezTo>
                  <a:cubicBezTo>
                    <a:pt x="1885" y="520"/>
                    <a:pt x="1891" y="523"/>
                    <a:pt x="1894" y="524"/>
                  </a:cubicBezTo>
                  <a:cubicBezTo>
                    <a:pt x="1896" y="524"/>
                    <a:pt x="1898" y="527"/>
                    <a:pt x="1900" y="528"/>
                  </a:cubicBezTo>
                  <a:cubicBezTo>
                    <a:pt x="1901" y="530"/>
                    <a:pt x="1903" y="532"/>
                    <a:pt x="1905" y="534"/>
                  </a:cubicBezTo>
                  <a:cubicBezTo>
                    <a:pt x="1905" y="536"/>
                    <a:pt x="1906" y="538"/>
                    <a:pt x="1907" y="539"/>
                  </a:cubicBezTo>
                  <a:cubicBezTo>
                    <a:pt x="1910" y="541"/>
                    <a:pt x="1910" y="542"/>
                    <a:pt x="1910" y="544"/>
                  </a:cubicBezTo>
                  <a:cubicBezTo>
                    <a:pt x="1910" y="547"/>
                    <a:pt x="1910" y="550"/>
                    <a:pt x="1908" y="553"/>
                  </a:cubicBezTo>
                  <a:cubicBezTo>
                    <a:pt x="1908" y="554"/>
                    <a:pt x="1907" y="555"/>
                    <a:pt x="1907" y="555"/>
                  </a:cubicBezTo>
                  <a:cubicBezTo>
                    <a:pt x="1907" y="555"/>
                    <a:pt x="1908" y="558"/>
                    <a:pt x="1908" y="560"/>
                  </a:cubicBezTo>
                  <a:cubicBezTo>
                    <a:pt x="1908" y="562"/>
                    <a:pt x="1908" y="564"/>
                    <a:pt x="1908" y="565"/>
                  </a:cubicBezTo>
                  <a:cubicBezTo>
                    <a:pt x="1909" y="565"/>
                    <a:pt x="1909" y="567"/>
                    <a:pt x="1909" y="567"/>
                  </a:cubicBezTo>
                  <a:cubicBezTo>
                    <a:pt x="1909" y="568"/>
                    <a:pt x="1909" y="570"/>
                    <a:pt x="1909" y="571"/>
                  </a:cubicBezTo>
                  <a:cubicBezTo>
                    <a:pt x="1910" y="572"/>
                    <a:pt x="1909" y="573"/>
                    <a:pt x="1910" y="575"/>
                  </a:cubicBezTo>
                  <a:cubicBezTo>
                    <a:pt x="1910" y="575"/>
                    <a:pt x="1910" y="576"/>
                    <a:pt x="1910" y="577"/>
                  </a:cubicBezTo>
                  <a:cubicBezTo>
                    <a:pt x="1910" y="578"/>
                    <a:pt x="1910" y="580"/>
                    <a:pt x="1910" y="581"/>
                  </a:cubicBezTo>
                  <a:cubicBezTo>
                    <a:pt x="1910" y="582"/>
                    <a:pt x="1911" y="588"/>
                    <a:pt x="1911" y="59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blurRad="139700" dist="25400" dir="2700000" algn="tl" rotWithShape="0">
                <a:prstClr val="black">
                  <a:alpha val="51000"/>
                </a:prst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" name="Freeform 11"/>
            <p:cNvSpPr>
              <a:spLocks/>
            </p:cNvSpPr>
            <p:nvPr userDrawn="1"/>
          </p:nvSpPr>
          <p:spPr bwMode="auto">
            <a:xfrm>
              <a:off x="13863886" y="-1085388"/>
              <a:ext cx="280988" cy="1277938"/>
            </a:xfrm>
            <a:custGeom>
              <a:avLst/>
              <a:gdLst>
                <a:gd name="T0" fmla="*/ 64 w 84"/>
                <a:gd name="T1" fmla="*/ 8 h 381"/>
                <a:gd name="T2" fmla="*/ 55 w 84"/>
                <a:gd name="T3" fmla="*/ 0 h 381"/>
                <a:gd name="T4" fmla="*/ 51 w 84"/>
                <a:gd name="T5" fmla="*/ 32 h 381"/>
                <a:gd name="T6" fmla="*/ 33 w 84"/>
                <a:gd name="T7" fmla="*/ 96 h 381"/>
                <a:gd name="T8" fmla="*/ 36 w 84"/>
                <a:gd name="T9" fmla="*/ 135 h 381"/>
                <a:gd name="T10" fmla="*/ 27 w 84"/>
                <a:gd name="T11" fmla="*/ 140 h 381"/>
                <a:gd name="T12" fmla="*/ 19 w 84"/>
                <a:gd name="T13" fmla="*/ 140 h 381"/>
                <a:gd name="T14" fmla="*/ 19 w 84"/>
                <a:gd name="T15" fmla="*/ 163 h 381"/>
                <a:gd name="T16" fmla="*/ 14 w 84"/>
                <a:gd name="T17" fmla="*/ 214 h 381"/>
                <a:gd name="T18" fmla="*/ 3 w 84"/>
                <a:gd name="T19" fmla="*/ 245 h 381"/>
                <a:gd name="T20" fmla="*/ 3 w 84"/>
                <a:gd name="T21" fmla="*/ 283 h 381"/>
                <a:gd name="T22" fmla="*/ 9 w 84"/>
                <a:gd name="T23" fmla="*/ 301 h 381"/>
                <a:gd name="T24" fmla="*/ 19 w 84"/>
                <a:gd name="T25" fmla="*/ 318 h 381"/>
                <a:gd name="T26" fmla="*/ 12 w 84"/>
                <a:gd name="T27" fmla="*/ 343 h 381"/>
                <a:gd name="T28" fmla="*/ 10 w 84"/>
                <a:gd name="T29" fmla="*/ 363 h 381"/>
                <a:gd name="T30" fmla="*/ 0 w 84"/>
                <a:gd name="T31" fmla="*/ 381 h 381"/>
                <a:gd name="T32" fmla="*/ 48 w 84"/>
                <a:gd name="T33" fmla="*/ 381 h 381"/>
                <a:gd name="T34" fmla="*/ 84 w 84"/>
                <a:gd name="T35" fmla="*/ 346 h 381"/>
                <a:gd name="T36" fmla="*/ 84 w 84"/>
                <a:gd name="T37" fmla="*/ 7 h 381"/>
                <a:gd name="T38" fmla="*/ 64 w 84"/>
                <a:gd name="T39" fmla="*/ 8 h 3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84" h="381">
                  <a:moveTo>
                    <a:pt x="64" y="8"/>
                  </a:moveTo>
                  <a:cubicBezTo>
                    <a:pt x="61" y="6"/>
                    <a:pt x="58" y="2"/>
                    <a:pt x="55" y="0"/>
                  </a:cubicBezTo>
                  <a:cubicBezTo>
                    <a:pt x="54" y="11"/>
                    <a:pt x="53" y="22"/>
                    <a:pt x="51" y="32"/>
                  </a:cubicBezTo>
                  <a:cubicBezTo>
                    <a:pt x="43" y="69"/>
                    <a:pt x="35" y="81"/>
                    <a:pt x="33" y="96"/>
                  </a:cubicBezTo>
                  <a:cubicBezTo>
                    <a:pt x="31" y="111"/>
                    <a:pt x="36" y="133"/>
                    <a:pt x="36" y="135"/>
                  </a:cubicBezTo>
                  <a:cubicBezTo>
                    <a:pt x="36" y="137"/>
                    <a:pt x="31" y="140"/>
                    <a:pt x="27" y="140"/>
                  </a:cubicBezTo>
                  <a:cubicBezTo>
                    <a:pt x="24" y="140"/>
                    <a:pt x="19" y="140"/>
                    <a:pt x="19" y="140"/>
                  </a:cubicBezTo>
                  <a:cubicBezTo>
                    <a:pt x="19" y="140"/>
                    <a:pt x="19" y="150"/>
                    <a:pt x="19" y="163"/>
                  </a:cubicBezTo>
                  <a:cubicBezTo>
                    <a:pt x="19" y="175"/>
                    <a:pt x="20" y="195"/>
                    <a:pt x="14" y="214"/>
                  </a:cubicBezTo>
                  <a:cubicBezTo>
                    <a:pt x="7" y="232"/>
                    <a:pt x="3" y="245"/>
                    <a:pt x="3" y="245"/>
                  </a:cubicBezTo>
                  <a:cubicBezTo>
                    <a:pt x="3" y="245"/>
                    <a:pt x="1" y="269"/>
                    <a:pt x="3" y="283"/>
                  </a:cubicBezTo>
                  <a:cubicBezTo>
                    <a:pt x="6" y="297"/>
                    <a:pt x="9" y="301"/>
                    <a:pt x="9" y="301"/>
                  </a:cubicBezTo>
                  <a:cubicBezTo>
                    <a:pt x="9" y="301"/>
                    <a:pt x="18" y="307"/>
                    <a:pt x="19" y="318"/>
                  </a:cubicBezTo>
                  <a:cubicBezTo>
                    <a:pt x="20" y="327"/>
                    <a:pt x="15" y="336"/>
                    <a:pt x="12" y="343"/>
                  </a:cubicBezTo>
                  <a:cubicBezTo>
                    <a:pt x="10" y="349"/>
                    <a:pt x="10" y="357"/>
                    <a:pt x="10" y="363"/>
                  </a:cubicBezTo>
                  <a:cubicBezTo>
                    <a:pt x="9" y="367"/>
                    <a:pt x="7" y="375"/>
                    <a:pt x="0" y="381"/>
                  </a:cubicBezTo>
                  <a:cubicBezTo>
                    <a:pt x="48" y="381"/>
                    <a:pt x="48" y="381"/>
                    <a:pt x="48" y="381"/>
                  </a:cubicBezTo>
                  <a:cubicBezTo>
                    <a:pt x="68" y="381"/>
                    <a:pt x="84" y="365"/>
                    <a:pt x="84" y="346"/>
                  </a:cubicBezTo>
                  <a:cubicBezTo>
                    <a:pt x="84" y="7"/>
                    <a:pt x="84" y="7"/>
                    <a:pt x="84" y="7"/>
                  </a:cubicBezTo>
                  <a:cubicBezTo>
                    <a:pt x="77" y="9"/>
                    <a:pt x="70" y="12"/>
                    <a:pt x="64" y="8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blurRad="139700" dist="25400" dir="2700000" algn="tl" rotWithShape="0">
                <a:prstClr val="black">
                  <a:alpha val="51000"/>
                </a:prst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GB"/>
            </a:p>
          </p:txBody>
        </p:sp>
      </p:grpSp>
      <p:sp>
        <p:nvSpPr>
          <p:cNvPr id="18" name="Freeform 10"/>
          <p:cNvSpPr>
            <a:spLocks/>
          </p:cNvSpPr>
          <p:nvPr userDrawn="1"/>
        </p:nvSpPr>
        <p:spPr bwMode="auto">
          <a:xfrm>
            <a:off x="243205" y="1289174"/>
            <a:ext cx="4321175" cy="850528"/>
          </a:xfrm>
          <a:custGeom>
            <a:avLst/>
            <a:gdLst>
              <a:gd name="T0" fmla="*/ 2031 w 2079"/>
              <a:gd name="T1" fmla="*/ 0 h 407"/>
              <a:gd name="T2" fmla="*/ 439 w 2079"/>
              <a:gd name="T3" fmla="*/ 0 h 407"/>
              <a:gd name="T4" fmla="*/ 48 w 2079"/>
              <a:gd name="T5" fmla="*/ 0 h 407"/>
              <a:gd name="T6" fmla="*/ 0 w 2079"/>
              <a:gd name="T7" fmla="*/ 0 h 407"/>
              <a:gd name="T8" fmla="*/ 0 w 2079"/>
              <a:gd name="T9" fmla="*/ 48 h 407"/>
              <a:gd name="T10" fmla="*/ 0 w 2079"/>
              <a:gd name="T11" fmla="*/ 25 h 407"/>
              <a:gd name="T12" fmla="*/ 0 w 2079"/>
              <a:gd name="T13" fmla="*/ 359 h 407"/>
              <a:gd name="T14" fmla="*/ 48 w 2079"/>
              <a:gd name="T15" fmla="*/ 407 h 407"/>
              <a:gd name="T16" fmla="*/ 2031 w 2079"/>
              <a:gd name="T17" fmla="*/ 407 h 407"/>
              <a:gd name="T18" fmla="*/ 2079 w 2079"/>
              <a:gd name="T19" fmla="*/ 359 h 407"/>
              <a:gd name="T20" fmla="*/ 2079 w 2079"/>
              <a:gd name="T21" fmla="*/ 48 h 407"/>
              <a:gd name="T22" fmla="*/ 2031 w 2079"/>
              <a:gd name="T23" fmla="*/ 0 h 40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2079" h="407">
                <a:moveTo>
                  <a:pt x="2031" y="0"/>
                </a:moveTo>
                <a:cubicBezTo>
                  <a:pt x="439" y="0"/>
                  <a:pt x="439" y="0"/>
                  <a:pt x="439" y="0"/>
                </a:cubicBezTo>
                <a:cubicBezTo>
                  <a:pt x="48" y="0"/>
                  <a:pt x="48" y="0"/>
                  <a:pt x="48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48"/>
                  <a:pt x="0" y="48"/>
                  <a:pt x="0" y="48"/>
                </a:cubicBezTo>
                <a:cubicBezTo>
                  <a:pt x="0" y="25"/>
                  <a:pt x="0" y="25"/>
                  <a:pt x="0" y="25"/>
                </a:cubicBezTo>
                <a:cubicBezTo>
                  <a:pt x="0" y="359"/>
                  <a:pt x="0" y="359"/>
                  <a:pt x="0" y="359"/>
                </a:cubicBezTo>
                <a:cubicBezTo>
                  <a:pt x="0" y="385"/>
                  <a:pt x="22" y="407"/>
                  <a:pt x="48" y="407"/>
                </a:cubicBezTo>
                <a:cubicBezTo>
                  <a:pt x="2031" y="407"/>
                  <a:pt x="2031" y="407"/>
                  <a:pt x="2031" y="407"/>
                </a:cubicBezTo>
                <a:cubicBezTo>
                  <a:pt x="2057" y="407"/>
                  <a:pt x="2079" y="385"/>
                  <a:pt x="2079" y="359"/>
                </a:cubicBezTo>
                <a:cubicBezTo>
                  <a:pt x="2079" y="48"/>
                  <a:pt x="2079" y="48"/>
                  <a:pt x="2079" y="48"/>
                </a:cubicBezTo>
                <a:cubicBezTo>
                  <a:pt x="2079" y="22"/>
                  <a:pt x="2057" y="0"/>
                  <a:pt x="2031" y="0"/>
                </a:cubicBezTo>
                <a:close/>
              </a:path>
            </a:pathLst>
          </a:custGeom>
          <a:gradFill>
            <a:gsLst>
              <a:gs pos="78000">
                <a:schemeClr val="bg2"/>
              </a:gs>
              <a:gs pos="0">
                <a:schemeClr val="accent5">
                  <a:lumMod val="20000"/>
                  <a:lumOff val="80000"/>
                </a:schemeClr>
              </a:gs>
            </a:gsLst>
            <a:lin ang="12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lt1"/>
              </a:solidFill>
            </a:endParaRPr>
          </a:p>
        </p:txBody>
      </p:sp>
      <p:sp>
        <p:nvSpPr>
          <p:cNvPr id="19" name="Freeform 5"/>
          <p:cNvSpPr>
            <a:spLocks noEditPoints="1"/>
          </p:cNvSpPr>
          <p:nvPr userDrawn="1"/>
        </p:nvSpPr>
        <p:spPr bwMode="auto">
          <a:xfrm>
            <a:off x="6828311" y="2394602"/>
            <a:ext cx="1198173" cy="2560159"/>
          </a:xfrm>
          <a:custGeom>
            <a:avLst/>
            <a:gdLst/>
            <a:ahLst/>
            <a:cxnLst>
              <a:cxn ang="0">
                <a:pos x="226" y="396"/>
              </a:cxn>
              <a:cxn ang="0">
                <a:pos x="276" y="378"/>
              </a:cxn>
              <a:cxn ang="0">
                <a:pos x="216" y="455"/>
              </a:cxn>
              <a:cxn ang="0">
                <a:pos x="48" y="747"/>
              </a:cxn>
              <a:cxn ang="0">
                <a:pos x="71" y="1118"/>
              </a:cxn>
              <a:cxn ang="0">
                <a:pos x="93" y="1287"/>
              </a:cxn>
              <a:cxn ang="0">
                <a:pos x="114" y="1391"/>
              </a:cxn>
              <a:cxn ang="0">
                <a:pos x="276" y="1385"/>
              </a:cxn>
              <a:cxn ang="0">
                <a:pos x="232" y="1358"/>
              </a:cxn>
              <a:cxn ang="0">
                <a:pos x="231" y="1326"/>
              </a:cxn>
              <a:cxn ang="0">
                <a:pos x="202" y="990"/>
              </a:cxn>
              <a:cxn ang="0">
                <a:pos x="221" y="662"/>
              </a:cxn>
              <a:cxn ang="0">
                <a:pos x="218" y="588"/>
              </a:cxn>
              <a:cxn ang="0">
                <a:pos x="247" y="499"/>
              </a:cxn>
              <a:cxn ang="0">
                <a:pos x="265" y="556"/>
              </a:cxn>
              <a:cxn ang="0">
                <a:pos x="290" y="733"/>
              </a:cxn>
              <a:cxn ang="0">
                <a:pos x="382" y="1265"/>
              </a:cxn>
              <a:cxn ang="0">
                <a:pos x="343" y="1322"/>
              </a:cxn>
              <a:cxn ang="0">
                <a:pos x="438" y="1336"/>
              </a:cxn>
              <a:cxn ang="0">
                <a:pos x="457" y="1249"/>
              </a:cxn>
              <a:cxn ang="0">
                <a:pos x="431" y="770"/>
              </a:cxn>
              <a:cxn ang="0">
                <a:pos x="500" y="1274"/>
              </a:cxn>
              <a:cxn ang="0">
                <a:pos x="575" y="1333"/>
              </a:cxn>
              <a:cxn ang="0">
                <a:pos x="646" y="1330"/>
              </a:cxn>
              <a:cxn ang="0">
                <a:pos x="638" y="1269"/>
              </a:cxn>
              <a:cxn ang="0">
                <a:pos x="568" y="799"/>
              </a:cxn>
              <a:cxn ang="0">
                <a:pos x="542" y="574"/>
              </a:cxn>
              <a:cxn ang="0">
                <a:pos x="549" y="477"/>
              </a:cxn>
              <a:cxn ang="0">
                <a:pos x="636" y="515"/>
              </a:cxn>
              <a:cxn ang="0">
                <a:pos x="597" y="276"/>
              </a:cxn>
              <a:cxn ang="0">
                <a:pos x="499" y="193"/>
              </a:cxn>
              <a:cxn ang="0">
                <a:pos x="496" y="154"/>
              </a:cxn>
              <a:cxn ang="0">
                <a:pos x="381" y="145"/>
              </a:cxn>
              <a:cxn ang="0">
                <a:pos x="366" y="302"/>
              </a:cxn>
              <a:cxn ang="0">
                <a:pos x="269" y="331"/>
              </a:cxn>
              <a:cxn ang="0">
                <a:pos x="206" y="310"/>
              </a:cxn>
              <a:cxn ang="0">
                <a:pos x="240" y="243"/>
              </a:cxn>
              <a:cxn ang="0">
                <a:pos x="308" y="153"/>
              </a:cxn>
              <a:cxn ang="0">
                <a:pos x="334" y="104"/>
              </a:cxn>
              <a:cxn ang="0">
                <a:pos x="226" y="18"/>
              </a:cxn>
              <a:cxn ang="0">
                <a:pos x="154" y="139"/>
              </a:cxn>
              <a:cxn ang="0">
                <a:pos x="156" y="165"/>
              </a:cxn>
              <a:cxn ang="0">
                <a:pos x="45" y="441"/>
              </a:cxn>
              <a:cxn ang="0">
                <a:pos x="39" y="556"/>
              </a:cxn>
            </a:cxnLst>
            <a:rect l="0" t="0" r="r" b="b"/>
            <a:pathLst>
              <a:path w="657" h="1407">
                <a:moveTo>
                  <a:pt x="214" y="442"/>
                </a:moveTo>
                <a:cubicBezTo>
                  <a:pt x="227" y="425"/>
                  <a:pt x="227" y="425"/>
                  <a:pt x="227" y="425"/>
                </a:cubicBezTo>
                <a:cubicBezTo>
                  <a:pt x="227" y="425"/>
                  <a:pt x="227" y="413"/>
                  <a:pt x="226" y="396"/>
                </a:cubicBezTo>
                <a:cubicBezTo>
                  <a:pt x="259" y="378"/>
                  <a:pt x="259" y="378"/>
                  <a:pt x="259" y="378"/>
                </a:cubicBezTo>
                <a:cubicBezTo>
                  <a:pt x="271" y="375"/>
                  <a:pt x="271" y="375"/>
                  <a:pt x="271" y="375"/>
                </a:cubicBezTo>
                <a:cubicBezTo>
                  <a:pt x="276" y="378"/>
                  <a:pt x="276" y="378"/>
                  <a:pt x="276" y="378"/>
                </a:cubicBezTo>
                <a:cubicBezTo>
                  <a:pt x="246" y="428"/>
                  <a:pt x="246" y="428"/>
                  <a:pt x="246" y="428"/>
                </a:cubicBezTo>
                <a:cubicBezTo>
                  <a:pt x="246" y="443"/>
                  <a:pt x="246" y="443"/>
                  <a:pt x="246" y="443"/>
                </a:cubicBezTo>
                <a:cubicBezTo>
                  <a:pt x="216" y="455"/>
                  <a:pt x="216" y="455"/>
                  <a:pt x="216" y="455"/>
                </a:cubicBezTo>
                <a:lnTo>
                  <a:pt x="214" y="442"/>
                </a:lnTo>
                <a:close/>
                <a:moveTo>
                  <a:pt x="39" y="556"/>
                </a:moveTo>
                <a:cubicBezTo>
                  <a:pt x="31" y="579"/>
                  <a:pt x="0" y="678"/>
                  <a:pt x="48" y="747"/>
                </a:cubicBezTo>
                <a:cubicBezTo>
                  <a:pt x="48" y="988"/>
                  <a:pt x="48" y="988"/>
                  <a:pt x="48" y="988"/>
                </a:cubicBezTo>
                <a:cubicBezTo>
                  <a:pt x="66" y="989"/>
                  <a:pt x="66" y="989"/>
                  <a:pt x="66" y="989"/>
                </a:cubicBezTo>
                <a:cubicBezTo>
                  <a:pt x="62" y="1013"/>
                  <a:pt x="57" y="1070"/>
                  <a:pt x="71" y="1118"/>
                </a:cubicBezTo>
                <a:cubicBezTo>
                  <a:pt x="100" y="1245"/>
                  <a:pt x="100" y="1245"/>
                  <a:pt x="100" y="1245"/>
                </a:cubicBezTo>
                <a:cubicBezTo>
                  <a:pt x="94" y="1285"/>
                  <a:pt x="94" y="1285"/>
                  <a:pt x="94" y="1285"/>
                </a:cubicBezTo>
                <a:cubicBezTo>
                  <a:pt x="94" y="1285"/>
                  <a:pt x="93" y="1286"/>
                  <a:pt x="93" y="1287"/>
                </a:cubicBezTo>
                <a:cubicBezTo>
                  <a:pt x="89" y="1294"/>
                  <a:pt x="73" y="1326"/>
                  <a:pt x="101" y="1355"/>
                </a:cubicBezTo>
                <a:cubicBezTo>
                  <a:pt x="105" y="1390"/>
                  <a:pt x="105" y="1390"/>
                  <a:pt x="105" y="1390"/>
                </a:cubicBezTo>
                <a:cubicBezTo>
                  <a:pt x="114" y="1391"/>
                  <a:pt x="114" y="1391"/>
                  <a:pt x="114" y="1391"/>
                </a:cubicBezTo>
                <a:cubicBezTo>
                  <a:pt x="115" y="1351"/>
                  <a:pt x="115" y="1351"/>
                  <a:pt x="115" y="1351"/>
                </a:cubicBezTo>
                <a:cubicBezTo>
                  <a:pt x="170" y="1398"/>
                  <a:pt x="170" y="1398"/>
                  <a:pt x="170" y="1398"/>
                </a:cubicBezTo>
                <a:cubicBezTo>
                  <a:pt x="170" y="1398"/>
                  <a:pt x="251" y="1407"/>
                  <a:pt x="276" y="1385"/>
                </a:cubicBezTo>
                <a:cubicBezTo>
                  <a:pt x="276" y="1385"/>
                  <a:pt x="274" y="1372"/>
                  <a:pt x="257" y="1369"/>
                </a:cubicBezTo>
                <a:cubicBezTo>
                  <a:pt x="237" y="1361"/>
                  <a:pt x="237" y="1361"/>
                  <a:pt x="237" y="1361"/>
                </a:cubicBezTo>
                <a:cubicBezTo>
                  <a:pt x="237" y="1361"/>
                  <a:pt x="235" y="1360"/>
                  <a:pt x="232" y="1358"/>
                </a:cubicBezTo>
                <a:cubicBezTo>
                  <a:pt x="257" y="1369"/>
                  <a:pt x="257" y="1369"/>
                  <a:pt x="257" y="1369"/>
                </a:cubicBezTo>
                <a:cubicBezTo>
                  <a:pt x="315" y="1359"/>
                  <a:pt x="249" y="1334"/>
                  <a:pt x="249" y="1334"/>
                </a:cubicBezTo>
                <a:cubicBezTo>
                  <a:pt x="242" y="1333"/>
                  <a:pt x="236" y="1330"/>
                  <a:pt x="231" y="1326"/>
                </a:cubicBezTo>
                <a:cubicBezTo>
                  <a:pt x="166" y="1282"/>
                  <a:pt x="183" y="1114"/>
                  <a:pt x="183" y="1114"/>
                </a:cubicBezTo>
                <a:cubicBezTo>
                  <a:pt x="186" y="1091"/>
                  <a:pt x="186" y="1023"/>
                  <a:pt x="186" y="991"/>
                </a:cubicBezTo>
                <a:cubicBezTo>
                  <a:pt x="202" y="990"/>
                  <a:pt x="202" y="990"/>
                  <a:pt x="202" y="990"/>
                </a:cubicBezTo>
                <a:cubicBezTo>
                  <a:pt x="210" y="987"/>
                  <a:pt x="210" y="987"/>
                  <a:pt x="210" y="987"/>
                </a:cubicBezTo>
                <a:cubicBezTo>
                  <a:pt x="224" y="742"/>
                  <a:pt x="224" y="742"/>
                  <a:pt x="224" y="742"/>
                </a:cubicBezTo>
                <a:cubicBezTo>
                  <a:pt x="221" y="662"/>
                  <a:pt x="221" y="662"/>
                  <a:pt x="221" y="662"/>
                </a:cubicBezTo>
                <a:cubicBezTo>
                  <a:pt x="221" y="613"/>
                  <a:pt x="221" y="613"/>
                  <a:pt x="221" y="613"/>
                </a:cubicBezTo>
                <a:cubicBezTo>
                  <a:pt x="213" y="585"/>
                  <a:pt x="213" y="585"/>
                  <a:pt x="213" y="585"/>
                </a:cubicBezTo>
                <a:cubicBezTo>
                  <a:pt x="215" y="586"/>
                  <a:pt x="217" y="587"/>
                  <a:pt x="218" y="588"/>
                </a:cubicBezTo>
                <a:cubicBezTo>
                  <a:pt x="223" y="516"/>
                  <a:pt x="223" y="516"/>
                  <a:pt x="223" y="516"/>
                </a:cubicBezTo>
                <a:cubicBezTo>
                  <a:pt x="223" y="515"/>
                  <a:pt x="223" y="515"/>
                  <a:pt x="223" y="515"/>
                </a:cubicBezTo>
                <a:cubicBezTo>
                  <a:pt x="247" y="499"/>
                  <a:pt x="247" y="499"/>
                  <a:pt x="247" y="499"/>
                </a:cubicBezTo>
                <a:cubicBezTo>
                  <a:pt x="247" y="504"/>
                  <a:pt x="247" y="504"/>
                  <a:pt x="247" y="504"/>
                </a:cubicBezTo>
                <a:cubicBezTo>
                  <a:pt x="254" y="531"/>
                  <a:pt x="254" y="531"/>
                  <a:pt x="254" y="531"/>
                </a:cubicBezTo>
                <a:cubicBezTo>
                  <a:pt x="265" y="556"/>
                  <a:pt x="265" y="556"/>
                  <a:pt x="265" y="556"/>
                </a:cubicBezTo>
                <a:cubicBezTo>
                  <a:pt x="283" y="569"/>
                  <a:pt x="283" y="569"/>
                  <a:pt x="283" y="569"/>
                </a:cubicBezTo>
                <a:cubicBezTo>
                  <a:pt x="283" y="569"/>
                  <a:pt x="285" y="569"/>
                  <a:pt x="287" y="569"/>
                </a:cubicBezTo>
                <a:cubicBezTo>
                  <a:pt x="271" y="615"/>
                  <a:pt x="290" y="733"/>
                  <a:pt x="290" y="733"/>
                </a:cubicBezTo>
                <a:cubicBezTo>
                  <a:pt x="313" y="792"/>
                  <a:pt x="340" y="1072"/>
                  <a:pt x="340" y="1072"/>
                </a:cubicBezTo>
                <a:cubicBezTo>
                  <a:pt x="325" y="1238"/>
                  <a:pt x="325" y="1238"/>
                  <a:pt x="325" y="1238"/>
                </a:cubicBezTo>
                <a:cubicBezTo>
                  <a:pt x="341" y="1257"/>
                  <a:pt x="362" y="1264"/>
                  <a:pt x="382" y="1265"/>
                </a:cubicBezTo>
                <a:cubicBezTo>
                  <a:pt x="381" y="1265"/>
                  <a:pt x="381" y="1265"/>
                  <a:pt x="380" y="1265"/>
                </a:cubicBezTo>
                <a:cubicBezTo>
                  <a:pt x="375" y="1301"/>
                  <a:pt x="375" y="1301"/>
                  <a:pt x="375" y="1301"/>
                </a:cubicBezTo>
                <a:cubicBezTo>
                  <a:pt x="343" y="1322"/>
                  <a:pt x="343" y="1322"/>
                  <a:pt x="343" y="1322"/>
                </a:cubicBezTo>
                <a:cubicBezTo>
                  <a:pt x="343" y="1322"/>
                  <a:pt x="319" y="1348"/>
                  <a:pt x="351" y="1352"/>
                </a:cubicBezTo>
                <a:cubicBezTo>
                  <a:pt x="388" y="1352"/>
                  <a:pt x="388" y="1352"/>
                  <a:pt x="388" y="1352"/>
                </a:cubicBezTo>
                <a:cubicBezTo>
                  <a:pt x="438" y="1336"/>
                  <a:pt x="438" y="1336"/>
                  <a:pt x="438" y="1336"/>
                </a:cubicBezTo>
                <a:cubicBezTo>
                  <a:pt x="467" y="1329"/>
                  <a:pt x="467" y="1329"/>
                  <a:pt x="467" y="1329"/>
                </a:cubicBezTo>
                <a:cubicBezTo>
                  <a:pt x="466" y="1290"/>
                  <a:pt x="466" y="1290"/>
                  <a:pt x="466" y="1290"/>
                </a:cubicBezTo>
                <a:cubicBezTo>
                  <a:pt x="457" y="1249"/>
                  <a:pt x="457" y="1249"/>
                  <a:pt x="457" y="1249"/>
                </a:cubicBezTo>
                <a:cubicBezTo>
                  <a:pt x="457" y="1249"/>
                  <a:pt x="458" y="1249"/>
                  <a:pt x="458" y="1249"/>
                </a:cubicBezTo>
                <a:cubicBezTo>
                  <a:pt x="459" y="1226"/>
                  <a:pt x="429" y="930"/>
                  <a:pt x="429" y="930"/>
                </a:cubicBezTo>
                <a:cubicBezTo>
                  <a:pt x="431" y="770"/>
                  <a:pt x="431" y="770"/>
                  <a:pt x="431" y="770"/>
                </a:cubicBezTo>
                <a:cubicBezTo>
                  <a:pt x="482" y="962"/>
                  <a:pt x="482" y="962"/>
                  <a:pt x="482" y="962"/>
                </a:cubicBezTo>
                <a:cubicBezTo>
                  <a:pt x="501" y="1230"/>
                  <a:pt x="501" y="1230"/>
                  <a:pt x="501" y="1230"/>
                </a:cubicBezTo>
                <a:cubicBezTo>
                  <a:pt x="500" y="1274"/>
                  <a:pt x="500" y="1274"/>
                  <a:pt x="500" y="1274"/>
                </a:cubicBezTo>
                <a:cubicBezTo>
                  <a:pt x="534" y="1280"/>
                  <a:pt x="560" y="1281"/>
                  <a:pt x="580" y="1281"/>
                </a:cubicBezTo>
                <a:cubicBezTo>
                  <a:pt x="579" y="1281"/>
                  <a:pt x="578" y="1281"/>
                  <a:pt x="577" y="1281"/>
                </a:cubicBezTo>
                <a:cubicBezTo>
                  <a:pt x="575" y="1333"/>
                  <a:pt x="575" y="1333"/>
                  <a:pt x="575" y="1333"/>
                </a:cubicBezTo>
                <a:cubicBezTo>
                  <a:pt x="580" y="1357"/>
                  <a:pt x="580" y="1357"/>
                  <a:pt x="580" y="1357"/>
                </a:cubicBezTo>
                <a:cubicBezTo>
                  <a:pt x="598" y="1362"/>
                  <a:pt x="598" y="1362"/>
                  <a:pt x="598" y="1362"/>
                </a:cubicBezTo>
                <a:cubicBezTo>
                  <a:pt x="598" y="1362"/>
                  <a:pt x="649" y="1364"/>
                  <a:pt x="646" y="1330"/>
                </a:cubicBezTo>
                <a:cubicBezTo>
                  <a:pt x="641" y="1304"/>
                  <a:pt x="641" y="1304"/>
                  <a:pt x="641" y="1304"/>
                </a:cubicBezTo>
                <a:cubicBezTo>
                  <a:pt x="638" y="1269"/>
                  <a:pt x="638" y="1269"/>
                  <a:pt x="638" y="1269"/>
                </a:cubicBezTo>
                <a:cubicBezTo>
                  <a:pt x="638" y="1269"/>
                  <a:pt x="638" y="1269"/>
                  <a:pt x="638" y="1269"/>
                </a:cubicBezTo>
                <a:cubicBezTo>
                  <a:pt x="642" y="1267"/>
                  <a:pt x="644" y="1265"/>
                  <a:pt x="644" y="1265"/>
                </a:cubicBezTo>
                <a:cubicBezTo>
                  <a:pt x="620" y="1090"/>
                  <a:pt x="620" y="1090"/>
                  <a:pt x="620" y="1090"/>
                </a:cubicBezTo>
                <a:cubicBezTo>
                  <a:pt x="585" y="969"/>
                  <a:pt x="568" y="799"/>
                  <a:pt x="568" y="799"/>
                </a:cubicBezTo>
                <a:cubicBezTo>
                  <a:pt x="573" y="707"/>
                  <a:pt x="573" y="707"/>
                  <a:pt x="573" y="707"/>
                </a:cubicBezTo>
                <a:cubicBezTo>
                  <a:pt x="547" y="643"/>
                  <a:pt x="547" y="643"/>
                  <a:pt x="547" y="643"/>
                </a:cubicBezTo>
                <a:cubicBezTo>
                  <a:pt x="542" y="574"/>
                  <a:pt x="542" y="574"/>
                  <a:pt x="542" y="574"/>
                </a:cubicBezTo>
                <a:cubicBezTo>
                  <a:pt x="550" y="572"/>
                  <a:pt x="550" y="572"/>
                  <a:pt x="550" y="572"/>
                </a:cubicBezTo>
                <a:cubicBezTo>
                  <a:pt x="549" y="530"/>
                  <a:pt x="549" y="530"/>
                  <a:pt x="549" y="530"/>
                </a:cubicBezTo>
                <a:cubicBezTo>
                  <a:pt x="549" y="477"/>
                  <a:pt x="549" y="477"/>
                  <a:pt x="549" y="477"/>
                </a:cubicBezTo>
                <a:cubicBezTo>
                  <a:pt x="599" y="523"/>
                  <a:pt x="599" y="523"/>
                  <a:pt x="599" y="523"/>
                </a:cubicBezTo>
                <a:cubicBezTo>
                  <a:pt x="624" y="526"/>
                  <a:pt x="624" y="526"/>
                  <a:pt x="624" y="526"/>
                </a:cubicBezTo>
                <a:cubicBezTo>
                  <a:pt x="636" y="515"/>
                  <a:pt x="636" y="515"/>
                  <a:pt x="636" y="515"/>
                </a:cubicBezTo>
                <a:cubicBezTo>
                  <a:pt x="636" y="515"/>
                  <a:pt x="657" y="490"/>
                  <a:pt x="643" y="435"/>
                </a:cubicBezTo>
                <a:cubicBezTo>
                  <a:pt x="625" y="366"/>
                  <a:pt x="625" y="366"/>
                  <a:pt x="625" y="366"/>
                </a:cubicBezTo>
                <a:cubicBezTo>
                  <a:pt x="597" y="276"/>
                  <a:pt x="597" y="276"/>
                  <a:pt x="597" y="276"/>
                </a:cubicBezTo>
                <a:cubicBezTo>
                  <a:pt x="538" y="262"/>
                  <a:pt x="538" y="262"/>
                  <a:pt x="538" y="262"/>
                </a:cubicBezTo>
                <a:cubicBezTo>
                  <a:pt x="538" y="252"/>
                  <a:pt x="538" y="252"/>
                  <a:pt x="538" y="252"/>
                </a:cubicBezTo>
                <a:cubicBezTo>
                  <a:pt x="538" y="252"/>
                  <a:pt x="512" y="210"/>
                  <a:pt x="499" y="193"/>
                </a:cubicBezTo>
                <a:cubicBezTo>
                  <a:pt x="499" y="178"/>
                  <a:pt x="499" y="178"/>
                  <a:pt x="499" y="178"/>
                </a:cubicBezTo>
                <a:cubicBezTo>
                  <a:pt x="499" y="173"/>
                  <a:pt x="499" y="173"/>
                  <a:pt x="499" y="173"/>
                </a:cubicBezTo>
                <a:cubicBezTo>
                  <a:pt x="496" y="154"/>
                  <a:pt x="496" y="154"/>
                  <a:pt x="496" y="154"/>
                </a:cubicBezTo>
                <a:cubicBezTo>
                  <a:pt x="496" y="154"/>
                  <a:pt x="524" y="87"/>
                  <a:pt x="454" y="69"/>
                </a:cubicBezTo>
                <a:cubicBezTo>
                  <a:pt x="454" y="69"/>
                  <a:pt x="390" y="69"/>
                  <a:pt x="382" y="133"/>
                </a:cubicBezTo>
                <a:cubicBezTo>
                  <a:pt x="382" y="133"/>
                  <a:pt x="381" y="138"/>
                  <a:pt x="381" y="145"/>
                </a:cubicBezTo>
                <a:cubicBezTo>
                  <a:pt x="378" y="166"/>
                  <a:pt x="376" y="210"/>
                  <a:pt x="395" y="239"/>
                </a:cubicBezTo>
                <a:cubicBezTo>
                  <a:pt x="396" y="261"/>
                  <a:pt x="396" y="261"/>
                  <a:pt x="396" y="261"/>
                </a:cubicBezTo>
                <a:cubicBezTo>
                  <a:pt x="366" y="302"/>
                  <a:pt x="366" y="302"/>
                  <a:pt x="366" y="302"/>
                </a:cubicBezTo>
                <a:cubicBezTo>
                  <a:pt x="336" y="326"/>
                  <a:pt x="336" y="326"/>
                  <a:pt x="336" y="326"/>
                </a:cubicBezTo>
                <a:cubicBezTo>
                  <a:pt x="334" y="326"/>
                  <a:pt x="334" y="326"/>
                  <a:pt x="334" y="326"/>
                </a:cubicBezTo>
                <a:cubicBezTo>
                  <a:pt x="269" y="331"/>
                  <a:pt x="269" y="331"/>
                  <a:pt x="269" y="331"/>
                </a:cubicBezTo>
                <a:cubicBezTo>
                  <a:pt x="248" y="335"/>
                  <a:pt x="248" y="335"/>
                  <a:pt x="248" y="335"/>
                </a:cubicBezTo>
                <a:cubicBezTo>
                  <a:pt x="248" y="335"/>
                  <a:pt x="236" y="340"/>
                  <a:pt x="218" y="347"/>
                </a:cubicBezTo>
                <a:cubicBezTo>
                  <a:pt x="215" y="334"/>
                  <a:pt x="211" y="322"/>
                  <a:pt x="206" y="310"/>
                </a:cubicBezTo>
                <a:cubicBezTo>
                  <a:pt x="205" y="254"/>
                  <a:pt x="205" y="254"/>
                  <a:pt x="205" y="254"/>
                </a:cubicBezTo>
                <a:cubicBezTo>
                  <a:pt x="222" y="247"/>
                  <a:pt x="222" y="247"/>
                  <a:pt x="222" y="247"/>
                </a:cubicBezTo>
                <a:cubicBezTo>
                  <a:pt x="240" y="243"/>
                  <a:pt x="240" y="243"/>
                  <a:pt x="240" y="243"/>
                </a:cubicBezTo>
                <a:cubicBezTo>
                  <a:pt x="284" y="192"/>
                  <a:pt x="284" y="192"/>
                  <a:pt x="284" y="192"/>
                </a:cubicBezTo>
                <a:cubicBezTo>
                  <a:pt x="292" y="167"/>
                  <a:pt x="292" y="167"/>
                  <a:pt x="292" y="167"/>
                </a:cubicBezTo>
                <a:cubicBezTo>
                  <a:pt x="308" y="153"/>
                  <a:pt x="308" y="153"/>
                  <a:pt x="308" y="153"/>
                </a:cubicBezTo>
                <a:cubicBezTo>
                  <a:pt x="314" y="128"/>
                  <a:pt x="314" y="128"/>
                  <a:pt x="314" y="128"/>
                </a:cubicBezTo>
                <a:cubicBezTo>
                  <a:pt x="316" y="120"/>
                  <a:pt x="316" y="120"/>
                  <a:pt x="316" y="120"/>
                </a:cubicBezTo>
                <a:cubicBezTo>
                  <a:pt x="334" y="104"/>
                  <a:pt x="334" y="104"/>
                  <a:pt x="334" y="104"/>
                </a:cubicBezTo>
                <a:cubicBezTo>
                  <a:pt x="335" y="84"/>
                  <a:pt x="335" y="84"/>
                  <a:pt x="335" y="84"/>
                </a:cubicBezTo>
                <a:cubicBezTo>
                  <a:pt x="282" y="22"/>
                  <a:pt x="282" y="22"/>
                  <a:pt x="282" y="22"/>
                </a:cubicBezTo>
                <a:cubicBezTo>
                  <a:pt x="261" y="0"/>
                  <a:pt x="226" y="18"/>
                  <a:pt x="226" y="18"/>
                </a:cubicBezTo>
                <a:cubicBezTo>
                  <a:pt x="165" y="57"/>
                  <a:pt x="165" y="57"/>
                  <a:pt x="165" y="57"/>
                </a:cubicBezTo>
                <a:cubicBezTo>
                  <a:pt x="156" y="84"/>
                  <a:pt x="156" y="84"/>
                  <a:pt x="156" y="84"/>
                </a:cubicBezTo>
                <a:cubicBezTo>
                  <a:pt x="154" y="139"/>
                  <a:pt x="154" y="139"/>
                  <a:pt x="154" y="139"/>
                </a:cubicBezTo>
                <a:cubicBezTo>
                  <a:pt x="145" y="140"/>
                  <a:pt x="145" y="140"/>
                  <a:pt x="145" y="140"/>
                </a:cubicBezTo>
                <a:cubicBezTo>
                  <a:pt x="144" y="156"/>
                  <a:pt x="144" y="156"/>
                  <a:pt x="144" y="156"/>
                </a:cubicBezTo>
                <a:cubicBezTo>
                  <a:pt x="156" y="165"/>
                  <a:pt x="156" y="165"/>
                  <a:pt x="156" y="165"/>
                </a:cubicBezTo>
                <a:cubicBezTo>
                  <a:pt x="124" y="181"/>
                  <a:pt x="124" y="181"/>
                  <a:pt x="124" y="181"/>
                </a:cubicBezTo>
                <a:cubicBezTo>
                  <a:pt x="124" y="181"/>
                  <a:pt x="47" y="215"/>
                  <a:pt x="50" y="304"/>
                </a:cubicBezTo>
                <a:cubicBezTo>
                  <a:pt x="45" y="441"/>
                  <a:pt x="45" y="441"/>
                  <a:pt x="45" y="441"/>
                </a:cubicBezTo>
                <a:cubicBezTo>
                  <a:pt x="38" y="522"/>
                  <a:pt x="38" y="522"/>
                  <a:pt x="38" y="522"/>
                </a:cubicBezTo>
                <a:cubicBezTo>
                  <a:pt x="31" y="555"/>
                  <a:pt x="31" y="555"/>
                  <a:pt x="31" y="555"/>
                </a:cubicBezTo>
                <a:cubicBezTo>
                  <a:pt x="31" y="555"/>
                  <a:pt x="34" y="555"/>
                  <a:pt x="39" y="556"/>
                </a:cubicBezTo>
              </a:path>
            </a:pathLst>
          </a:custGeom>
          <a:gradFill>
            <a:gsLst>
              <a:gs pos="65000">
                <a:srgbClr val="E872A6"/>
              </a:gs>
              <a:gs pos="0">
                <a:srgbClr val="DB156D"/>
              </a:gs>
            </a:gsLst>
            <a:lin ang="9600000" scaled="0"/>
          </a:gradFill>
          <a:ln w="9525">
            <a:noFill/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" name="Title 1"/>
          <p:cNvSpPr>
            <a:spLocks noGrp="1"/>
          </p:cNvSpPr>
          <p:nvPr userDrawn="1">
            <p:ph type="ctrTitle" hasCustomPrompt="1"/>
          </p:nvPr>
        </p:nvSpPr>
        <p:spPr>
          <a:xfrm>
            <a:off x="299953" y="1252074"/>
            <a:ext cx="4271296" cy="919531"/>
          </a:xfrm>
        </p:spPr>
        <p:txBody>
          <a:bodyPr anchor="ctr">
            <a:noAutofit/>
          </a:bodyPr>
          <a:lstStyle>
            <a:lvl1pPr algn="l">
              <a:lnSpc>
                <a:spcPts val="3000"/>
              </a:lnSpc>
              <a:defRPr sz="2800" cap="all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</a:t>
            </a:r>
            <a:br>
              <a:rPr lang="en-US" dirty="0" smtClean="0"/>
            </a:br>
            <a:r>
              <a:rPr lang="en-US" dirty="0" smtClean="0"/>
              <a:t>title style</a:t>
            </a:r>
            <a:endParaRPr lang="en-GB" dirty="0"/>
          </a:p>
        </p:txBody>
      </p:sp>
      <p:sp>
        <p:nvSpPr>
          <p:cNvPr id="20" name="Text Placeholder 19"/>
          <p:cNvSpPr>
            <a:spLocks noGrp="1"/>
          </p:cNvSpPr>
          <p:nvPr userDrawn="1">
            <p:ph type="body" sz="quarter" idx="10"/>
          </p:nvPr>
        </p:nvSpPr>
        <p:spPr>
          <a:xfrm>
            <a:off x="299953" y="2281023"/>
            <a:ext cx="4751721" cy="650767"/>
          </a:xfrm>
        </p:spPr>
        <p:txBody>
          <a:bodyPr>
            <a:noAutofit/>
          </a:bodyPr>
          <a:lstStyle>
            <a:lvl1pPr>
              <a:defRPr sz="1600" b="0" cap="all" baseline="0">
                <a:solidFill>
                  <a:schemeClr val="bg2"/>
                </a:solidFill>
                <a:latin typeface="Montreal-DemiBold" pitchFamily="2" charset="0"/>
              </a:defRPr>
            </a:lvl1pPr>
            <a:lvl2pPr>
              <a:defRPr sz="1400">
                <a:solidFill>
                  <a:schemeClr val="bg2">
                    <a:lumMod val="60000"/>
                    <a:lumOff val="40000"/>
                  </a:schemeClr>
                </a:solidFill>
              </a:defRPr>
            </a:lvl2pPr>
            <a:lvl3pPr>
              <a:defRPr sz="1200">
                <a:solidFill>
                  <a:schemeClr val="bg2">
                    <a:lumMod val="60000"/>
                    <a:lumOff val="40000"/>
                  </a:schemeClr>
                </a:solidFill>
              </a:defRPr>
            </a:lvl3pPr>
            <a:lvl4pPr>
              <a:defRPr sz="1100">
                <a:solidFill>
                  <a:schemeClr val="bg2">
                    <a:lumMod val="60000"/>
                    <a:lumOff val="40000"/>
                  </a:schemeClr>
                </a:solidFill>
              </a:defRPr>
            </a:lvl4pPr>
            <a:lvl5pPr>
              <a:defRPr sz="1100">
                <a:solidFill>
                  <a:schemeClr val="bg2">
                    <a:lumMod val="60000"/>
                    <a:lumOff val="40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21"/>
          <p:cNvSpPr>
            <a:spLocks noGrp="1"/>
          </p:cNvSpPr>
          <p:nvPr userDrawn="1">
            <p:ph type="body" sz="quarter" idx="11"/>
          </p:nvPr>
        </p:nvSpPr>
        <p:spPr>
          <a:xfrm>
            <a:off x="299953" y="2958463"/>
            <a:ext cx="4751721" cy="360362"/>
          </a:xfrm>
        </p:spPr>
        <p:txBody>
          <a:bodyPr>
            <a:noAutofit/>
          </a:bodyPr>
          <a:lstStyle>
            <a:lvl1pPr>
              <a:defRPr sz="1600" b="1" cap="all" baseline="0">
                <a:solidFill>
                  <a:srgbClr val="66BED6"/>
                </a:solidFill>
                <a:latin typeface="Montreal-DemiBold" pitchFamily="2" charset="0"/>
              </a:defRPr>
            </a:lvl1pPr>
            <a:lvl2pPr>
              <a:defRPr sz="1600">
                <a:solidFill>
                  <a:schemeClr val="accent2"/>
                </a:solidFill>
              </a:defRPr>
            </a:lvl2pPr>
            <a:lvl3pPr>
              <a:defRPr sz="1600">
                <a:solidFill>
                  <a:schemeClr val="accent2"/>
                </a:solidFill>
              </a:defRPr>
            </a:lvl3pPr>
            <a:lvl4pPr>
              <a:defRPr sz="1600">
                <a:solidFill>
                  <a:schemeClr val="accent2"/>
                </a:solidFill>
              </a:defRPr>
            </a:lvl4pPr>
            <a:lvl5pPr>
              <a:defRPr sz="1600">
                <a:solidFill>
                  <a:schemeClr val="accent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pic>
        <p:nvPicPr>
          <p:cNvPr id="41" name="Picture 40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464"/>
          <a:stretch/>
        </p:blipFill>
        <p:spPr>
          <a:xfrm>
            <a:off x="342984" y="339502"/>
            <a:ext cx="1285449" cy="908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72045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9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7" presetClass="entr" presetSubtype="0" fill="hold" grpId="0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18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24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19" grpId="0" animBg="1"/>
      <p:bldP spid="2" grpId="0"/>
      <p:bldP spid="20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18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20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2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24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22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319087" y="1274400"/>
            <a:ext cx="4108897" cy="2965450"/>
          </a:xfrm>
        </p:spPr>
        <p:txBody>
          <a:bodyPr/>
          <a:lstStyle>
            <a:lvl1pPr>
              <a:spcAft>
                <a:spcPts val="600"/>
              </a:spcAft>
              <a:defRPr/>
            </a:lvl1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1"/>
          </p:nvPr>
        </p:nvSpPr>
        <p:spPr>
          <a:xfrm>
            <a:off x="4639816" y="1274400"/>
            <a:ext cx="4108897" cy="2965450"/>
          </a:xfrm>
        </p:spPr>
        <p:txBody>
          <a:bodyPr/>
          <a:lstStyle>
            <a:lvl1pPr>
              <a:spcAft>
                <a:spcPts val="600"/>
              </a:spcAft>
              <a:defRPr/>
            </a:lvl1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625462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3000"/>
                            </p:stCondLst>
                            <p:childTnLst>
                              <p:par>
                                <p:cTn id="3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500"/>
                            </p:stCondLst>
                            <p:childTnLst>
                              <p:par>
                                <p:cTn id="3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4000"/>
                            </p:stCondLst>
                            <p:childTnLst>
                              <p:par>
                                <p:cTn id="3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4500"/>
                            </p:stCondLst>
                            <p:childTnLst>
                              <p:par>
                                <p:cTn id="4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0"/>
                            </p:stCondLst>
                            <p:childTnLst>
                              <p:par>
                                <p:cTn id="4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9" grpId="0" uiExpand="1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9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9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9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9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9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0" grpId="0" uiExpand="1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73564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934535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Picture 25" descr="Orange title slide.emf"/>
          <p:cNvPicPr>
            <a:picLocks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252000" y="198000"/>
            <a:ext cx="8640000" cy="4240800"/>
          </a:xfrm>
          <a:prstGeom prst="rect">
            <a:avLst/>
          </a:prstGeom>
          <a:effectLst>
            <a:outerShdw blurRad="139700" dist="25400" dir="2700000" algn="tl" rotWithShape="0">
              <a:prstClr val="black">
                <a:alpha val="51000"/>
              </a:prstClr>
            </a:outerShdw>
          </a:effectLst>
        </p:spPr>
      </p:pic>
      <p:sp>
        <p:nvSpPr>
          <p:cNvPr id="12" name="Freeform 8"/>
          <p:cNvSpPr>
            <a:spLocks/>
          </p:cNvSpPr>
          <p:nvPr userDrawn="1"/>
        </p:nvSpPr>
        <p:spPr bwMode="auto">
          <a:xfrm>
            <a:off x="6052235" y="4432346"/>
            <a:ext cx="79615" cy="90130"/>
          </a:xfrm>
          <a:custGeom>
            <a:avLst/>
            <a:gdLst>
              <a:gd name="T0" fmla="*/ 5 w 35"/>
              <a:gd name="T1" fmla="*/ 0 h 40"/>
              <a:gd name="T2" fmla="*/ 2 w 35"/>
              <a:gd name="T3" fmla="*/ 16 h 40"/>
              <a:gd name="T4" fmla="*/ 1 w 35"/>
              <a:gd name="T5" fmla="*/ 38 h 40"/>
              <a:gd name="T6" fmla="*/ 0 w 35"/>
              <a:gd name="T7" fmla="*/ 40 h 40"/>
              <a:gd name="T8" fmla="*/ 35 w 35"/>
              <a:gd name="T9" fmla="*/ 40 h 40"/>
              <a:gd name="T10" fmla="*/ 19 w 35"/>
              <a:gd name="T11" fmla="*/ 13 h 40"/>
              <a:gd name="T12" fmla="*/ 5 w 35"/>
              <a:gd name="T13" fmla="*/ 0 h 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35" h="40">
                <a:moveTo>
                  <a:pt x="5" y="0"/>
                </a:moveTo>
                <a:cubicBezTo>
                  <a:pt x="5" y="0"/>
                  <a:pt x="3" y="13"/>
                  <a:pt x="2" y="16"/>
                </a:cubicBezTo>
                <a:cubicBezTo>
                  <a:pt x="2" y="19"/>
                  <a:pt x="1" y="38"/>
                  <a:pt x="1" y="38"/>
                </a:cubicBezTo>
                <a:cubicBezTo>
                  <a:pt x="0" y="40"/>
                  <a:pt x="0" y="40"/>
                  <a:pt x="0" y="40"/>
                </a:cubicBezTo>
                <a:cubicBezTo>
                  <a:pt x="35" y="40"/>
                  <a:pt x="35" y="40"/>
                  <a:pt x="35" y="40"/>
                </a:cubicBezTo>
                <a:cubicBezTo>
                  <a:pt x="30" y="31"/>
                  <a:pt x="23" y="18"/>
                  <a:pt x="19" y="13"/>
                </a:cubicBezTo>
                <a:cubicBezTo>
                  <a:pt x="15" y="8"/>
                  <a:pt x="5" y="0"/>
                  <a:pt x="5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6" name="Freeform 12"/>
          <p:cNvSpPr>
            <a:spLocks/>
          </p:cNvSpPr>
          <p:nvPr userDrawn="1"/>
        </p:nvSpPr>
        <p:spPr bwMode="auto">
          <a:xfrm>
            <a:off x="6052235" y="4432346"/>
            <a:ext cx="79615" cy="90130"/>
          </a:xfrm>
          <a:custGeom>
            <a:avLst/>
            <a:gdLst>
              <a:gd name="T0" fmla="*/ 5 w 35"/>
              <a:gd name="T1" fmla="*/ 0 h 40"/>
              <a:gd name="T2" fmla="*/ 2 w 35"/>
              <a:gd name="T3" fmla="*/ 16 h 40"/>
              <a:gd name="T4" fmla="*/ 1 w 35"/>
              <a:gd name="T5" fmla="*/ 38 h 40"/>
              <a:gd name="T6" fmla="*/ 0 w 35"/>
              <a:gd name="T7" fmla="*/ 40 h 40"/>
              <a:gd name="T8" fmla="*/ 35 w 35"/>
              <a:gd name="T9" fmla="*/ 40 h 40"/>
              <a:gd name="T10" fmla="*/ 19 w 35"/>
              <a:gd name="T11" fmla="*/ 13 h 40"/>
              <a:gd name="T12" fmla="*/ 5 w 35"/>
              <a:gd name="T13" fmla="*/ 0 h 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35" h="40">
                <a:moveTo>
                  <a:pt x="5" y="0"/>
                </a:moveTo>
                <a:cubicBezTo>
                  <a:pt x="5" y="0"/>
                  <a:pt x="3" y="13"/>
                  <a:pt x="2" y="16"/>
                </a:cubicBezTo>
                <a:cubicBezTo>
                  <a:pt x="2" y="19"/>
                  <a:pt x="1" y="38"/>
                  <a:pt x="1" y="38"/>
                </a:cubicBezTo>
                <a:cubicBezTo>
                  <a:pt x="0" y="40"/>
                  <a:pt x="0" y="40"/>
                  <a:pt x="0" y="40"/>
                </a:cubicBezTo>
                <a:cubicBezTo>
                  <a:pt x="35" y="40"/>
                  <a:pt x="35" y="40"/>
                  <a:pt x="35" y="40"/>
                </a:cubicBezTo>
                <a:cubicBezTo>
                  <a:pt x="30" y="31"/>
                  <a:pt x="23" y="18"/>
                  <a:pt x="19" y="13"/>
                </a:cubicBezTo>
                <a:cubicBezTo>
                  <a:pt x="15" y="8"/>
                  <a:pt x="5" y="0"/>
                  <a:pt x="5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8" name="Freeform 10"/>
          <p:cNvSpPr>
            <a:spLocks/>
          </p:cNvSpPr>
          <p:nvPr userDrawn="1"/>
        </p:nvSpPr>
        <p:spPr bwMode="auto">
          <a:xfrm>
            <a:off x="243205" y="1289174"/>
            <a:ext cx="4321175" cy="850528"/>
          </a:xfrm>
          <a:custGeom>
            <a:avLst/>
            <a:gdLst>
              <a:gd name="T0" fmla="*/ 2031 w 2079"/>
              <a:gd name="T1" fmla="*/ 0 h 407"/>
              <a:gd name="T2" fmla="*/ 439 w 2079"/>
              <a:gd name="T3" fmla="*/ 0 h 407"/>
              <a:gd name="T4" fmla="*/ 48 w 2079"/>
              <a:gd name="T5" fmla="*/ 0 h 407"/>
              <a:gd name="T6" fmla="*/ 0 w 2079"/>
              <a:gd name="T7" fmla="*/ 0 h 407"/>
              <a:gd name="T8" fmla="*/ 0 w 2079"/>
              <a:gd name="T9" fmla="*/ 48 h 407"/>
              <a:gd name="T10" fmla="*/ 0 w 2079"/>
              <a:gd name="T11" fmla="*/ 25 h 407"/>
              <a:gd name="T12" fmla="*/ 0 w 2079"/>
              <a:gd name="T13" fmla="*/ 359 h 407"/>
              <a:gd name="T14" fmla="*/ 48 w 2079"/>
              <a:gd name="T15" fmla="*/ 407 h 407"/>
              <a:gd name="T16" fmla="*/ 2031 w 2079"/>
              <a:gd name="T17" fmla="*/ 407 h 407"/>
              <a:gd name="T18" fmla="*/ 2079 w 2079"/>
              <a:gd name="T19" fmla="*/ 359 h 407"/>
              <a:gd name="T20" fmla="*/ 2079 w 2079"/>
              <a:gd name="T21" fmla="*/ 48 h 407"/>
              <a:gd name="T22" fmla="*/ 2031 w 2079"/>
              <a:gd name="T23" fmla="*/ 0 h 40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2079" h="407">
                <a:moveTo>
                  <a:pt x="2031" y="0"/>
                </a:moveTo>
                <a:cubicBezTo>
                  <a:pt x="439" y="0"/>
                  <a:pt x="439" y="0"/>
                  <a:pt x="439" y="0"/>
                </a:cubicBezTo>
                <a:cubicBezTo>
                  <a:pt x="48" y="0"/>
                  <a:pt x="48" y="0"/>
                  <a:pt x="48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48"/>
                  <a:pt x="0" y="48"/>
                  <a:pt x="0" y="48"/>
                </a:cubicBezTo>
                <a:cubicBezTo>
                  <a:pt x="0" y="25"/>
                  <a:pt x="0" y="25"/>
                  <a:pt x="0" y="25"/>
                </a:cubicBezTo>
                <a:cubicBezTo>
                  <a:pt x="0" y="359"/>
                  <a:pt x="0" y="359"/>
                  <a:pt x="0" y="359"/>
                </a:cubicBezTo>
                <a:cubicBezTo>
                  <a:pt x="0" y="385"/>
                  <a:pt x="22" y="407"/>
                  <a:pt x="48" y="407"/>
                </a:cubicBezTo>
                <a:cubicBezTo>
                  <a:pt x="2031" y="407"/>
                  <a:pt x="2031" y="407"/>
                  <a:pt x="2031" y="407"/>
                </a:cubicBezTo>
                <a:cubicBezTo>
                  <a:pt x="2057" y="407"/>
                  <a:pt x="2079" y="385"/>
                  <a:pt x="2079" y="359"/>
                </a:cubicBezTo>
                <a:cubicBezTo>
                  <a:pt x="2079" y="48"/>
                  <a:pt x="2079" y="48"/>
                  <a:pt x="2079" y="48"/>
                </a:cubicBezTo>
                <a:cubicBezTo>
                  <a:pt x="2079" y="22"/>
                  <a:pt x="2057" y="0"/>
                  <a:pt x="2031" y="0"/>
                </a:cubicBezTo>
                <a:close/>
              </a:path>
            </a:pathLst>
          </a:custGeom>
          <a:gradFill>
            <a:gsLst>
              <a:gs pos="78000">
                <a:srgbClr val="C81524"/>
              </a:gs>
              <a:gs pos="0">
                <a:srgbClr val="F58233"/>
              </a:gs>
            </a:gsLst>
            <a:lin ang="12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0" algn="ctr" defTabSz="914400" rtl="0" eaLnBrk="1" latinLnBrk="0" hangingPunct="1"/>
            <a:endParaRPr lang="en-GB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0" name="Text Placeholder 19"/>
          <p:cNvSpPr>
            <a:spLocks noGrp="1"/>
          </p:cNvSpPr>
          <p:nvPr userDrawn="1">
            <p:ph type="body" sz="quarter" idx="10"/>
          </p:nvPr>
        </p:nvSpPr>
        <p:spPr>
          <a:xfrm>
            <a:off x="299953" y="2281023"/>
            <a:ext cx="4751721" cy="650767"/>
          </a:xfrm>
        </p:spPr>
        <p:txBody>
          <a:bodyPr>
            <a:noAutofit/>
          </a:bodyPr>
          <a:lstStyle>
            <a:lvl1pPr>
              <a:defRPr sz="1600" b="0" cap="all" baseline="0">
                <a:solidFill>
                  <a:schemeClr val="accent6"/>
                </a:solidFill>
                <a:latin typeface="Montreal-DemiBold" pitchFamily="2" charset="0"/>
              </a:defRPr>
            </a:lvl1pPr>
            <a:lvl2pPr>
              <a:defRPr sz="1400">
                <a:solidFill>
                  <a:schemeClr val="bg2">
                    <a:lumMod val="60000"/>
                    <a:lumOff val="40000"/>
                  </a:schemeClr>
                </a:solidFill>
              </a:defRPr>
            </a:lvl2pPr>
            <a:lvl3pPr>
              <a:defRPr sz="1200">
                <a:solidFill>
                  <a:schemeClr val="bg2">
                    <a:lumMod val="60000"/>
                    <a:lumOff val="40000"/>
                  </a:schemeClr>
                </a:solidFill>
              </a:defRPr>
            </a:lvl3pPr>
            <a:lvl4pPr>
              <a:defRPr sz="1100">
                <a:solidFill>
                  <a:schemeClr val="bg2">
                    <a:lumMod val="60000"/>
                    <a:lumOff val="40000"/>
                  </a:schemeClr>
                </a:solidFill>
              </a:defRPr>
            </a:lvl4pPr>
            <a:lvl5pPr>
              <a:defRPr sz="1100">
                <a:solidFill>
                  <a:schemeClr val="bg2">
                    <a:lumMod val="60000"/>
                    <a:lumOff val="40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22" name="Text Placeholder 21"/>
          <p:cNvSpPr>
            <a:spLocks noGrp="1"/>
          </p:cNvSpPr>
          <p:nvPr userDrawn="1">
            <p:ph type="body" sz="quarter" idx="11"/>
          </p:nvPr>
        </p:nvSpPr>
        <p:spPr>
          <a:xfrm>
            <a:off x="299953" y="2958463"/>
            <a:ext cx="4751721" cy="360362"/>
          </a:xfrm>
        </p:spPr>
        <p:txBody>
          <a:bodyPr>
            <a:noAutofit/>
          </a:bodyPr>
          <a:lstStyle>
            <a:lvl1pPr>
              <a:defRPr sz="1600" b="1" cap="all" baseline="0">
                <a:solidFill>
                  <a:schemeClr val="accent4"/>
                </a:solidFill>
                <a:latin typeface="Montreal-DemiBold" pitchFamily="2" charset="0"/>
              </a:defRPr>
            </a:lvl1pPr>
            <a:lvl2pPr>
              <a:defRPr sz="1600">
                <a:solidFill>
                  <a:schemeClr val="accent2"/>
                </a:solidFill>
              </a:defRPr>
            </a:lvl2pPr>
            <a:lvl3pPr>
              <a:defRPr sz="1600">
                <a:solidFill>
                  <a:schemeClr val="accent2"/>
                </a:solidFill>
              </a:defRPr>
            </a:lvl3pPr>
            <a:lvl4pPr>
              <a:defRPr sz="1600">
                <a:solidFill>
                  <a:schemeClr val="accent2"/>
                </a:solidFill>
              </a:defRPr>
            </a:lvl4pPr>
            <a:lvl5pPr>
              <a:defRPr sz="1600">
                <a:solidFill>
                  <a:schemeClr val="accent2"/>
                </a:solidFill>
              </a:defRPr>
            </a:lvl5pPr>
          </a:lstStyle>
          <a:p>
            <a:pPr lvl="0"/>
            <a:r>
              <a:rPr lang="en-US" dirty="0" smtClean="0"/>
              <a:t>Click to edit Master text</a:t>
            </a:r>
            <a:endParaRPr lang="en-GB" dirty="0"/>
          </a:p>
        </p:txBody>
      </p:sp>
      <p:sp>
        <p:nvSpPr>
          <p:cNvPr id="3075" name="AutoShape 3"/>
          <p:cNvSpPr>
            <a:spLocks noChangeAspect="1" noChangeArrowheads="1" noTextEdit="1"/>
          </p:cNvSpPr>
          <p:nvPr userDrawn="1"/>
        </p:nvSpPr>
        <p:spPr bwMode="auto">
          <a:xfrm>
            <a:off x="3306763" y="1598613"/>
            <a:ext cx="1912937" cy="287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41" name="Picture 40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464"/>
          <a:stretch/>
        </p:blipFill>
        <p:spPr>
          <a:xfrm>
            <a:off x="342984" y="339502"/>
            <a:ext cx="1285449" cy="908575"/>
          </a:xfrm>
          <a:prstGeom prst="rect">
            <a:avLst/>
          </a:prstGeom>
        </p:spPr>
      </p:pic>
      <p:sp>
        <p:nvSpPr>
          <p:cNvPr id="14" name="Freeform 13"/>
          <p:cNvSpPr>
            <a:spLocks/>
          </p:cNvSpPr>
          <p:nvPr userDrawn="1"/>
        </p:nvSpPr>
        <p:spPr bwMode="auto">
          <a:xfrm>
            <a:off x="8356600" y="2922588"/>
            <a:ext cx="119063" cy="155575"/>
          </a:xfrm>
          <a:custGeom>
            <a:avLst/>
            <a:gdLst>
              <a:gd name="T0" fmla="*/ 14 w 50"/>
              <a:gd name="T1" fmla="*/ 3 h 65"/>
              <a:gd name="T2" fmla="*/ 4 w 50"/>
              <a:gd name="T3" fmla="*/ 0 h 65"/>
              <a:gd name="T4" fmla="*/ 0 w 50"/>
              <a:gd name="T5" fmla="*/ 3 h 65"/>
              <a:gd name="T6" fmla="*/ 25 w 50"/>
              <a:gd name="T7" fmla="*/ 43 h 65"/>
              <a:gd name="T8" fmla="*/ 24 w 50"/>
              <a:gd name="T9" fmla="*/ 56 h 65"/>
              <a:gd name="T10" fmla="*/ 49 w 50"/>
              <a:gd name="T11" fmla="*/ 65 h 65"/>
              <a:gd name="T12" fmla="*/ 50 w 50"/>
              <a:gd name="T13" fmla="*/ 55 h 65"/>
              <a:gd name="T14" fmla="*/ 39 w 50"/>
              <a:gd name="T15" fmla="*/ 40 h 65"/>
              <a:gd name="T16" fmla="*/ 41 w 50"/>
              <a:gd name="T17" fmla="*/ 17 h 65"/>
              <a:gd name="T18" fmla="*/ 14 w 50"/>
              <a:gd name="T19" fmla="*/ 3 h 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50" h="65">
                <a:moveTo>
                  <a:pt x="14" y="3"/>
                </a:moveTo>
                <a:cubicBezTo>
                  <a:pt x="4" y="0"/>
                  <a:pt x="4" y="0"/>
                  <a:pt x="4" y="0"/>
                </a:cubicBezTo>
                <a:cubicBezTo>
                  <a:pt x="0" y="3"/>
                  <a:pt x="0" y="3"/>
                  <a:pt x="0" y="3"/>
                </a:cubicBezTo>
                <a:cubicBezTo>
                  <a:pt x="25" y="43"/>
                  <a:pt x="25" y="43"/>
                  <a:pt x="25" y="43"/>
                </a:cubicBezTo>
                <a:cubicBezTo>
                  <a:pt x="24" y="56"/>
                  <a:pt x="24" y="56"/>
                  <a:pt x="24" y="56"/>
                </a:cubicBezTo>
                <a:cubicBezTo>
                  <a:pt x="49" y="65"/>
                  <a:pt x="49" y="65"/>
                  <a:pt x="49" y="65"/>
                </a:cubicBezTo>
                <a:cubicBezTo>
                  <a:pt x="50" y="55"/>
                  <a:pt x="50" y="55"/>
                  <a:pt x="50" y="55"/>
                </a:cubicBezTo>
                <a:cubicBezTo>
                  <a:pt x="39" y="40"/>
                  <a:pt x="39" y="40"/>
                  <a:pt x="39" y="40"/>
                </a:cubicBezTo>
                <a:cubicBezTo>
                  <a:pt x="39" y="40"/>
                  <a:pt x="39" y="31"/>
                  <a:pt x="41" y="17"/>
                </a:cubicBezTo>
                <a:lnTo>
                  <a:pt x="14" y="3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7" name="Freeform 15"/>
          <p:cNvSpPr>
            <a:spLocks/>
          </p:cNvSpPr>
          <p:nvPr userDrawn="1"/>
        </p:nvSpPr>
        <p:spPr bwMode="auto">
          <a:xfrm>
            <a:off x="8661400" y="4803776"/>
            <a:ext cx="6350" cy="4763"/>
          </a:xfrm>
          <a:custGeom>
            <a:avLst/>
            <a:gdLst>
              <a:gd name="T0" fmla="*/ 0 w 4"/>
              <a:gd name="T1" fmla="*/ 3 h 3"/>
              <a:gd name="T2" fmla="*/ 4 w 4"/>
              <a:gd name="T3" fmla="*/ 3 h 3"/>
              <a:gd name="T4" fmla="*/ 4 w 4"/>
              <a:gd name="T5" fmla="*/ 0 h 3"/>
              <a:gd name="T6" fmla="*/ 0 w 4"/>
              <a:gd name="T7" fmla="*/ 3 h 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4" h="3">
                <a:moveTo>
                  <a:pt x="0" y="3"/>
                </a:moveTo>
                <a:lnTo>
                  <a:pt x="4" y="3"/>
                </a:lnTo>
                <a:lnTo>
                  <a:pt x="4" y="0"/>
                </a:lnTo>
                <a:lnTo>
                  <a:pt x="0" y="3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6148" name="AutoShape 4"/>
          <p:cNvSpPr>
            <a:spLocks noChangeAspect="1" noChangeArrowheads="1" noTextEdit="1"/>
          </p:cNvSpPr>
          <p:nvPr userDrawn="1"/>
        </p:nvSpPr>
        <p:spPr bwMode="auto">
          <a:xfrm>
            <a:off x="6660232" y="2178131"/>
            <a:ext cx="1689224" cy="25538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6156" name="AutoShape 12"/>
          <p:cNvSpPr>
            <a:spLocks noChangeAspect="1" noChangeArrowheads="1" noTextEdit="1"/>
          </p:cNvSpPr>
          <p:nvPr userDrawn="1"/>
        </p:nvSpPr>
        <p:spPr bwMode="auto">
          <a:xfrm>
            <a:off x="6732588" y="2409825"/>
            <a:ext cx="1584325" cy="2393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9" name="Title 1"/>
          <p:cNvSpPr>
            <a:spLocks noGrp="1"/>
          </p:cNvSpPr>
          <p:nvPr>
            <p:ph type="ctrTitle" hasCustomPrompt="1"/>
          </p:nvPr>
        </p:nvSpPr>
        <p:spPr>
          <a:xfrm>
            <a:off x="299953" y="1252074"/>
            <a:ext cx="4271296" cy="919531"/>
          </a:xfrm>
        </p:spPr>
        <p:txBody>
          <a:bodyPr anchor="ctr">
            <a:noAutofit/>
          </a:bodyPr>
          <a:lstStyle>
            <a:lvl1pPr algn="l">
              <a:lnSpc>
                <a:spcPts val="3000"/>
              </a:lnSpc>
              <a:defRPr sz="2800" cap="all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</a:t>
            </a:r>
            <a:br>
              <a:rPr lang="en-US" dirty="0" smtClean="0"/>
            </a:br>
            <a:r>
              <a:rPr lang="en-US" dirty="0" smtClean="0"/>
              <a:t>title style</a:t>
            </a:r>
            <a:endParaRPr lang="en-GB" dirty="0"/>
          </a:p>
        </p:txBody>
      </p:sp>
      <p:pic>
        <p:nvPicPr>
          <p:cNvPr id="27" name="Picture 26" descr="orange-people-title-slide.png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6516216" y="2211710"/>
            <a:ext cx="1716320" cy="2520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72045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9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7" presetClass="entr" presetSubtype="0" fill="hold" grpId="0" nodeType="withEffect">
                                  <p:stCondLst>
                                    <p:cond delay="14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18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24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20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18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20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2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24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22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9" grpId="0"/>
    </p:bld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preserve="1" userDrawn="1">
  <p:cSld name="Divider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Orange divider slide.emf"/>
          <p:cNvPicPr>
            <a:picLocks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252000" y="198000"/>
            <a:ext cx="8640000" cy="4240800"/>
          </a:xfrm>
          <a:prstGeom prst="rect">
            <a:avLst/>
          </a:prstGeom>
          <a:effectLst>
            <a:outerShdw blurRad="139700" dist="25400" dir="2700000" algn="tl" rotWithShape="0">
              <a:prstClr val="black">
                <a:alpha val="51000"/>
              </a:prstClr>
            </a:outerShdw>
          </a:effectLst>
        </p:spPr>
      </p:pic>
      <p:sp>
        <p:nvSpPr>
          <p:cNvPr id="2" name="Title 1"/>
          <p:cNvSpPr>
            <a:spLocks noGrp="1"/>
          </p:cNvSpPr>
          <p:nvPr userDrawn="1">
            <p:ph type="ctrTitle" hasCustomPrompt="1"/>
          </p:nvPr>
        </p:nvSpPr>
        <p:spPr>
          <a:xfrm>
            <a:off x="299953" y="1252074"/>
            <a:ext cx="4271296" cy="919531"/>
          </a:xfrm>
        </p:spPr>
        <p:txBody>
          <a:bodyPr anchor="b">
            <a:noAutofit/>
          </a:bodyPr>
          <a:lstStyle>
            <a:lvl1pPr algn="l" defTabSz="914400" rtl="0" eaLnBrk="1" latinLnBrk="0" hangingPunct="1">
              <a:lnSpc>
                <a:spcPts val="3000"/>
              </a:lnSpc>
              <a:spcBef>
                <a:spcPct val="0"/>
              </a:spcBef>
              <a:buNone/>
              <a:defRPr lang="en-GB" sz="2800" kern="1200" cap="all" baseline="0" dirty="0">
                <a:solidFill>
                  <a:schemeClr val="accent6"/>
                </a:solidFill>
                <a:latin typeface="Montreal-DemiBold" pitchFamily="2" charset="0"/>
                <a:ea typeface="+mj-ea"/>
                <a:cs typeface="+mj-cs"/>
              </a:defRPr>
            </a:lvl1pPr>
          </a:lstStyle>
          <a:p>
            <a:r>
              <a:rPr lang="en-US" dirty="0" smtClean="0"/>
              <a:t>Click to edit Master </a:t>
            </a:r>
            <a:br>
              <a:rPr lang="en-US" dirty="0" smtClean="0"/>
            </a:br>
            <a:r>
              <a:rPr lang="en-US" dirty="0" smtClean="0"/>
              <a:t>title style</a:t>
            </a:r>
            <a:endParaRPr lang="en-GB" dirty="0"/>
          </a:p>
        </p:txBody>
      </p:sp>
      <p:sp>
        <p:nvSpPr>
          <p:cNvPr id="20" name="Text Placeholder 19"/>
          <p:cNvSpPr>
            <a:spLocks noGrp="1"/>
          </p:cNvSpPr>
          <p:nvPr userDrawn="1">
            <p:ph type="body" sz="quarter" idx="10"/>
          </p:nvPr>
        </p:nvSpPr>
        <p:spPr>
          <a:xfrm>
            <a:off x="299953" y="2230223"/>
            <a:ext cx="5208151" cy="938799"/>
          </a:xfrm>
        </p:spPr>
        <p:txBody>
          <a:bodyPr>
            <a:noAutofit/>
          </a:bodyPr>
          <a:lstStyle>
            <a:lvl1pPr>
              <a:defRPr lang="en-US" sz="1600" b="0" kern="1200" cap="all" baseline="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Montreal-DemiBold" pitchFamily="2" charset="0"/>
                <a:ea typeface="+mn-ea"/>
                <a:cs typeface="+mn-cs"/>
              </a:defRPr>
            </a:lvl1pPr>
            <a:lvl2pPr>
              <a:defRPr sz="1400">
                <a:solidFill>
                  <a:schemeClr val="bg2">
                    <a:lumMod val="60000"/>
                    <a:lumOff val="40000"/>
                  </a:schemeClr>
                </a:solidFill>
              </a:defRPr>
            </a:lvl2pPr>
            <a:lvl3pPr>
              <a:defRPr sz="1200">
                <a:solidFill>
                  <a:schemeClr val="bg2">
                    <a:lumMod val="60000"/>
                    <a:lumOff val="40000"/>
                  </a:schemeClr>
                </a:solidFill>
              </a:defRPr>
            </a:lvl3pPr>
            <a:lvl4pPr>
              <a:defRPr sz="1100">
                <a:solidFill>
                  <a:schemeClr val="bg2">
                    <a:lumMod val="60000"/>
                    <a:lumOff val="40000"/>
                  </a:schemeClr>
                </a:solidFill>
              </a:defRPr>
            </a:lvl4pPr>
            <a:lvl5pPr>
              <a:defRPr sz="1100">
                <a:solidFill>
                  <a:schemeClr val="bg2">
                    <a:lumMod val="60000"/>
                    <a:lumOff val="40000"/>
                  </a:schemeClr>
                </a:solidFill>
              </a:defRPr>
            </a:lvl5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en-US" dirty="0" smtClean="0"/>
              <a:t>Click to edit Master text styles</a:t>
            </a:r>
          </a:p>
        </p:txBody>
      </p:sp>
      <p:sp>
        <p:nvSpPr>
          <p:cNvPr id="3075" name="AutoShape 3"/>
          <p:cNvSpPr>
            <a:spLocks noChangeAspect="1" noChangeArrowheads="1" noTextEdit="1"/>
          </p:cNvSpPr>
          <p:nvPr userDrawn="1"/>
        </p:nvSpPr>
        <p:spPr bwMode="auto">
          <a:xfrm>
            <a:off x="3306763" y="1598613"/>
            <a:ext cx="1912937" cy="287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4" name="Freeform 13"/>
          <p:cNvSpPr>
            <a:spLocks/>
          </p:cNvSpPr>
          <p:nvPr userDrawn="1"/>
        </p:nvSpPr>
        <p:spPr bwMode="auto">
          <a:xfrm>
            <a:off x="8356600" y="2922588"/>
            <a:ext cx="119063" cy="155575"/>
          </a:xfrm>
          <a:custGeom>
            <a:avLst/>
            <a:gdLst>
              <a:gd name="T0" fmla="*/ 14 w 50"/>
              <a:gd name="T1" fmla="*/ 3 h 65"/>
              <a:gd name="T2" fmla="*/ 4 w 50"/>
              <a:gd name="T3" fmla="*/ 0 h 65"/>
              <a:gd name="T4" fmla="*/ 0 w 50"/>
              <a:gd name="T5" fmla="*/ 3 h 65"/>
              <a:gd name="T6" fmla="*/ 25 w 50"/>
              <a:gd name="T7" fmla="*/ 43 h 65"/>
              <a:gd name="T8" fmla="*/ 24 w 50"/>
              <a:gd name="T9" fmla="*/ 56 h 65"/>
              <a:gd name="T10" fmla="*/ 49 w 50"/>
              <a:gd name="T11" fmla="*/ 65 h 65"/>
              <a:gd name="T12" fmla="*/ 50 w 50"/>
              <a:gd name="T13" fmla="*/ 55 h 65"/>
              <a:gd name="T14" fmla="*/ 39 w 50"/>
              <a:gd name="T15" fmla="*/ 40 h 65"/>
              <a:gd name="T16" fmla="*/ 41 w 50"/>
              <a:gd name="T17" fmla="*/ 17 h 65"/>
              <a:gd name="T18" fmla="*/ 14 w 50"/>
              <a:gd name="T19" fmla="*/ 3 h 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50" h="65">
                <a:moveTo>
                  <a:pt x="14" y="3"/>
                </a:moveTo>
                <a:cubicBezTo>
                  <a:pt x="4" y="0"/>
                  <a:pt x="4" y="0"/>
                  <a:pt x="4" y="0"/>
                </a:cubicBezTo>
                <a:cubicBezTo>
                  <a:pt x="0" y="3"/>
                  <a:pt x="0" y="3"/>
                  <a:pt x="0" y="3"/>
                </a:cubicBezTo>
                <a:cubicBezTo>
                  <a:pt x="25" y="43"/>
                  <a:pt x="25" y="43"/>
                  <a:pt x="25" y="43"/>
                </a:cubicBezTo>
                <a:cubicBezTo>
                  <a:pt x="24" y="56"/>
                  <a:pt x="24" y="56"/>
                  <a:pt x="24" y="56"/>
                </a:cubicBezTo>
                <a:cubicBezTo>
                  <a:pt x="49" y="65"/>
                  <a:pt x="49" y="65"/>
                  <a:pt x="49" y="65"/>
                </a:cubicBezTo>
                <a:cubicBezTo>
                  <a:pt x="50" y="55"/>
                  <a:pt x="50" y="55"/>
                  <a:pt x="50" y="55"/>
                </a:cubicBezTo>
                <a:cubicBezTo>
                  <a:pt x="39" y="40"/>
                  <a:pt x="39" y="40"/>
                  <a:pt x="39" y="40"/>
                </a:cubicBezTo>
                <a:cubicBezTo>
                  <a:pt x="39" y="40"/>
                  <a:pt x="39" y="31"/>
                  <a:pt x="41" y="17"/>
                </a:cubicBezTo>
                <a:lnTo>
                  <a:pt x="14" y="3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7" name="Freeform 15"/>
          <p:cNvSpPr>
            <a:spLocks/>
          </p:cNvSpPr>
          <p:nvPr userDrawn="1"/>
        </p:nvSpPr>
        <p:spPr bwMode="auto">
          <a:xfrm>
            <a:off x="8661400" y="4803776"/>
            <a:ext cx="6350" cy="4763"/>
          </a:xfrm>
          <a:custGeom>
            <a:avLst/>
            <a:gdLst>
              <a:gd name="T0" fmla="*/ 0 w 4"/>
              <a:gd name="T1" fmla="*/ 3 h 3"/>
              <a:gd name="T2" fmla="*/ 4 w 4"/>
              <a:gd name="T3" fmla="*/ 3 h 3"/>
              <a:gd name="T4" fmla="*/ 4 w 4"/>
              <a:gd name="T5" fmla="*/ 0 h 3"/>
              <a:gd name="T6" fmla="*/ 0 w 4"/>
              <a:gd name="T7" fmla="*/ 3 h 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4" h="3">
                <a:moveTo>
                  <a:pt x="0" y="3"/>
                </a:moveTo>
                <a:lnTo>
                  <a:pt x="4" y="3"/>
                </a:lnTo>
                <a:lnTo>
                  <a:pt x="4" y="0"/>
                </a:lnTo>
                <a:lnTo>
                  <a:pt x="0" y="3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9" name="Freeform 28"/>
          <p:cNvSpPr>
            <a:spLocks/>
          </p:cNvSpPr>
          <p:nvPr userDrawn="1"/>
        </p:nvSpPr>
        <p:spPr bwMode="auto">
          <a:xfrm>
            <a:off x="238920" y="4528946"/>
            <a:ext cx="8666161" cy="442912"/>
          </a:xfrm>
          <a:custGeom>
            <a:avLst/>
            <a:gdLst>
              <a:gd name="T0" fmla="*/ 5257 w 5313"/>
              <a:gd name="T1" fmla="*/ 0 h 269"/>
              <a:gd name="T2" fmla="*/ 3721 w 5313"/>
              <a:gd name="T3" fmla="*/ 0 h 269"/>
              <a:gd name="T4" fmla="*/ 1592 w 5313"/>
              <a:gd name="T5" fmla="*/ 0 h 269"/>
              <a:gd name="T6" fmla="*/ 87 w 5313"/>
              <a:gd name="T7" fmla="*/ 0 h 269"/>
              <a:gd name="T8" fmla="*/ 87 w 5313"/>
              <a:gd name="T9" fmla="*/ 0 h 269"/>
              <a:gd name="T10" fmla="*/ 0 w 5313"/>
              <a:gd name="T11" fmla="*/ 0 h 269"/>
              <a:gd name="T12" fmla="*/ 0 w 5313"/>
              <a:gd name="T13" fmla="*/ 56 h 269"/>
              <a:gd name="T14" fmla="*/ 0 w 5313"/>
              <a:gd name="T15" fmla="*/ 74 h 269"/>
              <a:gd name="T16" fmla="*/ 0 w 5313"/>
              <a:gd name="T17" fmla="*/ 90 h 269"/>
              <a:gd name="T18" fmla="*/ 0 w 5313"/>
              <a:gd name="T19" fmla="*/ 130 h 269"/>
              <a:gd name="T20" fmla="*/ 0 w 5313"/>
              <a:gd name="T21" fmla="*/ 139 h 269"/>
              <a:gd name="T22" fmla="*/ 0 w 5313"/>
              <a:gd name="T23" fmla="*/ 170 h 269"/>
              <a:gd name="T24" fmla="*/ 0 w 5313"/>
              <a:gd name="T25" fmla="*/ 213 h 269"/>
              <a:gd name="T26" fmla="*/ 56 w 5313"/>
              <a:gd name="T27" fmla="*/ 269 h 269"/>
              <a:gd name="T28" fmla="*/ 1592 w 5313"/>
              <a:gd name="T29" fmla="*/ 269 h 269"/>
              <a:gd name="T30" fmla="*/ 3721 w 5313"/>
              <a:gd name="T31" fmla="*/ 269 h 269"/>
              <a:gd name="T32" fmla="*/ 5257 w 5313"/>
              <a:gd name="T33" fmla="*/ 269 h 269"/>
              <a:gd name="T34" fmla="*/ 5313 w 5313"/>
              <a:gd name="T35" fmla="*/ 213 h 269"/>
              <a:gd name="T36" fmla="*/ 5313 w 5313"/>
              <a:gd name="T37" fmla="*/ 195 h 269"/>
              <a:gd name="T38" fmla="*/ 5313 w 5313"/>
              <a:gd name="T39" fmla="*/ 139 h 269"/>
              <a:gd name="T40" fmla="*/ 5313 w 5313"/>
              <a:gd name="T41" fmla="*/ 130 h 269"/>
              <a:gd name="T42" fmla="*/ 5313 w 5313"/>
              <a:gd name="T43" fmla="*/ 99 h 269"/>
              <a:gd name="T44" fmla="*/ 5313 w 5313"/>
              <a:gd name="T45" fmla="*/ 56 h 269"/>
              <a:gd name="T46" fmla="*/ 5257 w 5313"/>
              <a:gd name="T47" fmla="*/ 0 h 2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5313" h="269">
                <a:moveTo>
                  <a:pt x="5257" y="0"/>
                </a:moveTo>
                <a:cubicBezTo>
                  <a:pt x="3721" y="0"/>
                  <a:pt x="3721" y="0"/>
                  <a:pt x="3721" y="0"/>
                </a:cubicBezTo>
                <a:cubicBezTo>
                  <a:pt x="1592" y="0"/>
                  <a:pt x="1592" y="0"/>
                  <a:pt x="1592" y="0"/>
                </a:cubicBezTo>
                <a:cubicBezTo>
                  <a:pt x="477" y="0"/>
                  <a:pt x="171" y="0"/>
                  <a:pt x="87" y="0"/>
                </a:cubicBezTo>
                <a:cubicBezTo>
                  <a:pt x="87" y="0"/>
                  <a:pt x="87" y="0"/>
                  <a:pt x="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3"/>
                  <a:pt x="0" y="69"/>
                  <a:pt x="0" y="74"/>
                </a:cubicBezTo>
                <a:cubicBezTo>
                  <a:pt x="0" y="80"/>
                  <a:pt x="0" y="85"/>
                  <a:pt x="0" y="90"/>
                </a:cubicBezTo>
                <a:cubicBezTo>
                  <a:pt x="0" y="130"/>
                  <a:pt x="0" y="130"/>
                  <a:pt x="0" y="130"/>
                </a:cubicBezTo>
                <a:cubicBezTo>
                  <a:pt x="0" y="133"/>
                  <a:pt x="0" y="136"/>
                  <a:pt x="0" y="139"/>
                </a:cubicBezTo>
                <a:cubicBezTo>
                  <a:pt x="0" y="170"/>
                  <a:pt x="0" y="170"/>
                  <a:pt x="0" y="170"/>
                </a:cubicBezTo>
                <a:cubicBezTo>
                  <a:pt x="0" y="213"/>
                  <a:pt x="0" y="213"/>
                  <a:pt x="0" y="213"/>
                </a:cubicBezTo>
                <a:cubicBezTo>
                  <a:pt x="0" y="243"/>
                  <a:pt x="25" y="269"/>
                  <a:pt x="56" y="269"/>
                </a:cubicBezTo>
                <a:cubicBezTo>
                  <a:pt x="1592" y="269"/>
                  <a:pt x="1592" y="269"/>
                  <a:pt x="1592" y="269"/>
                </a:cubicBezTo>
                <a:cubicBezTo>
                  <a:pt x="3721" y="269"/>
                  <a:pt x="3721" y="269"/>
                  <a:pt x="3721" y="269"/>
                </a:cubicBezTo>
                <a:cubicBezTo>
                  <a:pt x="5257" y="269"/>
                  <a:pt x="5257" y="269"/>
                  <a:pt x="5257" y="269"/>
                </a:cubicBezTo>
                <a:cubicBezTo>
                  <a:pt x="5288" y="269"/>
                  <a:pt x="5313" y="243"/>
                  <a:pt x="5313" y="213"/>
                </a:cubicBezTo>
                <a:cubicBezTo>
                  <a:pt x="5313" y="207"/>
                  <a:pt x="5313" y="201"/>
                  <a:pt x="5313" y="195"/>
                </a:cubicBezTo>
                <a:cubicBezTo>
                  <a:pt x="5313" y="164"/>
                  <a:pt x="5313" y="148"/>
                  <a:pt x="5313" y="139"/>
                </a:cubicBezTo>
                <a:cubicBezTo>
                  <a:pt x="5313" y="130"/>
                  <a:pt x="5313" y="130"/>
                  <a:pt x="5313" y="130"/>
                </a:cubicBezTo>
                <a:cubicBezTo>
                  <a:pt x="5313" y="99"/>
                  <a:pt x="5313" y="99"/>
                  <a:pt x="5313" y="99"/>
                </a:cubicBezTo>
                <a:cubicBezTo>
                  <a:pt x="5313" y="56"/>
                  <a:pt x="5313" y="56"/>
                  <a:pt x="5313" y="56"/>
                </a:cubicBezTo>
                <a:cubicBezTo>
                  <a:pt x="5313" y="26"/>
                  <a:pt x="5288" y="0"/>
                  <a:pt x="5257" y="0"/>
                </a:cubicBezTo>
                <a:close/>
              </a:path>
            </a:pathLst>
          </a:custGeom>
          <a:gradFill>
            <a:gsLst>
              <a:gs pos="78000">
                <a:srgbClr val="C81524"/>
              </a:gs>
              <a:gs pos="0">
                <a:srgbClr val="F58233"/>
              </a:gs>
            </a:gsLst>
            <a:lin ang="12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0" algn="ctr" defTabSz="914400" rtl="0" eaLnBrk="1" latinLnBrk="0" hangingPunct="1"/>
            <a:endParaRPr lang="en-GB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grpSp>
        <p:nvGrpSpPr>
          <p:cNvPr id="12" name="Group 50"/>
          <p:cNvGrpSpPr/>
          <p:nvPr userDrawn="1"/>
        </p:nvGrpSpPr>
        <p:grpSpPr>
          <a:xfrm>
            <a:off x="395536" y="4565787"/>
            <a:ext cx="841030" cy="362692"/>
            <a:chOff x="2639403" y="1492269"/>
            <a:chExt cx="3556026" cy="1533532"/>
          </a:xfrm>
        </p:grpSpPr>
        <p:sp>
          <p:nvSpPr>
            <p:cNvPr id="13" name="AutoShape 7"/>
            <p:cNvSpPr>
              <a:spLocks noChangeAspect="1" noChangeArrowheads="1" noTextEdit="1"/>
            </p:cNvSpPr>
            <p:nvPr userDrawn="1"/>
          </p:nvSpPr>
          <p:spPr bwMode="auto">
            <a:xfrm>
              <a:off x="2639403" y="1492269"/>
              <a:ext cx="3556026" cy="1530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" name="Freeform 9"/>
            <p:cNvSpPr>
              <a:spLocks/>
            </p:cNvSpPr>
            <p:nvPr userDrawn="1"/>
          </p:nvSpPr>
          <p:spPr bwMode="auto">
            <a:xfrm>
              <a:off x="3109306" y="1855808"/>
              <a:ext cx="238127" cy="225426"/>
            </a:xfrm>
            <a:custGeom>
              <a:avLst/>
              <a:gdLst>
                <a:gd name="T0" fmla="*/ 76 w 150"/>
                <a:gd name="T1" fmla="*/ 109 h 142"/>
                <a:gd name="T2" fmla="*/ 29 w 150"/>
                <a:gd name="T3" fmla="*/ 142 h 142"/>
                <a:gd name="T4" fmla="*/ 45 w 150"/>
                <a:gd name="T5" fmla="*/ 88 h 142"/>
                <a:gd name="T6" fmla="*/ 0 w 150"/>
                <a:gd name="T7" fmla="*/ 54 h 142"/>
                <a:gd name="T8" fmla="*/ 57 w 150"/>
                <a:gd name="T9" fmla="*/ 54 h 142"/>
                <a:gd name="T10" fmla="*/ 76 w 150"/>
                <a:gd name="T11" fmla="*/ 0 h 142"/>
                <a:gd name="T12" fmla="*/ 93 w 150"/>
                <a:gd name="T13" fmla="*/ 54 h 142"/>
                <a:gd name="T14" fmla="*/ 150 w 150"/>
                <a:gd name="T15" fmla="*/ 54 h 142"/>
                <a:gd name="T16" fmla="*/ 105 w 150"/>
                <a:gd name="T17" fmla="*/ 88 h 142"/>
                <a:gd name="T18" fmla="*/ 121 w 150"/>
                <a:gd name="T19" fmla="*/ 142 h 142"/>
                <a:gd name="T20" fmla="*/ 76 w 150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0" h="142">
                  <a:moveTo>
                    <a:pt x="76" y="109"/>
                  </a:moveTo>
                  <a:lnTo>
                    <a:pt x="29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3" y="54"/>
                  </a:lnTo>
                  <a:lnTo>
                    <a:pt x="150" y="54"/>
                  </a:lnTo>
                  <a:lnTo>
                    <a:pt x="105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" name="Freeform 10"/>
            <p:cNvSpPr>
              <a:spLocks/>
            </p:cNvSpPr>
            <p:nvPr userDrawn="1"/>
          </p:nvSpPr>
          <p:spPr bwMode="auto">
            <a:xfrm>
              <a:off x="3383946" y="1601807"/>
              <a:ext cx="241302" cy="227014"/>
            </a:xfrm>
            <a:custGeom>
              <a:avLst/>
              <a:gdLst>
                <a:gd name="T0" fmla="*/ 76 w 152"/>
                <a:gd name="T1" fmla="*/ 110 h 143"/>
                <a:gd name="T2" fmla="*/ 29 w 152"/>
                <a:gd name="T3" fmla="*/ 143 h 143"/>
                <a:gd name="T4" fmla="*/ 48 w 152"/>
                <a:gd name="T5" fmla="*/ 88 h 143"/>
                <a:gd name="T6" fmla="*/ 0 w 152"/>
                <a:gd name="T7" fmla="*/ 55 h 143"/>
                <a:gd name="T8" fmla="*/ 57 w 152"/>
                <a:gd name="T9" fmla="*/ 55 h 143"/>
                <a:gd name="T10" fmla="*/ 76 w 152"/>
                <a:gd name="T11" fmla="*/ 0 h 143"/>
                <a:gd name="T12" fmla="*/ 95 w 152"/>
                <a:gd name="T13" fmla="*/ 55 h 143"/>
                <a:gd name="T14" fmla="*/ 152 w 152"/>
                <a:gd name="T15" fmla="*/ 55 h 143"/>
                <a:gd name="T16" fmla="*/ 105 w 152"/>
                <a:gd name="T17" fmla="*/ 88 h 143"/>
                <a:gd name="T18" fmla="*/ 124 w 152"/>
                <a:gd name="T19" fmla="*/ 143 h 143"/>
                <a:gd name="T20" fmla="*/ 76 w 152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2" h="143">
                  <a:moveTo>
                    <a:pt x="76" y="110"/>
                  </a:moveTo>
                  <a:lnTo>
                    <a:pt x="29" y="143"/>
                  </a:lnTo>
                  <a:lnTo>
                    <a:pt x="48" y="88"/>
                  </a:lnTo>
                  <a:lnTo>
                    <a:pt x="0" y="55"/>
                  </a:lnTo>
                  <a:lnTo>
                    <a:pt x="57" y="55"/>
                  </a:lnTo>
                  <a:lnTo>
                    <a:pt x="76" y="0"/>
                  </a:lnTo>
                  <a:lnTo>
                    <a:pt x="95" y="55"/>
                  </a:lnTo>
                  <a:lnTo>
                    <a:pt x="152" y="55"/>
                  </a:lnTo>
                  <a:lnTo>
                    <a:pt x="105" y="88"/>
                  </a:lnTo>
                  <a:lnTo>
                    <a:pt x="124" y="143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8" name="Freeform 11"/>
            <p:cNvSpPr>
              <a:spLocks/>
            </p:cNvSpPr>
            <p:nvPr userDrawn="1"/>
          </p:nvSpPr>
          <p:spPr bwMode="auto">
            <a:xfrm>
              <a:off x="3742724" y="1495444"/>
              <a:ext cx="239714" cy="227014"/>
            </a:xfrm>
            <a:custGeom>
              <a:avLst/>
              <a:gdLst>
                <a:gd name="T0" fmla="*/ 75 w 151"/>
                <a:gd name="T1" fmla="*/ 110 h 143"/>
                <a:gd name="T2" fmla="*/ 28 w 151"/>
                <a:gd name="T3" fmla="*/ 143 h 143"/>
                <a:gd name="T4" fmla="*/ 47 w 151"/>
                <a:gd name="T5" fmla="*/ 89 h 143"/>
                <a:gd name="T6" fmla="*/ 0 w 151"/>
                <a:gd name="T7" fmla="*/ 55 h 143"/>
                <a:gd name="T8" fmla="*/ 56 w 151"/>
                <a:gd name="T9" fmla="*/ 55 h 143"/>
                <a:gd name="T10" fmla="*/ 75 w 151"/>
                <a:gd name="T11" fmla="*/ 0 h 143"/>
                <a:gd name="T12" fmla="*/ 92 w 151"/>
                <a:gd name="T13" fmla="*/ 55 h 143"/>
                <a:gd name="T14" fmla="*/ 151 w 151"/>
                <a:gd name="T15" fmla="*/ 55 h 143"/>
                <a:gd name="T16" fmla="*/ 104 w 151"/>
                <a:gd name="T17" fmla="*/ 89 h 143"/>
                <a:gd name="T18" fmla="*/ 123 w 151"/>
                <a:gd name="T19" fmla="*/ 143 h 143"/>
                <a:gd name="T20" fmla="*/ 75 w 151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1" h="143">
                  <a:moveTo>
                    <a:pt x="75" y="110"/>
                  </a:moveTo>
                  <a:lnTo>
                    <a:pt x="28" y="143"/>
                  </a:lnTo>
                  <a:lnTo>
                    <a:pt x="47" y="89"/>
                  </a:lnTo>
                  <a:lnTo>
                    <a:pt x="0" y="55"/>
                  </a:lnTo>
                  <a:lnTo>
                    <a:pt x="56" y="55"/>
                  </a:lnTo>
                  <a:lnTo>
                    <a:pt x="75" y="0"/>
                  </a:lnTo>
                  <a:lnTo>
                    <a:pt x="92" y="55"/>
                  </a:lnTo>
                  <a:lnTo>
                    <a:pt x="151" y="55"/>
                  </a:lnTo>
                  <a:lnTo>
                    <a:pt x="104" y="89"/>
                  </a:lnTo>
                  <a:lnTo>
                    <a:pt x="123" y="143"/>
                  </a:lnTo>
                  <a:lnTo>
                    <a:pt x="75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9" name="Freeform 12"/>
            <p:cNvSpPr>
              <a:spLocks/>
            </p:cNvSpPr>
            <p:nvPr userDrawn="1"/>
          </p:nvSpPr>
          <p:spPr bwMode="auto">
            <a:xfrm>
              <a:off x="4111026" y="1557357"/>
              <a:ext cx="236539" cy="225426"/>
            </a:xfrm>
            <a:custGeom>
              <a:avLst/>
              <a:gdLst>
                <a:gd name="T0" fmla="*/ 76 w 149"/>
                <a:gd name="T1" fmla="*/ 109 h 142"/>
                <a:gd name="T2" fmla="*/ 28 w 149"/>
                <a:gd name="T3" fmla="*/ 142 h 142"/>
                <a:gd name="T4" fmla="*/ 45 w 149"/>
                <a:gd name="T5" fmla="*/ 88 h 142"/>
                <a:gd name="T6" fmla="*/ 0 w 149"/>
                <a:gd name="T7" fmla="*/ 54 h 142"/>
                <a:gd name="T8" fmla="*/ 57 w 149"/>
                <a:gd name="T9" fmla="*/ 54 h 142"/>
                <a:gd name="T10" fmla="*/ 76 w 149"/>
                <a:gd name="T11" fmla="*/ 0 h 142"/>
                <a:gd name="T12" fmla="*/ 92 w 149"/>
                <a:gd name="T13" fmla="*/ 54 h 142"/>
                <a:gd name="T14" fmla="*/ 149 w 149"/>
                <a:gd name="T15" fmla="*/ 54 h 142"/>
                <a:gd name="T16" fmla="*/ 104 w 149"/>
                <a:gd name="T17" fmla="*/ 88 h 142"/>
                <a:gd name="T18" fmla="*/ 121 w 149"/>
                <a:gd name="T19" fmla="*/ 142 h 142"/>
                <a:gd name="T20" fmla="*/ 76 w 149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9" h="142">
                  <a:moveTo>
                    <a:pt x="76" y="109"/>
                  </a:moveTo>
                  <a:lnTo>
                    <a:pt x="28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2" y="54"/>
                  </a:lnTo>
                  <a:lnTo>
                    <a:pt x="149" y="54"/>
                  </a:lnTo>
                  <a:lnTo>
                    <a:pt x="104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1" name="Freeform 13"/>
            <p:cNvSpPr>
              <a:spLocks/>
            </p:cNvSpPr>
            <p:nvPr userDrawn="1"/>
          </p:nvSpPr>
          <p:spPr bwMode="auto">
            <a:xfrm>
              <a:off x="4415828" y="1763733"/>
              <a:ext cx="236539" cy="227014"/>
            </a:xfrm>
            <a:custGeom>
              <a:avLst/>
              <a:gdLst>
                <a:gd name="T0" fmla="*/ 76 w 149"/>
                <a:gd name="T1" fmla="*/ 110 h 143"/>
                <a:gd name="T2" fmla="*/ 28 w 149"/>
                <a:gd name="T3" fmla="*/ 143 h 143"/>
                <a:gd name="T4" fmla="*/ 45 w 149"/>
                <a:gd name="T5" fmla="*/ 89 h 143"/>
                <a:gd name="T6" fmla="*/ 0 w 149"/>
                <a:gd name="T7" fmla="*/ 55 h 143"/>
                <a:gd name="T8" fmla="*/ 57 w 149"/>
                <a:gd name="T9" fmla="*/ 55 h 143"/>
                <a:gd name="T10" fmla="*/ 76 w 149"/>
                <a:gd name="T11" fmla="*/ 0 h 143"/>
                <a:gd name="T12" fmla="*/ 92 w 149"/>
                <a:gd name="T13" fmla="*/ 55 h 143"/>
                <a:gd name="T14" fmla="*/ 149 w 149"/>
                <a:gd name="T15" fmla="*/ 55 h 143"/>
                <a:gd name="T16" fmla="*/ 104 w 149"/>
                <a:gd name="T17" fmla="*/ 89 h 143"/>
                <a:gd name="T18" fmla="*/ 121 w 149"/>
                <a:gd name="T19" fmla="*/ 143 h 143"/>
                <a:gd name="T20" fmla="*/ 76 w 149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9" h="143">
                  <a:moveTo>
                    <a:pt x="76" y="110"/>
                  </a:moveTo>
                  <a:lnTo>
                    <a:pt x="28" y="143"/>
                  </a:lnTo>
                  <a:lnTo>
                    <a:pt x="45" y="89"/>
                  </a:lnTo>
                  <a:lnTo>
                    <a:pt x="0" y="55"/>
                  </a:lnTo>
                  <a:lnTo>
                    <a:pt x="57" y="55"/>
                  </a:lnTo>
                  <a:lnTo>
                    <a:pt x="76" y="0"/>
                  </a:lnTo>
                  <a:lnTo>
                    <a:pt x="92" y="55"/>
                  </a:lnTo>
                  <a:lnTo>
                    <a:pt x="149" y="55"/>
                  </a:lnTo>
                  <a:lnTo>
                    <a:pt x="104" y="89"/>
                  </a:lnTo>
                  <a:lnTo>
                    <a:pt x="121" y="143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2" name="Freeform 14"/>
            <p:cNvSpPr>
              <a:spLocks/>
            </p:cNvSpPr>
            <p:nvPr userDrawn="1"/>
          </p:nvSpPr>
          <p:spPr bwMode="auto">
            <a:xfrm>
              <a:off x="4561880" y="2105047"/>
              <a:ext cx="241302" cy="225426"/>
            </a:xfrm>
            <a:custGeom>
              <a:avLst/>
              <a:gdLst>
                <a:gd name="T0" fmla="*/ 76 w 152"/>
                <a:gd name="T1" fmla="*/ 109 h 142"/>
                <a:gd name="T2" fmla="*/ 29 w 152"/>
                <a:gd name="T3" fmla="*/ 142 h 142"/>
                <a:gd name="T4" fmla="*/ 45 w 152"/>
                <a:gd name="T5" fmla="*/ 88 h 142"/>
                <a:gd name="T6" fmla="*/ 0 w 152"/>
                <a:gd name="T7" fmla="*/ 54 h 142"/>
                <a:gd name="T8" fmla="*/ 57 w 152"/>
                <a:gd name="T9" fmla="*/ 54 h 142"/>
                <a:gd name="T10" fmla="*/ 76 w 152"/>
                <a:gd name="T11" fmla="*/ 0 h 142"/>
                <a:gd name="T12" fmla="*/ 93 w 152"/>
                <a:gd name="T13" fmla="*/ 54 h 142"/>
                <a:gd name="T14" fmla="*/ 152 w 152"/>
                <a:gd name="T15" fmla="*/ 54 h 142"/>
                <a:gd name="T16" fmla="*/ 105 w 152"/>
                <a:gd name="T17" fmla="*/ 88 h 142"/>
                <a:gd name="T18" fmla="*/ 121 w 152"/>
                <a:gd name="T19" fmla="*/ 142 h 142"/>
                <a:gd name="T20" fmla="*/ 76 w 152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2" h="142">
                  <a:moveTo>
                    <a:pt x="76" y="109"/>
                  </a:moveTo>
                  <a:lnTo>
                    <a:pt x="29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3" y="54"/>
                  </a:lnTo>
                  <a:lnTo>
                    <a:pt x="152" y="54"/>
                  </a:lnTo>
                  <a:lnTo>
                    <a:pt x="105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3" name="Freeform 15"/>
            <p:cNvSpPr>
              <a:spLocks/>
            </p:cNvSpPr>
            <p:nvPr userDrawn="1"/>
          </p:nvSpPr>
          <p:spPr bwMode="auto">
            <a:xfrm>
              <a:off x="3937987" y="2190772"/>
              <a:ext cx="544516" cy="798516"/>
            </a:xfrm>
            <a:custGeom>
              <a:avLst/>
              <a:gdLst>
                <a:gd name="T0" fmla="*/ 0 w 343"/>
                <a:gd name="T1" fmla="*/ 0 h 503"/>
                <a:gd name="T2" fmla="*/ 0 w 343"/>
                <a:gd name="T3" fmla="*/ 503 h 503"/>
                <a:gd name="T4" fmla="*/ 142 w 343"/>
                <a:gd name="T5" fmla="*/ 503 h 503"/>
                <a:gd name="T6" fmla="*/ 142 w 343"/>
                <a:gd name="T7" fmla="*/ 310 h 503"/>
                <a:gd name="T8" fmla="*/ 324 w 343"/>
                <a:gd name="T9" fmla="*/ 310 h 503"/>
                <a:gd name="T10" fmla="*/ 324 w 343"/>
                <a:gd name="T11" fmla="*/ 196 h 503"/>
                <a:gd name="T12" fmla="*/ 142 w 343"/>
                <a:gd name="T13" fmla="*/ 196 h 503"/>
                <a:gd name="T14" fmla="*/ 142 w 343"/>
                <a:gd name="T15" fmla="*/ 115 h 503"/>
                <a:gd name="T16" fmla="*/ 343 w 343"/>
                <a:gd name="T17" fmla="*/ 115 h 503"/>
                <a:gd name="T18" fmla="*/ 343 w 343"/>
                <a:gd name="T19" fmla="*/ 0 h 503"/>
                <a:gd name="T20" fmla="*/ 0 w 343"/>
                <a:gd name="T21" fmla="*/ 0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43" h="503">
                  <a:moveTo>
                    <a:pt x="0" y="0"/>
                  </a:moveTo>
                  <a:lnTo>
                    <a:pt x="0" y="503"/>
                  </a:lnTo>
                  <a:lnTo>
                    <a:pt x="142" y="503"/>
                  </a:lnTo>
                  <a:lnTo>
                    <a:pt x="142" y="310"/>
                  </a:lnTo>
                  <a:lnTo>
                    <a:pt x="324" y="310"/>
                  </a:lnTo>
                  <a:lnTo>
                    <a:pt x="324" y="196"/>
                  </a:lnTo>
                  <a:lnTo>
                    <a:pt x="142" y="196"/>
                  </a:lnTo>
                  <a:lnTo>
                    <a:pt x="142" y="115"/>
                  </a:lnTo>
                  <a:lnTo>
                    <a:pt x="343" y="115"/>
                  </a:lnTo>
                  <a:lnTo>
                    <a:pt x="34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4" name="Freeform 16"/>
            <p:cNvSpPr>
              <a:spLocks/>
            </p:cNvSpPr>
            <p:nvPr userDrawn="1"/>
          </p:nvSpPr>
          <p:spPr bwMode="auto">
            <a:xfrm>
              <a:off x="3268058" y="2190772"/>
              <a:ext cx="598492" cy="798516"/>
            </a:xfrm>
            <a:custGeom>
              <a:avLst/>
              <a:gdLst>
                <a:gd name="T0" fmla="*/ 377 w 377"/>
                <a:gd name="T1" fmla="*/ 0 h 503"/>
                <a:gd name="T2" fmla="*/ 0 w 377"/>
                <a:gd name="T3" fmla="*/ 0 h 503"/>
                <a:gd name="T4" fmla="*/ 0 w 377"/>
                <a:gd name="T5" fmla="*/ 115 h 503"/>
                <a:gd name="T6" fmla="*/ 118 w 377"/>
                <a:gd name="T7" fmla="*/ 115 h 503"/>
                <a:gd name="T8" fmla="*/ 118 w 377"/>
                <a:gd name="T9" fmla="*/ 503 h 503"/>
                <a:gd name="T10" fmla="*/ 261 w 377"/>
                <a:gd name="T11" fmla="*/ 503 h 503"/>
                <a:gd name="T12" fmla="*/ 261 w 377"/>
                <a:gd name="T13" fmla="*/ 115 h 503"/>
                <a:gd name="T14" fmla="*/ 377 w 377"/>
                <a:gd name="T15" fmla="*/ 115 h 503"/>
                <a:gd name="T16" fmla="*/ 377 w 377"/>
                <a:gd name="T17" fmla="*/ 0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77" h="503">
                  <a:moveTo>
                    <a:pt x="377" y="0"/>
                  </a:moveTo>
                  <a:lnTo>
                    <a:pt x="0" y="0"/>
                  </a:lnTo>
                  <a:lnTo>
                    <a:pt x="0" y="115"/>
                  </a:lnTo>
                  <a:lnTo>
                    <a:pt x="118" y="115"/>
                  </a:lnTo>
                  <a:lnTo>
                    <a:pt x="118" y="503"/>
                  </a:lnTo>
                  <a:lnTo>
                    <a:pt x="261" y="503"/>
                  </a:lnTo>
                  <a:lnTo>
                    <a:pt x="261" y="115"/>
                  </a:lnTo>
                  <a:lnTo>
                    <a:pt x="377" y="115"/>
                  </a:lnTo>
                  <a:lnTo>
                    <a:pt x="377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5" name="Freeform 17"/>
            <p:cNvSpPr>
              <a:spLocks/>
            </p:cNvSpPr>
            <p:nvPr userDrawn="1"/>
          </p:nvSpPr>
          <p:spPr bwMode="auto">
            <a:xfrm>
              <a:off x="2642578" y="2190772"/>
              <a:ext cx="546104" cy="798516"/>
            </a:xfrm>
            <a:custGeom>
              <a:avLst/>
              <a:gdLst>
                <a:gd name="T0" fmla="*/ 344 w 344"/>
                <a:gd name="T1" fmla="*/ 115 h 503"/>
                <a:gd name="T2" fmla="*/ 344 w 344"/>
                <a:gd name="T3" fmla="*/ 0 h 503"/>
                <a:gd name="T4" fmla="*/ 0 w 344"/>
                <a:gd name="T5" fmla="*/ 0 h 503"/>
                <a:gd name="T6" fmla="*/ 0 w 344"/>
                <a:gd name="T7" fmla="*/ 503 h 503"/>
                <a:gd name="T8" fmla="*/ 344 w 344"/>
                <a:gd name="T9" fmla="*/ 503 h 503"/>
                <a:gd name="T10" fmla="*/ 344 w 344"/>
                <a:gd name="T11" fmla="*/ 388 h 503"/>
                <a:gd name="T12" fmla="*/ 143 w 344"/>
                <a:gd name="T13" fmla="*/ 388 h 503"/>
                <a:gd name="T14" fmla="*/ 143 w 344"/>
                <a:gd name="T15" fmla="*/ 310 h 503"/>
                <a:gd name="T16" fmla="*/ 325 w 344"/>
                <a:gd name="T17" fmla="*/ 310 h 503"/>
                <a:gd name="T18" fmla="*/ 325 w 344"/>
                <a:gd name="T19" fmla="*/ 196 h 503"/>
                <a:gd name="T20" fmla="*/ 143 w 344"/>
                <a:gd name="T21" fmla="*/ 196 h 503"/>
                <a:gd name="T22" fmla="*/ 143 w 344"/>
                <a:gd name="T23" fmla="*/ 115 h 503"/>
                <a:gd name="T24" fmla="*/ 344 w 344"/>
                <a:gd name="T25" fmla="*/ 115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44" h="503">
                  <a:moveTo>
                    <a:pt x="344" y="115"/>
                  </a:moveTo>
                  <a:lnTo>
                    <a:pt x="344" y="0"/>
                  </a:lnTo>
                  <a:lnTo>
                    <a:pt x="0" y="0"/>
                  </a:lnTo>
                  <a:lnTo>
                    <a:pt x="0" y="503"/>
                  </a:lnTo>
                  <a:lnTo>
                    <a:pt x="344" y="503"/>
                  </a:lnTo>
                  <a:lnTo>
                    <a:pt x="344" y="388"/>
                  </a:lnTo>
                  <a:lnTo>
                    <a:pt x="143" y="388"/>
                  </a:lnTo>
                  <a:lnTo>
                    <a:pt x="143" y="310"/>
                  </a:lnTo>
                  <a:lnTo>
                    <a:pt x="325" y="310"/>
                  </a:lnTo>
                  <a:lnTo>
                    <a:pt x="325" y="196"/>
                  </a:lnTo>
                  <a:lnTo>
                    <a:pt x="143" y="196"/>
                  </a:lnTo>
                  <a:lnTo>
                    <a:pt x="143" y="115"/>
                  </a:lnTo>
                  <a:lnTo>
                    <a:pt x="344" y="11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6" name="Freeform 18"/>
            <p:cNvSpPr>
              <a:spLocks/>
            </p:cNvSpPr>
            <p:nvPr userDrawn="1"/>
          </p:nvSpPr>
          <p:spPr bwMode="auto">
            <a:xfrm>
              <a:off x="4596805" y="2581299"/>
              <a:ext cx="179389" cy="146051"/>
            </a:xfrm>
            <a:custGeom>
              <a:avLst/>
              <a:gdLst>
                <a:gd name="T0" fmla="*/ 0 w 113"/>
                <a:gd name="T1" fmla="*/ 0 h 92"/>
                <a:gd name="T2" fmla="*/ 16 w 113"/>
                <a:gd name="T3" fmla="*/ 0 h 92"/>
                <a:gd name="T4" fmla="*/ 33 w 113"/>
                <a:gd name="T5" fmla="*/ 71 h 92"/>
                <a:gd name="T6" fmla="*/ 52 w 113"/>
                <a:gd name="T7" fmla="*/ 0 h 92"/>
                <a:gd name="T8" fmla="*/ 66 w 113"/>
                <a:gd name="T9" fmla="*/ 0 h 92"/>
                <a:gd name="T10" fmla="*/ 83 w 113"/>
                <a:gd name="T11" fmla="*/ 71 h 92"/>
                <a:gd name="T12" fmla="*/ 101 w 113"/>
                <a:gd name="T13" fmla="*/ 0 h 92"/>
                <a:gd name="T14" fmla="*/ 113 w 113"/>
                <a:gd name="T15" fmla="*/ 0 h 92"/>
                <a:gd name="T16" fmla="*/ 90 w 113"/>
                <a:gd name="T17" fmla="*/ 92 h 92"/>
                <a:gd name="T18" fmla="*/ 75 w 113"/>
                <a:gd name="T19" fmla="*/ 92 h 92"/>
                <a:gd name="T20" fmla="*/ 56 w 113"/>
                <a:gd name="T21" fmla="*/ 26 h 92"/>
                <a:gd name="T22" fmla="*/ 40 w 113"/>
                <a:gd name="T23" fmla="*/ 92 h 92"/>
                <a:gd name="T24" fmla="*/ 23 w 113"/>
                <a:gd name="T25" fmla="*/ 92 h 92"/>
                <a:gd name="T26" fmla="*/ 0 w 113"/>
                <a:gd name="T27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13" h="92">
                  <a:moveTo>
                    <a:pt x="0" y="0"/>
                  </a:moveTo>
                  <a:lnTo>
                    <a:pt x="16" y="0"/>
                  </a:lnTo>
                  <a:lnTo>
                    <a:pt x="33" y="71"/>
                  </a:lnTo>
                  <a:lnTo>
                    <a:pt x="52" y="0"/>
                  </a:lnTo>
                  <a:lnTo>
                    <a:pt x="66" y="0"/>
                  </a:lnTo>
                  <a:lnTo>
                    <a:pt x="83" y="71"/>
                  </a:lnTo>
                  <a:lnTo>
                    <a:pt x="101" y="0"/>
                  </a:lnTo>
                  <a:lnTo>
                    <a:pt x="113" y="0"/>
                  </a:lnTo>
                  <a:lnTo>
                    <a:pt x="90" y="92"/>
                  </a:lnTo>
                  <a:lnTo>
                    <a:pt x="75" y="92"/>
                  </a:lnTo>
                  <a:lnTo>
                    <a:pt x="56" y="26"/>
                  </a:lnTo>
                  <a:lnTo>
                    <a:pt x="40" y="92"/>
                  </a:lnTo>
                  <a:lnTo>
                    <a:pt x="23" y="9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7" name="Freeform 19"/>
            <p:cNvSpPr>
              <a:spLocks noEditPoints="1"/>
            </p:cNvSpPr>
            <p:nvPr userDrawn="1"/>
          </p:nvSpPr>
          <p:spPr bwMode="auto">
            <a:xfrm>
              <a:off x="4776194" y="2614637"/>
              <a:ext cx="106363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8" y="26"/>
                    <a:pt x="21" y="23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10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8" name="Freeform 20"/>
            <p:cNvSpPr>
              <a:spLocks/>
            </p:cNvSpPr>
            <p:nvPr userDrawn="1"/>
          </p:nvSpPr>
          <p:spPr bwMode="auto">
            <a:xfrm>
              <a:off x="4901607" y="2614637"/>
              <a:ext cx="58738" cy="112713"/>
            </a:xfrm>
            <a:custGeom>
              <a:avLst/>
              <a:gdLst>
                <a:gd name="T0" fmla="*/ 16 w 16"/>
                <a:gd name="T1" fmla="*/ 7 h 30"/>
                <a:gd name="T2" fmla="*/ 14 w 16"/>
                <a:gd name="T3" fmla="*/ 7 h 30"/>
                <a:gd name="T4" fmla="*/ 6 w 16"/>
                <a:gd name="T5" fmla="*/ 16 h 30"/>
                <a:gd name="T6" fmla="*/ 6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8 h 30"/>
                <a:gd name="T16" fmla="*/ 14 w 16"/>
                <a:gd name="T17" fmla="*/ 0 h 30"/>
                <a:gd name="T18" fmla="*/ 16 w 16"/>
                <a:gd name="T19" fmla="*/ 1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4" y="7"/>
                    <a:pt x="14" y="7"/>
                  </a:cubicBezTo>
                  <a:cubicBezTo>
                    <a:pt x="9" y="7"/>
                    <a:pt x="6" y="10"/>
                    <a:pt x="6" y="16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3"/>
                    <a:pt x="10" y="0"/>
                    <a:pt x="14" y="0"/>
                  </a:cubicBezTo>
                  <a:cubicBezTo>
                    <a:pt x="14" y="0"/>
                    <a:pt x="15" y="0"/>
                    <a:pt x="16" y="1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0" name="Freeform 21"/>
            <p:cNvSpPr>
              <a:spLocks/>
            </p:cNvSpPr>
            <p:nvPr userDrawn="1"/>
          </p:nvSpPr>
          <p:spPr bwMode="auto">
            <a:xfrm>
              <a:off x="4973045" y="2581299"/>
              <a:ext cx="96838" cy="146051"/>
            </a:xfrm>
            <a:custGeom>
              <a:avLst/>
              <a:gdLst>
                <a:gd name="T0" fmla="*/ 14 w 61"/>
                <a:gd name="T1" fmla="*/ 0 h 92"/>
                <a:gd name="T2" fmla="*/ 14 w 61"/>
                <a:gd name="T3" fmla="*/ 57 h 92"/>
                <a:gd name="T4" fmla="*/ 42 w 61"/>
                <a:gd name="T5" fmla="*/ 23 h 92"/>
                <a:gd name="T6" fmla="*/ 59 w 61"/>
                <a:gd name="T7" fmla="*/ 23 h 92"/>
                <a:gd name="T8" fmla="*/ 38 w 61"/>
                <a:gd name="T9" fmla="*/ 47 h 92"/>
                <a:gd name="T10" fmla="*/ 61 w 61"/>
                <a:gd name="T11" fmla="*/ 92 h 92"/>
                <a:gd name="T12" fmla="*/ 45 w 61"/>
                <a:gd name="T13" fmla="*/ 92 h 92"/>
                <a:gd name="T14" fmla="*/ 26 w 61"/>
                <a:gd name="T15" fmla="*/ 57 h 92"/>
                <a:gd name="T16" fmla="*/ 14 w 61"/>
                <a:gd name="T17" fmla="*/ 71 h 92"/>
                <a:gd name="T18" fmla="*/ 14 w 61"/>
                <a:gd name="T19" fmla="*/ 92 h 92"/>
                <a:gd name="T20" fmla="*/ 0 w 61"/>
                <a:gd name="T21" fmla="*/ 92 h 92"/>
                <a:gd name="T22" fmla="*/ 0 w 61"/>
                <a:gd name="T23" fmla="*/ 0 h 92"/>
                <a:gd name="T24" fmla="*/ 14 w 61"/>
                <a:gd name="T25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61" h="92">
                  <a:moveTo>
                    <a:pt x="14" y="0"/>
                  </a:moveTo>
                  <a:lnTo>
                    <a:pt x="14" y="57"/>
                  </a:lnTo>
                  <a:lnTo>
                    <a:pt x="42" y="23"/>
                  </a:lnTo>
                  <a:lnTo>
                    <a:pt x="59" y="23"/>
                  </a:lnTo>
                  <a:lnTo>
                    <a:pt x="38" y="47"/>
                  </a:lnTo>
                  <a:lnTo>
                    <a:pt x="61" y="92"/>
                  </a:lnTo>
                  <a:lnTo>
                    <a:pt x="45" y="92"/>
                  </a:lnTo>
                  <a:lnTo>
                    <a:pt x="26" y="57"/>
                  </a:lnTo>
                  <a:lnTo>
                    <a:pt x="14" y="71"/>
                  </a:lnTo>
                  <a:lnTo>
                    <a:pt x="14" y="92"/>
                  </a:lnTo>
                  <a:lnTo>
                    <a:pt x="0" y="92"/>
                  </a:lnTo>
                  <a:lnTo>
                    <a:pt x="0" y="0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1" name="Freeform 22"/>
            <p:cNvSpPr>
              <a:spLocks noEditPoints="1"/>
            </p:cNvSpPr>
            <p:nvPr userDrawn="1"/>
          </p:nvSpPr>
          <p:spPr bwMode="auto">
            <a:xfrm>
              <a:off x="5080996" y="2581299"/>
              <a:ext cx="26988" cy="146051"/>
            </a:xfrm>
            <a:custGeom>
              <a:avLst/>
              <a:gdLst>
                <a:gd name="T0" fmla="*/ 17 w 17"/>
                <a:gd name="T1" fmla="*/ 14 h 92"/>
                <a:gd name="T2" fmla="*/ 0 w 17"/>
                <a:gd name="T3" fmla="*/ 14 h 92"/>
                <a:gd name="T4" fmla="*/ 0 w 17"/>
                <a:gd name="T5" fmla="*/ 0 h 92"/>
                <a:gd name="T6" fmla="*/ 17 w 17"/>
                <a:gd name="T7" fmla="*/ 0 h 92"/>
                <a:gd name="T8" fmla="*/ 17 w 17"/>
                <a:gd name="T9" fmla="*/ 14 h 92"/>
                <a:gd name="T10" fmla="*/ 17 w 17"/>
                <a:gd name="T11" fmla="*/ 92 h 92"/>
                <a:gd name="T12" fmla="*/ 0 w 17"/>
                <a:gd name="T13" fmla="*/ 92 h 92"/>
                <a:gd name="T14" fmla="*/ 0 w 17"/>
                <a:gd name="T15" fmla="*/ 23 h 92"/>
                <a:gd name="T16" fmla="*/ 17 w 17"/>
                <a:gd name="T17" fmla="*/ 23 h 92"/>
                <a:gd name="T18" fmla="*/ 17 w 17"/>
                <a:gd name="T19" fmla="*/ 92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" h="92">
                  <a:moveTo>
                    <a:pt x="17" y="14"/>
                  </a:moveTo>
                  <a:lnTo>
                    <a:pt x="0" y="14"/>
                  </a:lnTo>
                  <a:lnTo>
                    <a:pt x="0" y="0"/>
                  </a:lnTo>
                  <a:lnTo>
                    <a:pt x="17" y="0"/>
                  </a:lnTo>
                  <a:lnTo>
                    <a:pt x="17" y="14"/>
                  </a:lnTo>
                  <a:close/>
                  <a:moveTo>
                    <a:pt x="17" y="92"/>
                  </a:moveTo>
                  <a:lnTo>
                    <a:pt x="0" y="92"/>
                  </a:lnTo>
                  <a:lnTo>
                    <a:pt x="0" y="23"/>
                  </a:lnTo>
                  <a:lnTo>
                    <a:pt x="17" y="23"/>
                  </a:lnTo>
                  <a:lnTo>
                    <a:pt x="17" y="9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2" name="Freeform 23"/>
            <p:cNvSpPr>
              <a:spLocks/>
            </p:cNvSpPr>
            <p:nvPr userDrawn="1"/>
          </p:nvSpPr>
          <p:spPr bwMode="auto">
            <a:xfrm>
              <a:off x="5130209" y="2614637"/>
              <a:ext cx="90488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2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4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2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8"/>
                    <a:pt x="16" y="5"/>
                    <a:pt x="13" y="5"/>
                  </a:cubicBezTo>
                  <a:cubicBezTo>
                    <a:pt x="9" y="5"/>
                    <a:pt x="6" y="9"/>
                    <a:pt x="6" y="14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3" name="Freeform 24"/>
            <p:cNvSpPr>
              <a:spLocks noEditPoints="1"/>
            </p:cNvSpPr>
            <p:nvPr userDrawn="1"/>
          </p:nvSpPr>
          <p:spPr bwMode="auto">
            <a:xfrm>
              <a:off x="5236572" y="2598762"/>
              <a:ext cx="107951" cy="171451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8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6 h 45"/>
                <a:gd name="T14" fmla="*/ 11 w 29"/>
                <a:gd name="T15" fmla="*/ 28 h 45"/>
                <a:gd name="T16" fmla="*/ 20 w 29"/>
                <a:gd name="T17" fmla="*/ 29 h 45"/>
                <a:gd name="T18" fmla="*/ 29 w 29"/>
                <a:gd name="T19" fmla="*/ 36 h 45"/>
                <a:gd name="T20" fmla="*/ 15 w 29"/>
                <a:gd name="T21" fmla="*/ 45 h 45"/>
                <a:gd name="T22" fmla="*/ 0 w 29"/>
                <a:gd name="T23" fmla="*/ 37 h 45"/>
                <a:gd name="T24" fmla="*/ 4 w 29"/>
                <a:gd name="T25" fmla="*/ 32 h 45"/>
                <a:gd name="T26" fmla="*/ 1 w 29"/>
                <a:gd name="T27" fmla="*/ 27 h 45"/>
                <a:gd name="T28" fmla="*/ 6 w 29"/>
                <a:gd name="T29" fmla="*/ 22 h 45"/>
                <a:gd name="T30" fmla="*/ 2 w 29"/>
                <a:gd name="T31" fmla="*/ 14 h 45"/>
                <a:gd name="T32" fmla="*/ 14 w 29"/>
                <a:gd name="T33" fmla="*/ 5 h 45"/>
                <a:gd name="T34" fmla="*/ 20 w 29"/>
                <a:gd name="T35" fmla="*/ 6 h 45"/>
                <a:gd name="T36" fmla="*/ 27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7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7 h 45"/>
                <a:gd name="T54" fmla="*/ 9 w 29"/>
                <a:gd name="T55" fmla="*/ 14 h 45"/>
                <a:gd name="T56" fmla="*/ 14 w 29"/>
                <a:gd name="T57" fmla="*/ 20 h 45"/>
                <a:gd name="T58" fmla="*/ 20 w 29"/>
                <a:gd name="T59" fmla="*/ 14 h 45"/>
                <a:gd name="T60" fmla="*/ 14 w 29"/>
                <a:gd name="T61" fmla="*/ 9 h 45"/>
                <a:gd name="T62" fmla="*/ 9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8" y="5"/>
                    <a:pt x="27" y="5"/>
                  </a:cubicBezTo>
                  <a:cubicBezTo>
                    <a:pt x="25" y="5"/>
                    <a:pt x="23" y="6"/>
                    <a:pt x="23" y="8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2" y="24"/>
                    <a:pt x="14" y="24"/>
                  </a:cubicBezTo>
                  <a:cubicBezTo>
                    <a:pt x="13" y="24"/>
                    <a:pt x="11" y="24"/>
                    <a:pt x="10" y="23"/>
                  </a:cubicBezTo>
                  <a:cubicBezTo>
                    <a:pt x="8" y="24"/>
                    <a:pt x="7" y="25"/>
                    <a:pt x="7" y="26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20" y="29"/>
                    <a:pt x="20" y="29"/>
                    <a:pt x="20" y="29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2"/>
                    <a:pt x="24" y="45"/>
                    <a:pt x="15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2" y="33"/>
                    <a:pt x="4" y="32"/>
                  </a:cubicBezTo>
                  <a:cubicBezTo>
                    <a:pt x="2" y="31"/>
                    <a:pt x="1" y="29"/>
                    <a:pt x="1" y="27"/>
                  </a:cubicBezTo>
                  <a:cubicBezTo>
                    <a:pt x="1" y="25"/>
                    <a:pt x="3" y="23"/>
                    <a:pt x="6" y="22"/>
                  </a:cubicBezTo>
                  <a:cubicBezTo>
                    <a:pt x="4" y="20"/>
                    <a:pt x="2" y="17"/>
                    <a:pt x="2" y="14"/>
                  </a:cubicBezTo>
                  <a:cubicBezTo>
                    <a:pt x="2" y="9"/>
                    <a:pt x="7" y="5"/>
                    <a:pt x="14" y="5"/>
                  </a:cubicBezTo>
                  <a:cubicBezTo>
                    <a:pt x="16" y="5"/>
                    <a:pt x="18" y="5"/>
                    <a:pt x="20" y="6"/>
                  </a:cubicBezTo>
                  <a:cubicBezTo>
                    <a:pt x="21" y="2"/>
                    <a:pt x="23" y="0"/>
                    <a:pt x="27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7"/>
                  </a:moveTo>
                  <a:cubicBezTo>
                    <a:pt x="6" y="40"/>
                    <a:pt x="9" y="41"/>
                    <a:pt x="15" y="41"/>
                  </a:cubicBezTo>
                  <a:cubicBezTo>
                    <a:pt x="21" y="41"/>
                    <a:pt x="23" y="40"/>
                    <a:pt x="23" y="37"/>
                  </a:cubicBezTo>
                  <a:cubicBezTo>
                    <a:pt x="23" y="35"/>
                    <a:pt x="22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7" y="34"/>
                    <a:pt x="6" y="35"/>
                    <a:pt x="6" y="37"/>
                  </a:cubicBezTo>
                  <a:moveTo>
                    <a:pt x="9" y="14"/>
                  </a:moveTo>
                  <a:cubicBezTo>
                    <a:pt x="9" y="18"/>
                    <a:pt x="11" y="20"/>
                    <a:pt x="14" y="20"/>
                  </a:cubicBezTo>
                  <a:cubicBezTo>
                    <a:pt x="18" y="20"/>
                    <a:pt x="20" y="18"/>
                    <a:pt x="20" y="14"/>
                  </a:cubicBezTo>
                  <a:cubicBezTo>
                    <a:pt x="20" y="11"/>
                    <a:pt x="17" y="9"/>
                    <a:pt x="14" y="9"/>
                  </a:cubicBezTo>
                  <a:cubicBezTo>
                    <a:pt x="11" y="9"/>
                    <a:pt x="9" y="11"/>
                    <a:pt x="9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4" name="Freeform 25"/>
            <p:cNvSpPr>
              <a:spLocks/>
            </p:cNvSpPr>
            <p:nvPr userDrawn="1"/>
          </p:nvSpPr>
          <p:spPr bwMode="auto">
            <a:xfrm>
              <a:off x="5409611" y="2587649"/>
              <a:ext cx="66675" cy="144463"/>
            </a:xfrm>
            <a:custGeom>
              <a:avLst/>
              <a:gdLst>
                <a:gd name="T0" fmla="*/ 11 w 18"/>
                <a:gd name="T1" fmla="*/ 8 h 38"/>
                <a:gd name="T2" fmla="*/ 18 w 18"/>
                <a:gd name="T3" fmla="*/ 8 h 38"/>
                <a:gd name="T4" fmla="*/ 18 w 18"/>
                <a:gd name="T5" fmla="*/ 13 h 38"/>
                <a:gd name="T6" fmla="*/ 11 w 18"/>
                <a:gd name="T7" fmla="*/ 13 h 38"/>
                <a:gd name="T8" fmla="*/ 11 w 18"/>
                <a:gd name="T9" fmla="*/ 27 h 38"/>
                <a:gd name="T10" fmla="*/ 15 w 18"/>
                <a:gd name="T11" fmla="*/ 33 h 38"/>
                <a:gd name="T12" fmla="*/ 18 w 18"/>
                <a:gd name="T13" fmla="*/ 33 h 38"/>
                <a:gd name="T14" fmla="*/ 18 w 18"/>
                <a:gd name="T15" fmla="*/ 38 h 38"/>
                <a:gd name="T16" fmla="*/ 14 w 18"/>
                <a:gd name="T17" fmla="*/ 38 h 38"/>
                <a:gd name="T18" fmla="*/ 5 w 18"/>
                <a:gd name="T19" fmla="*/ 27 h 38"/>
                <a:gd name="T20" fmla="*/ 5 w 18"/>
                <a:gd name="T21" fmla="*/ 13 h 38"/>
                <a:gd name="T22" fmla="*/ 0 w 18"/>
                <a:gd name="T23" fmla="*/ 13 h 38"/>
                <a:gd name="T24" fmla="*/ 0 w 18"/>
                <a:gd name="T25" fmla="*/ 8 h 38"/>
                <a:gd name="T26" fmla="*/ 5 w 18"/>
                <a:gd name="T27" fmla="*/ 8 h 38"/>
                <a:gd name="T28" fmla="*/ 5 w 18"/>
                <a:gd name="T29" fmla="*/ 1 h 38"/>
                <a:gd name="T30" fmla="*/ 11 w 18"/>
                <a:gd name="T31" fmla="*/ 0 h 38"/>
                <a:gd name="T32" fmla="*/ 11 w 18"/>
                <a:gd name="T33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8" h="38">
                  <a:moveTo>
                    <a:pt x="11" y="8"/>
                  </a:moveTo>
                  <a:cubicBezTo>
                    <a:pt x="18" y="8"/>
                    <a:pt x="18" y="8"/>
                    <a:pt x="18" y="8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1" y="13"/>
                    <a:pt x="11" y="13"/>
                    <a:pt x="11" y="13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31"/>
                    <a:pt x="12" y="33"/>
                    <a:pt x="15" y="33"/>
                  </a:cubicBezTo>
                  <a:cubicBezTo>
                    <a:pt x="16" y="33"/>
                    <a:pt x="17" y="33"/>
                    <a:pt x="18" y="33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7" y="38"/>
                    <a:pt x="15" y="38"/>
                    <a:pt x="14" y="38"/>
                  </a:cubicBezTo>
                  <a:cubicBezTo>
                    <a:pt x="7" y="38"/>
                    <a:pt x="5" y="35"/>
                    <a:pt x="5" y="27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11" y="0"/>
                    <a:pt x="11" y="0"/>
                    <a:pt x="11" y="0"/>
                  </a:cubicBezTo>
                  <a:lnTo>
                    <a:pt x="11" y="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5" name="Freeform 26"/>
            <p:cNvSpPr>
              <a:spLocks noEditPoints="1"/>
            </p:cNvSpPr>
            <p:nvPr userDrawn="1"/>
          </p:nvSpPr>
          <p:spPr bwMode="auto">
            <a:xfrm>
              <a:off x="5484224" y="2614637"/>
              <a:ext cx="104776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3"/>
                    <a:pt x="9" y="26"/>
                    <a:pt x="14" y="26"/>
                  </a:cubicBezTo>
                  <a:cubicBezTo>
                    <a:pt x="18" y="26"/>
                    <a:pt x="21" y="23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9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6" name="Freeform 27"/>
            <p:cNvSpPr>
              <a:spLocks noEditPoints="1"/>
            </p:cNvSpPr>
            <p:nvPr userDrawn="1"/>
          </p:nvSpPr>
          <p:spPr bwMode="auto">
            <a:xfrm>
              <a:off x="5596937" y="2598762"/>
              <a:ext cx="109538" cy="171451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8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6 h 45"/>
                <a:gd name="T14" fmla="*/ 11 w 29"/>
                <a:gd name="T15" fmla="*/ 28 h 45"/>
                <a:gd name="T16" fmla="*/ 19 w 29"/>
                <a:gd name="T17" fmla="*/ 29 h 45"/>
                <a:gd name="T18" fmla="*/ 29 w 29"/>
                <a:gd name="T19" fmla="*/ 36 h 45"/>
                <a:gd name="T20" fmla="*/ 14 w 29"/>
                <a:gd name="T21" fmla="*/ 45 h 45"/>
                <a:gd name="T22" fmla="*/ 0 w 29"/>
                <a:gd name="T23" fmla="*/ 37 h 45"/>
                <a:gd name="T24" fmla="*/ 4 w 29"/>
                <a:gd name="T25" fmla="*/ 32 h 45"/>
                <a:gd name="T26" fmla="*/ 1 w 29"/>
                <a:gd name="T27" fmla="*/ 27 h 45"/>
                <a:gd name="T28" fmla="*/ 6 w 29"/>
                <a:gd name="T29" fmla="*/ 22 h 45"/>
                <a:gd name="T30" fmla="*/ 2 w 29"/>
                <a:gd name="T31" fmla="*/ 14 h 45"/>
                <a:gd name="T32" fmla="*/ 14 w 29"/>
                <a:gd name="T33" fmla="*/ 5 h 45"/>
                <a:gd name="T34" fmla="*/ 20 w 29"/>
                <a:gd name="T35" fmla="*/ 6 h 45"/>
                <a:gd name="T36" fmla="*/ 26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7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7 h 45"/>
                <a:gd name="T54" fmla="*/ 8 w 29"/>
                <a:gd name="T55" fmla="*/ 14 h 45"/>
                <a:gd name="T56" fmla="*/ 14 w 29"/>
                <a:gd name="T57" fmla="*/ 20 h 45"/>
                <a:gd name="T58" fmla="*/ 19 w 29"/>
                <a:gd name="T59" fmla="*/ 14 h 45"/>
                <a:gd name="T60" fmla="*/ 14 w 29"/>
                <a:gd name="T61" fmla="*/ 9 h 45"/>
                <a:gd name="T62" fmla="*/ 8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7" y="5"/>
                    <a:pt x="27" y="5"/>
                  </a:cubicBezTo>
                  <a:cubicBezTo>
                    <a:pt x="25" y="5"/>
                    <a:pt x="23" y="6"/>
                    <a:pt x="23" y="8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1" y="24"/>
                    <a:pt x="14" y="24"/>
                  </a:cubicBezTo>
                  <a:cubicBezTo>
                    <a:pt x="13" y="24"/>
                    <a:pt x="11" y="24"/>
                    <a:pt x="10" y="23"/>
                  </a:cubicBezTo>
                  <a:cubicBezTo>
                    <a:pt x="8" y="24"/>
                    <a:pt x="7" y="25"/>
                    <a:pt x="7" y="26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19" y="29"/>
                    <a:pt x="19" y="29"/>
                    <a:pt x="19" y="29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2"/>
                    <a:pt x="24" y="45"/>
                    <a:pt x="14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1" y="33"/>
                    <a:pt x="4" y="32"/>
                  </a:cubicBezTo>
                  <a:cubicBezTo>
                    <a:pt x="2" y="31"/>
                    <a:pt x="1" y="29"/>
                    <a:pt x="1" y="27"/>
                  </a:cubicBezTo>
                  <a:cubicBezTo>
                    <a:pt x="1" y="25"/>
                    <a:pt x="3" y="23"/>
                    <a:pt x="6" y="22"/>
                  </a:cubicBezTo>
                  <a:cubicBezTo>
                    <a:pt x="3" y="20"/>
                    <a:pt x="2" y="17"/>
                    <a:pt x="2" y="14"/>
                  </a:cubicBezTo>
                  <a:cubicBezTo>
                    <a:pt x="2" y="9"/>
                    <a:pt x="7" y="5"/>
                    <a:pt x="14" y="5"/>
                  </a:cubicBezTo>
                  <a:cubicBezTo>
                    <a:pt x="16" y="5"/>
                    <a:pt x="18" y="5"/>
                    <a:pt x="20" y="6"/>
                  </a:cubicBezTo>
                  <a:cubicBezTo>
                    <a:pt x="20" y="2"/>
                    <a:pt x="23" y="0"/>
                    <a:pt x="26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7"/>
                  </a:moveTo>
                  <a:cubicBezTo>
                    <a:pt x="6" y="40"/>
                    <a:pt x="9" y="41"/>
                    <a:pt x="15" y="41"/>
                  </a:cubicBezTo>
                  <a:cubicBezTo>
                    <a:pt x="20" y="41"/>
                    <a:pt x="23" y="40"/>
                    <a:pt x="23" y="37"/>
                  </a:cubicBezTo>
                  <a:cubicBezTo>
                    <a:pt x="23" y="35"/>
                    <a:pt x="21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6" y="34"/>
                    <a:pt x="6" y="35"/>
                    <a:pt x="6" y="37"/>
                  </a:cubicBezTo>
                  <a:moveTo>
                    <a:pt x="8" y="14"/>
                  </a:moveTo>
                  <a:cubicBezTo>
                    <a:pt x="8" y="18"/>
                    <a:pt x="11" y="20"/>
                    <a:pt x="14" y="20"/>
                  </a:cubicBezTo>
                  <a:cubicBezTo>
                    <a:pt x="17" y="20"/>
                    <a:pt x="19" y="18"/>
                    <a:pt x="19" y="14"/>
                  </a:cubicBezTo>
                  <a:cubicBezTo>
                    <a:pt x="19" y="11"/>
                    <a:pt x="17" y="9"/>
                    <a:pt x="14" y="9"/>
                  </a:cubicBezTo>
                  <a:cubicBezTo>
                    <a:pt x="11" y="9"/>
                    <a:pt x="8" y="11"/>
                    <a:pt x="8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7" name="Freeform 28"/>
            <p:cNvSpPr>
              <a:spLocks noEditPoints="1"/>
            </p:cNvSpPr>
            <p:nvPr userDrawn="1"/>
          </p:nvSpPr>
          <p:spPr bwMode="auto">
            <a:xfrm>
              <a:off x="5706475" y="2614637"/>
              <a:ext cx="104776" cy="117476"/>
            </a:xfrm>
            <a:custGeom>
              <a:avLst/>
              <a:gdLst>
                <a:gd name="T0" fmla="*/ 7 w 28"/>
                <a:gd name="T1" fmla="*/ 17 h 31"/>
                <a:gd name="T2" fmla="*/ 15 w 28"/>
                <a:gd name="T3" fmla="*/ 26 h 31"/>
                <a:gd name="T4" fmla="*/ 22 w 28"/>
                <a:gd name="T5" fmla="*/ 21 h 31"/>
                <a:gd name="T6" fmla="*/ 28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6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3 h 31"/>
                <a:gd name="T22" fmla="*/ 14 w 28"/>
                <a:gd name="T23" fmla="*/ 5 h 31"/>
                <a:gd name="T24" fmla="*/ 7 w 28"/>
                <a:gd name="T25" fmla="*/ 13 h 31"/>
                <a:gd name="T26" fmla="*/ 21 w 28"/>
                <a:gd name="T27" fmla="*/ 1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5" y="26"/>
                  </a:cubicBezTo>
                  <a:cubicBezTo>
                    <a:pt x="18" y="26"/>
                    <a:pt x="20" y="24"/>
                    <a:pt x="22" y="21"/>
                  </a:cubicBezTo>
                  <a:cubicBezTo>
                    <a:pt x="28" y="22"/>
                    <a:pt x="28" y="22"/>
                    <a:pt x="28" y="22"/>
                  </a:cubicBezTo>
                  <a:cubicBezTo>
                    <a:pt x="26" y="28"/>
                    <a:pt x="21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7"/>
                    <a:pt x="6" y="0"/>
                    <a:pt x="14" y="0"/>
                  </a:cubicBezTo>
                  <a:cubicBezTo>
                    <a:pt x="23" y="0"/>
                    <a:pt x="28" y="6"/>
                    <a:pt x="28" y="16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3"/>
                  </a:moveTo>
                  <a:cubicBezTo>
                    <a:pt x="21" y="8"/>
                    <a:pt x="19" y="5"/>
                    <a:pt x="14" y="5"/>
                  </a:cubicBezTo>
                  <a:cubicBezTo>
                    <a:pt x="10" y="5"/>
                    <a:pt x="8" y="8"/>
                    <a:pt x="7" y="13"/>
                  </a:cubicBezTo>
                  <a:lnTo>
                    <a:pt x="21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8" name="Freeform 29"/>
            <p:cNvSpPr>
              <a:spLocks/>
            </p:cNvSpPr>
            <p:nvPr userDrawn="1"/>
          </p:nvSpPr>
          <p:spPr bwMode="auto">
            <a:xfrm>
              <a:off x="5816014" y="2587649"/>
              <a:ext cx="71438" cy="144463"/>
            </a:xfrm>
            <a:custGeom>
              <a:avLst/>
              <a:gdLst>
                <a:gd name="T0" fmla="*/ 12 w 19"/>
                <a:gd name="T1" fmla="*/ 8 h 38"/>
                <a:gd name="T2" fmla="*/ 18 w 19"/>
                <a:gd name="T3" fmla="*/ 8 h 38"/>
                <a:gd name="T4" fmla="*/ 18 w 19"/>
                <a:gd name="T5" fmla="*/ 13 h 38"/>
                <a:gd name="T6" fmla="*/ 12 w 19"/>
                <a:gd name="T7" fmla="*/ 13 h 38"/>
                <a:gd name="T8" fmla="*/ 12 w 19"/>
                <a:gd name="T9" fmla="*/ 27 h 38"/>
                <a:gd name="T10" fmla="*/ 16 w 19"/>
                <a:gd name="T11" fmla="*/ 33 h 38"/>
                <a:gd name="T12" fmla="*/ 19 w 19"/>
                <a:gd name="T13" fmla="*/ 33 h 38"/>
                <a:gd name="T14" fmla="*/ 19 w 19"/>
                <a:gd name="T15" fmla="*/ 38 h 38"/>
                <a:gd name="T16" fmla="*/ 14 w 19"/>
                <a:gd name="T17" fmla="*/ 38 h 38"/>
                <a:gd name="T18" fmla="*/ 5 w 19"/>
                <a:gd name="T19" fmla="*/ 27 h 38"/>
                <a:gd name="T20" fmla="*/ 5 w 19"/>
                <a:gd name="T21" fmla="*/ 13 h 38"/>
                <a:gd name="T22" fmla="*/ 0 w 19"/>
                <a:gd name="T23" fmla="*/ 13 h 38"/>
                <a:gd name="T24" fmla="*/ 0 w 19"/>
                <a:gd name="T25" fmla="*/ 8 h 38"/>
                <a:gd name="T26" fmla="*/ 5 w 19"/>
                <a:gd name="T27" fmla="*/ 8 h 38"/>
                <a:gd name="T28" fmla="*/ 6 w 19"/>
                <a:gd name="T29" fmla="*/ 1 h 38"/>
                <a:gd name="T30" fmla="*/ 12 w 19"/>
                <a:gd name="T31" fmla="*/ 0 h 38"/>
                <a:gd name="T32" fmla="*/ 12 w 19"/>
                <a:gd name="T33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" h="38">
                  <a:moveTo>
                    <a:pt x="12" y="8"/>
                  </a:moveTo>
                  <a:cubicBezTo>
                    <a:pt x="18" y="8"/>
                    <a:pt x="18" y="8"/>
                    <a:pt x="18" y="8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2" y="13"/>
                    <a:pt x="12" y="13"/>
                    <a:pt x="12" y="13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2" y="31"/>
                    <a:pt x="12" y="33"/>
                    <a:pt x="16" y="33"/>
                  </a:cubicBezTo>
                  <a:cubicBezTo>
                    <a:pt x="17" y="33"/>
                    <a:pt x="18" y="33"/>
                    <a:pt x="19" y="33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8" y="38"/>
                    <a:pt x="16" y="38"/>
                    <a:pt x="14" y="38"/>
                  </a:cubicBezTo>
                  <a:cubicBezTo>
                    <a:pt x="8" y="38"/>
                    <a:pt x="5" y="35"/>
                    <a:pt x="5" y="27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12" y="0"/>
                    <a:pt x="12" y="0"/>
                    <a:pt x="12" y="0"/>
                  </a:cubicBezTo>
                  <a:lnTo>
                    <a:pt x="12" y="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9" name="Freeform 30"/>
            <p:cNvSpPr>
              <a:spLocks/>
            </p:cNvSpPr>
            <p:nvPr userDrawn="1"/>
          </p:nvSpPr>
          <p:spPr bwMode="auto">
            <a:xfrm>
              <a:off x="5901739" y="2581299"/>
              <a:ext cx="90488" cy="146051"/>
            </a:xfrm>
            <a:custGeom>
              <a:avLst/>
              <a:gdLst>
                <a:gd name="T0" fmla="*/ 6 w 24"/>
                <a:gd name="T1" fmla="*/ 0 h 39"/>
                <a:gd name="T2" fmla="*/ 6 w 24"/>
                <a:gd name="T3" fmla="*/ 15 h 39"/>
                <a:gd name="T4" fmla="*/ 15 w 24"/>
                <a:gd name="T5" fmla="*/ 9 h 39"/>
                <a:gd name="T6" fmla="*/ 24 w 24"/>
                <a:gd name="T7" fmla="*/ 21 h 39"/>
                <a:gd name="T8" fmla="*/ 24 w 24"/>
                <a:gd name="T9" fmla="*/ 39 h 39"/>
                <a:gd name="T10" fmla="*/ 18 w 24"/>
                <a:gd name="T11" fmla="*/ 39 h 39"/>
                <a:gd name="T12" fmla="*/ 18 w 24"/>
                <a:gd name="T13" fmla="*/ 21 h 39"/>
                <a:gd name="T14" fmla="*/ 13 w 24"/>
                <a:gd name="T15" fmla="*/ 14 h 39"/>
                <a:gd name="T16" fmla="*/ 6 w 24"/>
                <a:gd name="T17" fmla="*/ 23 h 39"/>
                <a:gd name="T18" fmla="*/ 6 w 24"/>
                <a:gd name="T19" fmla="*/ 39 h 39"/>
                <a:gd name="T20" fmla="*/ 0 w 24"/>
                <a:gd name="T21" fmla="*/ 39 h 39"/>
                <a:gd name="T22" fmla="*/ 0 w 24"/>
                <a:gd name="T23" fmla="*/ 0 h 39"/>
                <a:gd name="T24" fmla="*/ 6 w 24"/>
                <a:gd name="T25" fmla="*/ 0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9">
                  <a:moveTo>
                    <a:pt x="6" y="0"/>
                  </a:moveTo>
                  <a:cubicBezTo>
                    <a:pt x="6" y="15"/>
                    <a:pt x="6" y="15"/>
                    <a:pt x="6" y="15"/>
                  </a:cubicBezTo>
                  <a:cubicBezTo>
                    <a:pt x="8" y="11"/>
                    <a:pt x="11" y="9"/>
                    <a:pt x="15" y="9"/>
                  </a:cubicBezTo>
                  <a:cubicBezTo>
                    <a:pt x="21" y="9"/>
                    <a:pt x="24" y="13"/>
                    <a:pt x="24" y="21"/>
                  </a:cubicBezTo>
                  <a:cubicBezTo>
                    <a:pt x="24" y="39"/>
                    <a:pt x="24" y="39"/>
                    <a:pt x="24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17"/>
                    <a:pt x="16" y="14"/>
                    <a:pt x="13" y="14"/>
                  </a:cubicBezTo>
                  <a:cubicBezTo>
                    <a:pt x="9" y="14"/>
                    <a:pt x="6" y="18"/>
                    <a:pt x="6" y="23"/>
                  </a:cubicBezTo>
                  <a:cubicBezTo>
                    <a:pt x="6" y="39"/>
                    <a:pt x="6" y="39"/>
                    <a:pt x="6" y="39"/>
                  </a:cubicBezTo>
                  <a:cubicBezTo>
                    <a:pt x="0" y="39"/>
                    <a:pt x="0" y="39"/>
                    <a:pt x="0" y="39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6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0" name="Freeform 31"/>
            <p:cNvSpPr>
              <a:spLocks noEditPoints="1"/>
            </p:cNvSpPr>
            <p:nvPr userDrawn="1"/>
          </p:nvSpPr>
          <p:spPr bwMode="auto">
            <a:xfrm>
              <a:off x="6011278" y="2614637"/>
              <a:ext cx="101601" cy="117476"/>
            </a:xfrm>
            <a:custGeom>
              <a:avLst/>
              <a:gdLst>
                <a:gd name="T0" fmla="*/ 7 w 27"/>
                <a:gd name="T1" fmla="*/ 17 h 31"/>
                <a:gd name="T2" fmla="*/ 14 w 27"/>
                <a:gd name="T3" fmla="*/ 26 h 31"/>
                <a:gd name="T4" fmla="*/ 21 w 27"/>
                <a:gd name="T5" fmla="*/ 21 h 31"/>
                <a:gd name="T6" fmla="*/ 27 w 27"/>
                <a:gd name="T7" fmla="*/ 22 h 31"/>
                <a:gd name="T8" fmla="*/ 14 w 27"/>
                <a:gd name="T9" fmla="*/ 31 h 31"/>
                <a:gd name="T10" fmla="*/ 0 w 27"/>
                <a:gd name="T11" fmla="*/ 16 h 31"/>
                <a:gd name="T12" fmla="*/ 14 w 27"/>
                <a:gd name="T13" fmla="*/ 0 h 31"/>
                <a:gd name="T14" fmla="*/ 27 w 27"/>
                <a:gd name="T15" fmla="*/ 16 h 31"/>
                <a:gd name="T16" fmla="*/ 27 w 27"/>
                <a:gd name="T17" fmla="*/ 17 h 31"/>
                <a:gd name="T18" fmla="*/ 7 w 27"/>
                <a:gd name="T19" fmla="*/ 17 h 31"/>
                <a:gd name="T20" fmla="*/ 21 w 27"/>
                <a:gd name="T21" fmla="*/ 13 h 31"/>
                <a:gd name="T22" fmla="*/ 14 w 27"/>
                <a:gd name="T23" fmla="*/ 5 h 31"/>
                <a:gd name="T24" fmla="*/ 7 w 27"/>
                <a:gd name="T25" fmla="*/ 13 h 31"/>
                <a:gd name="T26" fmla="*/ 21 w 27"/>
                <a:gd name="T27" fmla="*/ 1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7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7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0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7"/>
                    <a:pt x="5" y="0"/>
                    <a:pt x="14" y="0"/>
                  </a:cubicBezTo>
                  <a:cubicBezTo>
                    <a:pt x="22" y="0"/>
                    <a:pt x="27" y="6"/>
                    <a:pt x="27" y="16"/>
                  </a:cubicBezTo>
                  <a:cubicBezTo>
                    <a:pt x="27" y="17"/>
                    <a:pt x="27" y="17"/>
                    <a:pt x="27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3"/>
                  </a:moveTo>
                  <a:cubicBezTo>
                    <a:pt x="20" y="8"/>
                    <a:pt x="18" y="5"/>
                    <a:pt x="14" y="5"/>
                  </a:cubicBezTo>
                  <a:cubicBezTo>
                    <a:pt x="10" y="5"/>
                    <a:pt x="7" y="8"/>
                    <a:pt x="7" y="13"/>
                  </a:cubicBezTo>
                  <a:lnTo>
                    <a:pt x="21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2" name="Freeform 32"/>
            <p:cNvSpPr>
              <a:spLocks/>
            </p:cNvSpPr>
            <p:nvPr userDrawn="1"/>
          </p:nvSpPr>
          <p:spPr bwMode="auto">
            <a:xfrm>
              <a:off x="6131929" y="2614637"/>
              <a:ext cx="60325" cy="112713"/>
            </a:xfrm>
            <a:custGeom>
              <a:avLst/>
              <a:gdLst>
                <a:gd name="T0" fmla="*/ 16 w 16"/>
                <a:gd name="T1" fmla="*/ 7 h 30"/>
                <a:gd name="T2" fmla="*/ 15 w 16"/>
                <a:gd name="T3" fmla="*/ 7 h 30"/>
                <a:gd name="T4" fmla="*/ 7 w 16"/>
                <a:gd name="T5" fmla="*/ 16 h 30"/>
                <a:gd name="T6" fmla="*/ 7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8 h 30"/>
                <a:gd name="T16" fmla="*/ 14 w 16"/>
                <a:gd name="T17" fmla="*/ 0 h 30"/>
                <a:gd name="T18" fmla="*/ 16 w 16"/>
                <a:gd name="T19" fmla="*/ 1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5" y="7"/>
                    <a:pt x="15" y="7"/>
                  </a:cubicBezTo>
                  <a:cubicBezTo>
                    <a:pt x="10" y="7"/>
                    <a:pt x="7" y="10"/>
                    <a:pt x="7" y="16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8" y="3"/>
                    <a:pt x="10" y="0"/>
                    <a:pt x="14" y="0"/>
                  </a:cubicBezTo>
                  <a:cubicBezTo>
                    <a:pt x="15" y="0"/>
                    <a:pt x="15" y="0"/>
                    <a:pt x="16" y="1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3" name="Freeform 33"/>
            <p:cNvSpPr>
              <a:spLocks/>
            </p:cNvSpPr>
            <p:nvPr userDrawn="1"/>
          </p:nvSpPr>
          <p:spPr bwMode="auto">
            <a:xfrm>
              <a:off x="4603155" y="2836888"/>
              <a:ext cx="95251" cy="147638"/>
            </a:xfrm>
            <a:custGeom>
              <a:avLst/>
              <a:gdLst>
                <a:gd name="T0" fmla="*/ 17 w 60"/>
                <a:gd name="T1" fmla="*/ 0 h 93"/>
                <a:gd name="T2" fmla="*/ 17 w 60"/>
                <a:gd name="T3" fmla="*/ 79 h 93"/>
                <a:gd name="T4" fmla="*/ 60 w 60"/>
                <a:gd name="T5" fmla="*/ 79 h 93"/>
                <a:gd name="T6" fmla="*/ 60 w 60"/>
                <a:gd name="T7" fmla="*/ 93 h 93"/>
                <a:gd name="T8" fmla="*/ 0 w 60"/>
                <a:gd name="T9" fmla="*/ 93 h 93"/>
                <a:gd name="T10" fmla="*/ 0 w 60"/>
                <a:gd name="T11" fmla="*/ 0 h 93"/>
                <a:gd name="T12" fmla="*/ 17 w 60"/>
                <a:gd name="T13" fmla="*/ 0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0" h="93">
                  <a:moveTo>
                    <a:pt x="17" y="0"/>
                  </a:moveTo>
                  <a:lnTo>
                    <a:pt x="17" y="79"/>
                  </a:lnTo>
                  <a:lnTo>
                    <a:pt x="60" y="79"/>
                  </a:lnTo>
                  <a:lnTo>
                    <a:pt x="60" y="93"/>
                  </a:lnTo>
                  <a:lnTo>
                    <a:pt x="0" y="93"/>
                  </a:lnTo>
                  <a:lnTo>
                    <a:pt x="0" y="0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4" name="Freeform 34"/>
            <p:cNvSpPr>
              <a:spLocks noEditPoints="1"/>
            </p:cNvSpPr>
            <p:nvPr userDrawn="1"/>
          </p:nvSpPr>
          <p:spPr bwMode="auto">
            <a:xfrm>
              <a:off x="4701581" y="2871813"/>
              <a:ext cx="104776" cy="117476"/>
            </a:xfrm>
            <a:custGeom>
              <a:avLst/>
              <a:gdLst>
                <a:gd name="T0" fmla="*/ 7 w 28"/>
                <a:gd name="T1" fmla="*/ 17 h 31"/>
                <a:gd name="T2" fmla="*/ 14 w 28"/>
                <a:gd name="T3" fmla="*/ 26 h 31"/>
                <a:gd name="T4" fmla="*/ 21 w 28"/>
                <a:gd name="T5" fmla="*/ 21 h 31"/>
                <a:gd name="T6" fmla="*/ 27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5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2 h 31"/>
                <a:gd name="T22" fmla="*/ 14 w 28"/>
                <a:gd name="T23" fmla="*/ 5 h 31"/>
                <a:gd name="T24" fmla="*/ 7 w 28"/>
                <a:gd name="T25" fmla="*/ 12 h 31"/>
                <a:gd name="T26" fmla="*/ 21 w 28"/>
                <a:gd name="T27" fmla="*/ 12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7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1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5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2"/>
                  </a:moveTo>
                  <a:cubicBezTo>
                    <a:pt x="21" y="7"/>
                    <a:pt x="18" y="5"/>
                    <a:pt x="14" y="5"/>
                  </a:cubicBezTo>
                  <a:cubicBezTo>
                    <a:pt x="10" y="5"/>
                    <a:pt x="7" y="8"/>
                    <a:pt x="7" y="12"/>
                  </a:cubicBezTo>
                  <a:lnTo>
                    <a:pt x="21" y="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5" name="Freeform 35"/>
            <p:cNvSpPr>
              <a:spLocks noEditPoints="1"/>
            </p:cNvSpPr>
            <p:nvPr userDrawn="1"/>
          </p:nvSpPr>
          <p:spPr bwMode="auto">
            <a:xfrm>
              <a:off x="4817469" y="2871813"/>
              <a:ext cx="101601" cy="117476"/>
            </a:xfrm>
            <a:custGeom>
              <a:avLst/>
              <a:gdLst>
                <a:gd name="T0" fmla="*/ 14 w 27"/>
                <a:gd name="T1" fmla="*/ 0 h 31"/>
                <a:gd name="T2" fmla="*/ 26 w 27"/>
                <a:gd name="T3" fmla="*/ 12 h 31"/>
                <a:gd name="T4" fmla="*/ 26 w 27"/>
                <a:gd name="T5" fmla="*/ 24 h 31"/>
                <a:gd name="T6" fmla="*/ 27 w 27"/>
                <a:gd name="T7" fmla="*/ 30 h 31"/>
                <a:gd name="T8" fmla="*/ 20 w 27"/>
                <a:gd name="T9" fmla="*/ 30 h 31"/>
                <a:gd name="T10" fmla="*/ 20 w 27"/>
                <a:gd name="T11" fmla="*/ 25 h 31"/>
                <a:gd name="T12" fmla="*/ 10 w 27"/>
                <a:gd name="T13" fmla="*/ 31 h 31"/>
                <a:gd name="T14" fmla="*/ 0 w 27"/>
                <a:gd name="T15" fmla="*/ 22 h 31"/>
                <a:gd name="T16" fmla="*/ 19 w 27"/>
                <a:gd name="T17" fmla="*/ 12 h 31"/>
                <a:gd name="T18" fmla="*/ 20 w 27"/>
                <a:gd name="T19" fmla="*/ 12 h 31"/>
                <a:gd name="T20" fmla="*/ 20 w 27"/>
                <a:gd name="T21" fmla="*/ 10 h 31"/>
                <a:gd name="T22" fmla="*/ 13 w 27"/>
                <a:gd name="T23" fmla="*/ 5 h 31"/>
                <a:gd name="T24" fmla="*/ 7 w 27"/>
                <a:gd name="T25" fmla="*/ 9 h 31"/>
                <a:gd name="T26" fmla="*/ 1 w 27"/>
                <a:gd name="T27" fmla="*/ 9 h 31"/>
                <a:gd name="T28" fmla="*/ 14 w 27"/>
                <a:gd name="T29" fmla="*/ 0 h 31"/>
                <a:gd name="T30" fmla="*/ 18 w 27"/>
                <a:gd name="T31" fmla="*/ 16 h 31"/>
                <a:gd name="T32" fmla="*/ 7 w 27"/>
                <a:gd name="T33" fmla="*/ 22 h 31"/>
                <a:gd name="T34" fmla="*/ 12 w 27"/>
                <a:gd name="T35" fmla="*/ 26 h 31"/>
                <a:gd name="T36" fmla="*/ 20 w 27"/>
                <a:gd name="T37" fmla="*/ 18 h 31"/>
                <a:gd name="T38" fmla="*/ 20 w 27"/>
                <a:gd name="T39" fmla="*/ 16 h 31"/>
                <a:gd name="T40" fmla="*/ 18 w 27"/>
                <a:gd name="T41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27" h="31">
                  <a:moveTo>
                    <a:pt x="14" y="0"/>
                  </a:moveTo>
                  <a:cubicBezTo>
                    <a:pt x="23" y="0"/>
                    <a:pt x="26" y="4"/>
                    <a:pt x="26" y="12"/>
                  </a:cubicBezTo>
                  <a:cubicBezTo>
                    <a:pt x="26" y="24"/>
                    <a:pt x="26" y="24"/>
                    <a:pt x="26" y="24"/>
                  </a:cubicBezTo>
                  <a:cubicBezTo>
                    <a:pt x="26" y="27"/>
                    <a:pt x="26" y="29"/>
                    <a:pt x="27" y="30"/>
                  </a:cubicBezTo>
                  <a:cubicBezTo>
                    <a:pt x="20" y="30"/>
                    <a:pt x="20" y="30"/>
                    <a:pt x="20" y="30"/>
                  </a:cubicBezTo>
                  <a:cubicBezTo>
                    <a:pt x="20" y="29"/>
                    <a:pt x="20" y="27"/>
                    <a:pt x="20" y="25"/>
                  </a:cubicBezTo>
                  <a:cubicBezTo>
                    <a:pt x="18" y="29"/>
                    <a:pt x="14" y="31"/>
                    <a:pt x="10" y="31"/>
                  </a:cubicBezTo>
                  <a:cubicBezTo>
                    <a:pt x="4" y="31"/>
                    <a:pt x="0" y="27"/>
                    <a:pt x="0" y="22"/>
                  </a:cubicBezTo>
                  <a:cubicBezTo>
                    <a:pt x="0" y="15"/>
                    <a:pt x="6" y="12"/>
                    <a:pt x="19" y="12"/>
                  </a:cubicBezTo>
                  <a:cubicBezTo>
                    <a:pt x="20" y="12"/>
                    <a:pt x="20" y="12"/>
                    <a:pt x="20" y="12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0" y="7"/>
                    <a:pt x="18" y="5"/>
                    <a:pt x="13" y="5"/>
                  </a:cubicBezTo>
                  <a:cubicBezTo>
                    <a:pt x="10" y="5"/>
                    <a:pt x="7" y="6"/>
                    <a:pt x="7" y="9"/>
                  </a:cubicBezTo>
                  <a:cubicBezTo>
                    <a:pt x="1" y="9"/>
                    <a:pt x="1" y="9"/>
                    <a:pt x="1" y="9"/>
                  </a:cubicBezTo>
                  <a:cubicBezTo>
                    <a:pt x="2" y="3"/>
                    <a:pt x="6" y="0"/>
                    <a:pt x="14" y="0"/>
                  </a:cubicBezTo>
                  <a:moveTo>
                    <a:pt x="18" y="16"/>
                  </a:moveTo>
                  <a:cubicBezTo>
                    <a:pt x="10" y="16"/>
                    <a:pt x="7" y="18"/>
                    <a:pt x="7" y="22"/>
                  </a:cubicBezTo>
                  <a:cubicBezTo>
                    <a:pt x="7" y="24"/>
                    <a:pt x="9" y="26"/>
                    <a:pt x="12" y="26"/>
                  </a:cubicBezTo>
                  <a:cubicBezTo>
                    <a:pt x="16" y="26"/>
                    <a:pt x="20" y="22"/>
                    <a:pt x="20" y="18"/>
                  </a:cubicBezTo>
                  <a:cubicBezTo>
                    <a:pt x="20" y="16"/>
                    <a:pt x="20" y="16"/>
                    <a:pt x="20" y="16"/>
                  </a:cubicBezTo>
                  <a:lnTo>
                    <a:pt x="18" y="1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6" name="Freeform 36"/>
            <p:cNvSpPr>
              <a:spLocks/>
            </p:cNvSpPr>
            <p:nvPr userDrawn="1"/>
          </p:nvSpPr>
          <p:spPr bwMode="auto">
            <a:xfrm>
              <a:off x="4938120" y="2871813"/>
              <a:ext cx="60325" cy="112713"/>
            </a:xfrm>
            <a:custGeom>
              <a:avLst/>
              <a:gdLst>
                <a:gd name="T0" fmla="*/ 16 w 16"/>
                <a:gd name="T1" fmla="*/ 7 h 30"/>
                <a:gd name="T2" fmla="*/ 14 w 16"/>
                <a:gd name="T3" fmla="*/ 7 h 30"/>
                <a:gd name="T4" fmla="*/ 7 w 16"/>
                <a:gd name="T5" fmla="*/ 16 h 30"/>
                <a:gd name="T6" fmla="*/ 7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7 h 30"/>
                <a:gd name="T16" fmla="*/ 14 w 16"/>
                <a:gd name="T17" fmla="*/ 0 h 30"/>
                <a:gd name="T18" fmla="*/ 16 w 16"/>
                <a:gd name="T19" fmla="*/ 0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5" y="7"/>
                    <a:pt x="14" y="7"/>
                  </a:cubicBezTo>
                  <a:cubicBezTo>
                    <a:pt x="10" y="7"/>
                    <a:pt x="7" y="10"/>
                    <a:pt x="7" y="16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8" y="3"/>
                    <a:pt x="10" y="0"/>
                    <a:pt x="14" y="0"/>
                  </a:cubicBezTo>
                  <a:cubicBezTo>
                    <a:pt x="15" y="0"/>
                    <a:pt x="15" y="0"/>
                    <a:pt x="16" y="0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7" name="Freeform 37"/>
            <p:cNvSpPr>
              <a:spLocks/>
            </p:cNvSpPr>
            <p:nvPr userDrawn="1"/>
          </p:nvSpPr>
          <p:spPr bwMode="auto">
            <a:xfrm>
              <a:off x="5009558" y="2871813"/>
              <a:ext cx="90488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1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3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7"/>
                    <a:pt x="16" y="5"/>
                    <a:pt x="13" y="5"/>
                  </a:cubicBezTo>
                  <a:cubicBezTo>
                    <a:pt x="9" y="5"/>
                    <a:pt x="6" y="8"/>
                    <a:pt x="6" y="13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8" name="Freeform 38"/>
            <p:cNvSpPr>
              <a:spLocks noEditPoints="1"/>
            </p:cNvSpPr>
            <p:nvPr userDrawn="1"/>
          </p:nvSpPr>
          <p:spPr bwMode="auto">
            <a:xfrm>
              <a:off x="5127034" y="2836888"/>
              <a:ext cx="22225" cy="147638"/>
            </a:xfrm>
            <a:custGeom>
              <a:avLst/>
              <a:gdLst>
                <a:gd name="T0" fmla="*/ 14 w 14"/>
                <a:gd name="T1" fmla="*/ 12 h 93"/>
                <a:gd name="T2" fmla="*/ 0 w 14"/>
                <a:gd name="T3" fmla="*/ 12 h 93"/>
                <a:gd name="T4" fmla="*/ 0 w 14"/>
                <a:gd name="T5" fmla="*/ 0 h 93"/>
                <a:gd name="T6" fmla="*/ 14 w 14"/>
                <a:gd name="T7" fmla="*/ 0 h 93"/>
                <a:gd name="T8" fmla="*/ 14 w 14"/>
                <a:gd name="T9" fmla="*/ 12 h 93"/>
                <a:gd name="T10" fmla="*/ 14 w 14"/>
                <a:gd name="T11" fmla="*/ 93 h 93"/>
                <a:gd name="T12" fmla="*/ 0 w 14"/>
                <a:gd name="T13" fmla="*/ 93 h 93"/>
                <a:gd name="T14" fmla="*/ 0 w 14"/>
                <a:gd name="T15" fmla="*/ 24 h 93"/>
                <a:gd name="T16" fmla="*/ 14 w 14"/>
                <a:gd name="T17" fmla="*/ 24 h 93"/>
                <a:gd name="T18" fmla="*/ 14 w 14"/>
                <a:gd name="T19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4" h="93">
                  <a:moveTo>
                    <a:pt x="14" y="12"/>
                  </a:moveTo>
                  <a:lnTo>
                    <a:pt x="0" y="12"/>
                  </a:lnTo>
                  <a:lnTo>
                    <a:pt x="0" y="0"/>
                  </a:lnTo>
                  <a:lnTo>
                    <a:pt x="14" y="0"/>
                  </a:lnTo>
                  <a:lnTo>
                    <a:pt x="14" y="12"/>
                  </a:lnTo>
                  <a:close/>
                  <a:moveTo>
                    <a:pt x="14" y="93"/>
                  </a:moveTo>
                  <a:lnTo>
                    <a:pt x="0" y="93"/>
                  </a:lnTo>
                  <a:lnTo>
                    <a:pt x="0" y="24"/>
                  </a:lnTo>
                  <a:lnTo>
                    <a:pt x="14" y="24"/>
                  </a:lnTo>
                  <a:lnTo>
                    <a:pt x="14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9" name="Freeform 39"/>
            <p:cNvSpPr>
              <a:spLocks/>
            </p:cNvSpPr>
            <p:nvPr userDrawn="1"/>
          </p:nvSpPr>
          <p:spPr bwMode="auto">
            <a:xfrm>
              <a:off x="5176247" y="2871813"/>
              <a:ext cx="88901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1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3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7"/>
                    <a:pt x="16" y="5"/>
                    <a:pt x="13" y="5"/>
                  </a:cubicBezTo>
                  <a:cubicBezTo>
                    <a:pt x="9" y="5"/>
                    <a:pt x="6" y="8"/>
                    <a:pt x="6" y="13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0" name="Freeform 40"/>
            <p:cNvSpPr>
              <a:spLocks noEditPoints="1"/>
            </p:cNvSpPr>
            <p:nvPr userDrawn="1"/>
          </p:nvSpPr>
          <p:spPr bwMode="auto">
            <a:xfrm>
              <a:off x="5281022" y="2855938"/>
              <a:ext cx="109538" cy="169863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7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5 h 45"/>
                <a:gd name="T14" fmla="*/ 11 w 29"/>
                <a:gd name="T15" fmla="*/ 28 h 45"/>
                <a:gd name="T16" fmla="*/ 19 w 29"/>
                <a:gd name="T17" fmla="*/ 28 h 45"/>
                <a:gd name="T18" fmla="*/ 29 w 29"/>
                <a:gd name="T19" fmla="*/ 36 h 45"/>
                <a:gd name="T20" fmla="*/ 14 w 29"/>
                <a:gd name="T21" fmla="*/ 45 h 45"/>
                <a:gd name="T22" fmla="*/ 0 w 29"/>
                <a:gd name="T23" fmla="*/ 37 h 45"/>
                <a:gd name="T24" fmla="*/ 4 w 29"/>
                <a:gd name="T25" fmla="*/ 31 h 45"/>
                <a:gd name="T26" fmla="*/ 1 w 29"/>
                <a:gd name="T27" fmla="*/ 27 h 45"/>
                <a:gd name="T28" fmla="*/ 6 w 29"/>
                <a:gd name="T29" fmla="*/ 21 h 45"/>
                <a:gd name="T30" fmla="*/ 2 w 29"/>
                <a:gd name="T31" fmla="*/ 14 h 45"/>
                <a:gd name="T32" fmla="*/ 14 w 29"/>
                <a:gd name="T33" fmla="*/ 4 h 45"/>
                <a:gd name="T34" fmla="*/ 20 w 29"/>
                <a:gd name="T35" fmla="*/ 6 h 45"/>
                <a:gd name="T36" fmla="*/ 27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6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6 h 45"/>
                <a:gd name="T54" fmla="*/ 8 w 29"/>
                <a:gd name="T55" fmla="*/ 14 h 45"/>
                <a:gd name="T56" fmla="*/ 14 w 29"/>
                <a:gd name="T57" fmla="*/ 20 h 45"/>
                <a:gd name="T58" fmla="*/ 19 w 29"/>
                <a:gd name="T59" fmla="*/ 14 h 45"/>
                <a:gd name="T60" fmla="*/ 14 w 29"/>
                <a:gd name="T61" fmla="*/ 8 h 45"/>
                <a:gd name="T62" fmla="*/ 8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8" y="5"/>
                    <a:pt x="27" y="5"/>
                  </a:cubicBezTo>
                  <a:cubicBezTo>
                    <a:pt x="25" y="5"/>
                    <a:pt x="23" y="6"/>
                    <a:pt x="23" y="7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1" y="24"/>
                    <a:pt x="14" y="24"/>
                  </a:cubicBezTo>
                  <a:cubicBezTo>
                    <a:pt x="13" y="24"/>
                    <a:pt x="11" y="23"/>
                    <a:pt x="10" y="23"/>
                  </a:cubicBezTo>
                  <a:cubicBezTo>
                    <a:pt x="8" y="24"/>
                    <a:pt x="7" y="24"/>
                    <a:pt x="7" y="25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19" y="28"/>
                    <a:pt x="19" y="28"/>
                    <a:pt x="19" y="28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1"/>
                    <a:pt x="24" y="45"/>
                    <a:pt x="14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1" y="32"/>
                    <a:pt x="4" y="31"/>
                  </a:cubicBezTo>
                  <a:cubicBezTo>
                    <a:pt x="2" y="30"/>
                    <a:pt x="1" y="29"/>
                    <a:pt x="1" y="27"/>
                  </a:cubicBezTo>
                  <a:cubicBezTo>
                    <a:pt x="1" y="24"/>
                    <a:pt x="3" y="22"/>
                    <a:pt x="6" y="21"/>
                  </a:cubicBezTo>
                  <a:cubicBezTo>
                    <a:pt x="3" y="20"/>
                    <a:pt x="2" y="17"/>
                    <a:pt x="2" y="14"/>
                  </a:cubicBezTo>
                  <a:cubicBezTo>
                    <a:pt x="2" y="9"/>
                    <a:pt x="7" y="4"/>
                    <a:pt x="14" y="4"/>
                  </a:cubicBezTo>
                  <a:cubicBezTo>
                    <a:pt x="16" y="4"/>
                    <a:pt x="18" y="5"/>
                    <a:pt x="20" y="6"/>
                  </a:cubicBezTo>
                  <a:cubicBezTo>
                    <a:pt x="20" y="2"/>
                    <a:pt x="23" y="0"/>
                    <a:pt x="27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6"/>
                  </a:moveTo>
                  <a:cubicBezTo>
                    <a:pt x="6" y="39"/>
                    <a:pt x="9" y="41"/>
                    <a:pt x="15" y="41"/>
                  </a:cubicBezTo>
                  <a:cubicBezTo>
                    <a:pt x="20" y="41"/>
                    <a:pt x="23" y="39"/>
                    <a:pt x="23" y="37"/>
                  </a:cubicBezTo>
                  <a:cubicBezTo>
                    <a:pt x="23" y="35"/>
                    <a:pt x="22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6" y="34"/>
                    <a:pt x="6" y="35"/>
                    <a:pt x="6" y="36"/>
                  </a:cubicBezTo>
                  <a:moveTo>
                    <a:pt x="8" y="14"/>
                  </a:moveTo>
                  <a:cubicBezTo>
                    <a:pt x="8" y="17"/>
                    <a:pt x="11" y="20"/>
                    <a:pt x="14" y="20"/>
                  </a:cubicBezTo>
                  <a:cubicBezTo>
                    <a:pt x="17" y="20"/>
                    <a:pt x="19" y="17"/>
                    <a:pt x="19" y="14"/>
                  </a:cubicBezTo>
                  <a:cubicBezTo>
                    <a:pt x="19" y="11"/>
                    <a:pt x="17" y="8"/>
                    <a:pt x="14" y="8"/>
                  </a:cubicBezTo>
                  <a:cubicBezTo>
                    <a:pt x="11" y="8"/>
                    <a:pt x="8" y="11"/>
                    <a:pt x="8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1" name="Freeform 41"/>
            <p:cNvSpPr>
              <a:spLocks/>
            </p:cNvSpPr>
            <p:nvPr userDrawn="1"/>
          </p:nvSpPr>
          <p:spPr bwMode="auto">
            <a:xfrm>
              <a:off x="5454061" y="2833713"/>
              <a:ext cx="71438" cy="150813"/>
            </a:xfrm>
            <a:custGeom>
              <a:avLst/>
              <a:gdLst>
                <a:gd name="T0" fmla="*/ 19 w 19"/>
                <a:gd name="T1" fmla="*/ 5 h 40"/>
                <a:gd name="T2" fmla="*/ 16 w 19"/>
                <a:gd name="T3" fmla="*/ 5 h 40"/>
                <a:gd name="T4" fmla="*/ 11 w 19"/>
                <a:gd name="T5" fmla="*/ 10 h 40"/>
                <a:gd name="T6" fmla="*/ 11 w 19"/>
                <a:gd name="T7" fmla="*/ 11 h 40"/>
                <a:gd name="T8" fmla="*/ 18 w 19"/>
                <a:gd name="T9" fmla="*/ 11 h 40"/>
                <a:gd name="T10" fmla="*/ 18 w 19"/>
                <a:gd name="T11" fmla="*/ 15 h 40"/>
                <a:gd name="T12" fmla="*/ 11 w 19"/>
                <a:gd name="T13" fmla="*/ 15 h 40"/>
                <a:gd name="T14" fmla="*/ 11 w 19"/>
                <a:gd name="T15" fmla="*/ 40 h 40"/>
                <a:gd name="T16" fmla="*/ 4 w 19"/>
                <a:gd name="T17" fmla="*/ 40 h 40"/>
                <a:gd name="T18" fmla="*/ 4 w 19"/>
                <a:gd name="T19" fmla="*/ 15 h 40"/>
                <a:gd name="T20" fmla="*/ 0 w 19"/>
                <a:gd name="T21" fmla="*/ 15 h 40"/>
                <a:gd name="T22" fmla="*/ 0 w 19"/>
                <a:gd name="T23" fmla="*/ 11 h 40"/>
                <a:gd name="T24" fmla="*/ 4 w 19"/>
                <a:gd name="T25" fmla="*/ 11 h 40"/>
                <a:gd name="T26" fmla="*/ 4 w 19"/>
                <a:gd name="T27" fmla="*/ 10 h 40"/>
                <a:gd name="T28" fmla="*/ 14 w 19"/>
                <a:gd name="T29" fmla="*/ 0 h 40"/>
                <a:gd name="T30" fmla="*/ 19 w 19"/>
                <a:gd name="T31" fmla="*/ 1 h 40"/>
                <a:gd name="T32" fmla="*/ 19 w 19"/>
                <a:gd name="T33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" h="40">
                  <a:moveTo>
                    <a:pt x="19" y="5"/>
                  </a:moveTo>
                  <a:cubicBezTo>
                    <a:pt x="18" y="5"/>
                    <a:pt x="16" y="5"/>
                    <a:pt x="16" y="5"/>
                  </a:cubicBezTo>
                  <a:cubicBezTo>
                    <a:pt x="12" y="5"/>
                    <a:pt x="11" y="7"/>
                    <a:pt x="11" y="10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4" y="40"/>
                    <a:pt x="4" y="40"/>
                    <a:pt x="4" y="40"/>
                  </a:cubicBezTo>
                  <a:cubicBezTo>
                    <a:pt x="4" y="15"/>
                    <a:pt x="4" y="15"/>
                    <a:pt x="4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11"/>
                    <a:pt x="4" y="11"/>
                    <a:pt x="4" y="11"/>
                  </a:cubicBezTo>
                  <a:cubicBezTo>
                    <a:pt x="4" y="10"/>
                    <a:pt x="4" y="10"/>
                    <a:pt x="4" y="10"/>
                  </a:cubicBezTo>
                  <a:cubicBezTo>
                    <a:pt x="4" y="4"/>
                    <a:pt x="7" y="0"/>
                    <a:pt x="14" y="0"/>
                  </a:cubicBezTo>
                  <a:cubicBezTo>
                    <a:pt x="16" y="0"/>
                    <a:pt x="18" y="0"/>
                    <a:pt x="19" y="1"/>
                  </a:cubicBezTo>
                  <a:lnTo>
                    <a:pt x="19" y="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2" name="Freeform 42"/>
            <p:cNvSpPr>
              <a:spLocks noEditPoints="1"/>
            </p:cNvSpPr>
            <p:nvPr userDrawn="1"/>
          </p:nvSpPr>
          <p:spPr bwMode="auto">
            <a:xfrm>
              <a:off x="5525499" y="2871813"/>
              <a:ext cx="104776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2"/>
                    <a:pt x="9" y="26"/>
                    <a:pt x="14" y="26"/>
                  </a:cubicBezTo>
                  <a:cubicBezTo>
                    <a:pt x="18" y="26"/>
                    <a:pt x="21" y="22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9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3" name="Freeform 43"/>
            <p:cNvSpPr>
              <a:spLocks/>
            </p:cNvSpPr>
            <p:nvPr userDrawn="1"/>
          </p:nvSpPr>
          <p:spPr bwMode="auto">
            <a:xfrm>
              <a:off x="5649325" y="2871813"/>
              <a:ext cx="57150" cy="112713"/>
            </a:xfrm>
            <a:custGeom>
              <a:avLst/>
              <a:gdLst>
                <a:gd name="T0" fmla="*/ 15 w 15"/>
                <a:gd name="T1" fmla="*/ 7 h 30"/>
                <a:gd name="T2" fmla="*/ 14 w 15"/>
                <a:gd name="T3" fmla="*/ 7 h 30"/>
                <a:gd name="T4" fmla="*/ 6 w 15"/>
                <a:gd name="T5" fmla="*/ 16 h 30"/>
                <a:gd name="T6" fmla="*/ 6 w 15"/>
                <a:gd name="T7" fmla="*/ 30 h 30"/>
                <a:gd name="T8" fmla="*/ 0 w 15"/>
                <a:gd name="T9" fmla="*/ 30 h 30"/>
                <a:gd name="T10" fmla="*/ 0 w 15"/>
                <a:gd name="T11" fmla="*/ 1 h 30"/>
                <a:gd name="T12" fmla="*/ 5 w 15"/>
                <a:gd name="T13" fmla="*/ 1 h 30"/>
                <a:gd name="T14" fmla="*/ 5 w 15"/>
                <a:gd name="T15" fmla="*/ 7 h 30"/>
                <a:gd name="T16" fmla="*/ 14 w 15"/>
                <a:gd name="T17" fmla="*/ 0 h 30"/>
                <a:gd name="T18" fmla="*/ 15 w 15"/>
                <a:gd name="T19" fmla="*/ 0 h 30"/>
                <a:gd name="T20" fmla="*/ 15 w 15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" h="30">
                  <a:moveTo>
                    <a:pt x="15" y="7"/>
                  </a:moveTo>
                  <a:cubicBezTo>
                    <a:pt x="15" y="7"/>
                    <a:pt x="14" y="7"/>
                    <a:pt x="14" y="7"/>
                  </a:cubicBezTo>
                  <a:cubicBezTo>
                    <a:pt x="9" y="7"/>
                    <a:pt x="6" y="10"/>
                    <a:pt x="6" y="16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7" y="3"/>
                    <a:pt x="10" y="0"/>
                    <a:pt x="14" y="0"/>
                  </a:cubicBezTo>
                  <a:cubicBezTo>
                    <a:pt x="14" y="0"/>
                    <a:pt x="15" y="0"/>
                    <a:pt x="15" y="0"/>
                  </a:cubicBezTo>
                  <a:lnTo>
                    <a:pt x="15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4" name="Rectangle 44"/>
            <p:cNvSpPr>
              <a:spLocks noChangeArrowheads="1"/>
            </p:cNvSpPr>
            <p:nvPr userDrawn="1"/>
          </p:nvSpPr>
          <p:spPr bwMode="auto">
            <a:xfrm>
              <a:off x="5785851" y="2836888"/>
              <a:ext cx="22225" cy="14763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5" name="Freeform 45"/>
            <p:cNvSpPr>
              <a:spLocks noEditPoints="1"/>
            </p:cNvSpPr>
            <p:nvPr userDrawn="1"/>
          </p:nvSpPr>
          <p:spPr bwMode="auto">
            <a:xfrm>
              <a:off x="5833476" y="2836888"/>
              <a:ext cx="23813" cy="147638"/>
            </a:xfrm>
            <a:custGeom>
              <a:avLst/>
              <a:gdLst>
                <a:gd name="T0" fmla="*/ 15 w 15"/>
                <a:gd name="T1" fmla="*/ 12 h 93"/>
                <a:gd name="T2" fmla="*/ 0 w 15"/>
                <a:gd name="T3" fmla="*/ 12 h 93"/>
                <a:gd name="T4" fmla="*/ 0 w 15"/>
                <a:gd name="T5" fmla="*/ 0 h 93"/>
                <a:gd name="T6" fmla="*/ 15 w 15"/>
                <a:gd name="T7" fmla="*/ 0 h 93"/>
                <a:gd name="T8" fmla="*/ 15 w 15"/>
                <a:gd name="T9" fmla="*/ 12 h 93"/>
                <a:gd name="T10" fmla="*/ 15 w 15"/>
                <a:gd name="T11" fmla="*/ 93 h 93"/>
                <a:gd name="T12" fmla="*/ 0 w 15"/>
                <a:gd name="T13" fmla="*/ 93 h 93"/>
                <a:gd name="T14" fmla="*/ 0 w 15"/>
                <a:gd name="T15" fmla="*/ 24 h 93"/>
                <a:gd name="T16" fmla="*/ 15 w 15"/>
                <a:gd name="T17" fmla="*/ 24 h 93"/>
                <a:gd name="T18" fmla="*/ 15 w 15"/>
                <a:gd name="T19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5" h="93">
                  <a:moveTo>
                    <a:pt x="15" y="12"/>
                  </a:moveTo>
                  <a:lnTo>
                    <a:pt x="0" y="12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2"/>
                  </a:lnTo>
                  <a:close/>
                  <a:moveTo>
                    <a:pt x="15" y="93"/>
                  </a:moveTo>
                  <a:lnTo>
                    <a:pt x="0" y="93"/>
                  </a:lnTo>
                  <a:lnTo>
                    <a:pt x="0" y="24"/>
                  </a:lnTo>
                  <a:lnTo>
                    <a:pt x="15" y="24"/>
                  </a:lnTo>
                  <a:lnTo>
                    <a:pt x="15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6" name="Freeform 46"/>
            <p:cNvSpPr>
              <a:spLocks/>
            </p:cNvSpPr>
            <p:nvPr userDrawn="1"/>
          </p:nvSpPr>
          <p:spPr bwMode="auto">
            <a:xfrm>
              <a:off x="5871577" y="2833713"/>
              <a:ext cx="76201" cy="150813"/>
            </a:xfrm>
            <a:custGeom>
              <a:avLst/>
              <a:gdLst>
                <a:gd name="T0" fmla="*/ 20 w 20"/>
                <a:gd name="T1" fmla="*/ 5 h 40"/>
                <a:gd name="T2" fmla="*/ 16 w 20"/>
                <a:gd name="T3" fmla="*/ 5 h 40"/>
                <a:gd name="T4" fmla="*/ 11 w 20"/>
                <a:gd name="T5" fmla="*/ 10 h 40"/>
                <a:gd name="T6" fmla="*/ 11 w 20"/>
                <a:gd name="T7" fmla="*/ 11 h 40"/>
                <a:gd name="T8" fmla="*/ 18 w 20"/>
                <a:gd name="T9" fmla="*/ 11 h 40"/>
                <a:gd name="T10" fmla="*/ 18 w 20"/>
                <a:gd name="T11" fmla="*/ 15 h 40"/>
                <a:gd name="T12" fmla="*/ 11 w 20"/>
                <a:gd name="T13" fmla="*/ 15 h 40"/>
                <a:gd name="T14" fmla="*/ 11 w 20"/>
                <a:gd name="T15" fmla="*/ 40 h 40"/>
                <a:gd name="T16" fmla="*/ 5 w 20"/>
                <a:gd name="T17" fmla="*/ 40 h 40"/>
                <a:gd name="T18" fmla="*/ 5 w 20"/>
                <a:gd name="T19" fmla="*/ 15 h 40"/>
                <a:gd name="T20" fmla="*/ 0 w 20"/>
                <a:gd name="T21" fmla="*/ 15 h 40"/>
                <a:gd name="T22" fmla="*/ 0 w 20"/>
                <a:gd name="T23" fmla="*/ 11 h 40"/>
                <a:gd name="T24" fmla="*/ 5 w 20"/>
                <a:gd name="T25" fmla="*/ 11 h 40"/>
                <a:gd name="T26" fmla="*/ 5 w 20"/>
                <a:gd name="T27" fmla="*/ 10 h 40"/>
                <a:gd name="T28" fmla="*/ 14 w 20"/>
                <a:gd name="T29" fmla="*/ 0 h 40"/>
                <a:gd name="T30" fmla="*/ 20 w 20"/>
                <a:gd name="T31" fmla="*/ 1 h 40"/>
                <a:gd name="T32" fmla="*/ 20 w 20"/>
                <a:gd name="T33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0" h="40">
                  <a:moveTo>
                    <a:pt x="20" y="5"/>
                  </a:moveTo>
                  <a:cubicBezTo>
                    <a:pt x="18" y="5"/>
                    <a:pt x="17" y="5"/>
                    <a:pt x="16" y="5"/>
                  </a:cubicBezTo>
                  <a:cubicBezTo>
                    <a:pt x="12" y="5"/>
                    <a:pt x="11" y="7"/>
                    <a:pt x="11" y="10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5" y="40"/>
                    <a:pt x="5" y="40"/>
                    <a:pt x="5" y="40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5" y="11"/>
                    <a:pt x="5" y="11"/>
                    <a:pt x="5" y="11"/>
                  </a:cubicBezTo>
                  <a:cubicBezTo>
                    <a:pt x="5" y="10"/>
                    <a:pt x="5" y="10"/>
                    <a:pt x="5" y="10"/>
                  </a:cubicBezTo>
                  <a:cubicBezTo>
                    <a:pt x="5" y="4"/>
                    <a:pt x="8" y="0"/>
                    <a:pt x="14" y="0"/>
                  </a:cubicBezTo>
                  <a:cubicBezTo>
                    <a:pt x="16" y="0"/>
                    <a:pt x="18" y="0"/>
                    <a:pt x="20" y="1"/>
                  </a:cubicBezTo>
                  <a:lnTo>
                    <a:pt x="20" y="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7" name="Freeform 47"/>
            <p:cNvSpPr>
              <a:spLocks noEditPoints="1"/>
            </p:cNvSpPr>
            <p:nvPr userDrawn="1"/>
          </p:nvSpPr>
          <p:spPr bwMode="auto">
            <a:xfrm>
              <a:off x="5943015" y="2871813"/>
              <a:ext cx="106363" cy="117476"/>
            </a:xfrm>
            <a:custGeom>
              <a:avLst/>
              <a:gdLst>
                <a:gd name="T0" fmla="*/ 7 w 28"/>
                <a:gd name="T1" fmla="*/ 17 h 31"/>
                <a:gd name="T2" fmla="*/ 14 w 28"/>
                <a:gd name="T3" fmla="*/ 26 h 31"/>
                <a:gd name="T4" fmla="*/ 21 w 28"/>
                <a:gd name="T5" fmla="*/ 21 h 31"/>
                <a:gd name="T6" fmla="*/ 27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5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2 h 31"/>
                <a:gd name="T22" fmla="*/ 14 w 28"/>
                <a:gd name="T23" fmla="*/ 5 h 31"/>
                <a:gd name="T24" fmla="*/ 7 w 28"/>
                <a:gd name="T25" fmla="*/ 12 h 31"/>
                <a:gd name="T26" fmla="*/ 21 w 28"/>
                <a:gd name="T27" fmla="*/ 12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8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1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5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2"/>
                  </a:moveTo>
                  <a:cubicBezTo>
                    <a:pt x="21" y="7"/>
                    <a:pt x="18" y="5"/>
                    <a:pt x="14" y="5"/>
                  </a:cubicBezTo>
                  <a:cubicBezTo>
                    <a:pt x="10" y="5"/>
                    <a:pt x="7" y="8"/>
                    <a:pt x="7" y="12"/>
                  </a:cubicBezTo>
                  <a:lnTo>
                    <a:pt x="21" y="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26950482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0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5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20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319087" y="1274400"/>
            <a:ext cx="8424863" cy="2965450"/>
          </a:xfrm>
        </p:spPr>
        <p:txBody>
          <a:bodyPr/>
          <a:lstStyle>
            <a:lvl1pPr>
              <a:spcAft>
                <a:spcPts val="600"/>
              </a:spcAft>
              <a:defRPr/>
            </a:lvl1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143724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0" grpId="0" uiExpand="1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319087" y="1274400"/>
            <a:ext cx="4108897" cy="2965450"/>
          </a:xfrm>
        </p:spPr>
        <p:txBody>
          <a:bodyPr/>
          <a:lstStyle>
            <a:lvl1pPr>
              <a:spcAft>
                <a:spcPts val="600"/>
              </a:spcAft>
              <a:defRPr/>
            </a:lvl1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1"/>
          </p:nvPr>
        </p:nvSpPr>
        <p:spPr>
          <a:xfrm>
            <a:off x="4639816" y="1274400"/>
            <a:ext cx="4108897" cy="2965450"/>
          </a:xfrm>
        </p:spPr>
        <p:txBody>
          <a:bodyPr/>
          <a:lstStyle>
            <a:lvl1pPr>
              <a:spcAft>
                <a:spcPts val="600"/>
              </a:spcAft>
              <a:defRPr/>
            </a:lvl1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625462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3000"/>
                            </p:stCondLst>
                            <p:childTnLst>
                              <p:par>
                                <p:cTn id="3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500"/>
                            </p:stCondLst>
                            <p:childTnLst>
                              <p:par>
                                <p:cTn id="3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4000"/>
                            </p:stCondLst>
                            <p:childTnLst>
                              <p:par>
                                <p:cTn id="3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4500"/>
                            </p:stCondLst>
                            <p:childTnLst>
                              <p:par>
                                <p:cTn id="4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0"/>
                            </p:stCondLst>
                            <p:childTnLst>
                              <p:par>
                                <p:cTn id="4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9" grpId="0" uiExpand="1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9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9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9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9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9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0" grpId="0" uiExpand="1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73564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934535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 descr="yellow title slide.emf"/>
          <p:cNvPicPr>
            <a:picLocks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252000" y="198000"/>
            <a:ext cx="8641175" cy="4240800"/>
          </a:xfrm>
          <a:prstGeom prst="rect">
            <a:avLst/>
          </a:prstGeom>
          <a:effectLst>
            <a:outerShdw blurRad="139700" dist="25400" dir="2700000" algn="tl" rotWithShape="0">
              <a:prstClr val="black">
                <a:alpha val="51000"/>
              </a:prstClr>
            </a:outerShdw>
          </a:effectLst>
        </p:spPr>
      </p:pic>
      <p:sp>
        <p:nvSpPr>
          <p:cNvPr id="18" name="Freeform 10"/>
          <p:cNvSpPr>
            <a:spLocks/>
          </p:cNvSpPr>
          <p:nvPr userDrawn="1"/>
        </p:nvSpPr>
        <p:spPr bwMode="auto">
          <a:xfrm>
            <a:off x="243205" y="1289174"/>
            <a:ext cx="4321175" cy="850528"/>
          </a:xfrm>
          <a:custGeom>
            <a:avLst/>
            <a:gdLst>
              <a:gd name="T0" fmla="*/ 2031 w 2079"/>
              <a:gd name="T1" fmla="*/ 0 h 407"/>
              <a:gd name="T2" fmla="*/ 439 w 2079"/>
              <a:gd name="T3" fmla="*/ 0 h 407"/>
              <a:gd name="T4" fmla="*/ 48 w 2079"/>
              <a:gd name="T5" fmla="*/ 0 h 407"/>
              <a:gd name="T6" fmla="*/ 0 w 2079"/>
              <a:gd name="T7" fmla="*/ 0 h 407"/>
              <a:gd name="T8" fmla="*/ 0 w 2079"/>
              <a:gd name="T9" fmla="*/ 48 h 407"/>
              <a:gd name="T10" fmla="*/ 0 w 2079"/>
              <a:gd name="T11" fmla="*/ 25 h 407"/>
              <a:gd name="T12" fmla="*/ 0 w 2079"/>
              <a:gd name="T13" fmla="*/ 359 h 407"/>
              <a:gd name="T14" fmla="*/ 48 w 2079"/>
              <a:gd name="T15" fmla="*/ 407 h 407"/>
              <a:gd name="T16" fmla="*/ 2031 w 2079"/>
              <a:gd name="T17" fmla="*/ 407 h 407"/>
              <a:gd name="T18" fmla="*/ 2079 w 2079"/>
              <a:gd name="T19" fmla="*/ 359 h 407"/>
              <a:gd name="T20" fmla="*/ 2079 w 2079"/>
              <a:gd name="T21" fmla="*/ 48 h 407"/>
              <a:gd name="T22" fmla="*/ 2031 w 2079"/>
              <a:gd name="T23" fmla="*/ 0 h 40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2079" h="407">
                <a:moveTo>
                  <a:pt x="2031" y="0"/>
                </a:moveTo>
                <a:cubicBezTo>
                  <a:pt x="439" y="0"/>
                  <a:pt x="439" y="0"/>
                  <a:pt x="439" y="0"/>
                </a:cubicBezTo>
                <a:cubicBezTo>
                  <a:pt x="48" y="0"/>
                  <a:pt x="48" y="0"/>
                  <a:pt x="48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48"/>
                  <a:pt x="0" y="48"/>
                  <a:pt x="0" y="48"/>
                </a:cubicBezTo>
                <a:cubicBezTo>
                  <a:pt x="0" y="25"/>
                  <a:pt x="0" y="25"/>
                  <a:pt x="0" y="25"/>
                </a:cubicBezTo>
                <a:cubicBezTo>
                  <a:pt x="0" y="359"/>
                  <a:pt x="0" y="359"/>
                  <a:pt x="0" y="359"/>
                </a:cubicBezTo>
                <a:cubicBezTo>
                  <a:pt x="0" y="385"/>
                  <a:pt x="22" y="407"/>
                  <a:pt x="48" y="407"/>
                </a:cubicBezTo>
                <a:cubicBezTo>
                  <a:pt x="2031" y="407"/>
                  <a:pt x="2031" y="407"/>
                  <a:pt x="2031" y="407"/>
                </a:cubicBezTo>
                <a:cubicBezTo>
                  <a:pt x="2057" y="407"/>
                  <a:pt x="2079" y="385"/>
                  <a:pt x="2079" y="359"/>
                </a:cubicBezTo>
                <a:cubicBezTo>
                  <a:pt x="2079" y="48"/>
                  <a:pt x="2079" y="48"/>
                  <a:pt x="2079" y="48"/>
                </a:cubicBezTo>
                <a:cubicBezTo>
                  <a:pt x="2079" y="22"/>
                  <a:pt x="2057" y="0"/>
                  <a:pt x="2031" y="0"/>
                </a:cubicBezTo>
                <a:close/>
              </a:path>
            </a:pathLst>
          </a:custGeom>
          <a:gradFill>
            <a:gsLst>
              <a:gs pos="78000">
                <a:srgbClr val="FEBC11"/>
              </a:gs>
              <a:gs pos="0">
                <a:srgbClr val="F7EC2E"/>
              </a:gs>
            </a:gsLst>
            <a:lin ang="12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0" algn="ctr" defTabSz="914400" rtl="0" eaLnBrk="1" latinLnBrk="0" hangingPunct="1"/>
            <a:endParaRPr lang="en-GB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0" name="Text Placeholder 19"/>
          <p:cNvSpPr>
            <a:spLocks noGrp="1"/>
          </p:cNvSpPr>
          <p:nvPr userDrawn="1">
            <p:ph type="body" sz="quarter" idx="10"/>
          </p:nvPr>
        </p:nvSpPr>
        <p:spPr>
          <a:xfrm>
            <a:off x="299953" y="2281023"/>
            <a:ext cx="4751721" cy="650767"/>
          </a:xfrm>
        </p:spPr>
        <p:txBody>
          <a:bodyPr>
            <a:noAutofit/>
          </a:bodyPr>
          <a:lstStyle>
            <a:lvl1pPr>
              <a:defRPr sz="1600" b="0" cap="all" baseline="0">
                <a:solidFill>
                  <a:schemeClr val="accent6"/>
                </a:solidFill>
                <a:latin typeface="Montreal-DemiBold" pitchFamily="2" charset="0"/>
              </a:defRPr>
            </a:lvl1pPr>
            <a:lvl2pPr>
              <a:defRPr sz="1400">
                <a:solidFill>
                  <a:schemeClr val="bg2">
                    <a:lumMod val="60000"/>
                    <a:lumOff val="40000"/>
                  </a:schemeClr>
                </a:solidFill>
              </a:defRPr>
            </a:lvl2pPr>
            <a:lvl3pPr>
              <a:defRPr sz="1200">
                <a:solidFill>
                  <a:schemeClr val="bg2">
                    <a:lumMod val="60000"/>
                    <a:lumOff val="40000"/>
                  </a:schemeClr>
                </a:solidFill>
              </a:defRPr>
            </a:lvl3pPr>
            <a:lvl4pPr>
              <a:defRPr sz="1100">
                <a:solidFill>
                  <a:schemeClr val="bg2">
                    <a:lumMod val="60000"/>
                    <a:lumOff val="40000"/>
                  </a:schemeClr>
                </a:solidFill>
              </a:defRPr>
            </a:lvl4pPr>
            <a:lvl5pPr>
              <a:defRPr sz="1100">
                <a:solidFill>
                  <a:schemeClr val="bg2">
                    <a:lumMod val="60000"/>
                    <a:lumOff val="40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22" name="Text Placeholder 21"/>
          <p:cNvSpPr>
            <a:spLocks noGrp="1"/>
          </p:cNvSpPr>
          <p:nvPr userDrawn="1">
            <p:ph type="body" sz="quarter" idx="11"/>
          </p:nvPr>
        </p:nvSpPr>
        <p:spPr>
          <a:xfrm>
            <a:off x="299953" y="2958463"/>
            <a:ext cx="4751721" cy="360362"/>
          </a:xfrm>
        </p:spPr>
        <p:txBody>
          <a:bodyPr>
            <a:noAutofit/>
          </a:bodyPr>
          <a:lstStyle>
            <a:lvl1pPr>
              <a:defRPr sz="1600" b="1" cap="all" baseline="0">
                <a:solidFill>
                  <a:schemeClr val="accent2"/>
                </a:solidFill>
                <a:latin typeface="Montreal-DemiBold" pitchFamily="2" charset="0"/>
              </a:defRPr>
            </a:lvl1pPr>
            <a:lvl2pPr>
              <a:defRPr sz="1600">
                <a:solidFill>
                  <a:schemeClr val="accent2"/>
                </a:solidFill>
              </a:defRPr>
            </a:lvl2pPr>
            <a:lvl3pPr>
              <a:defRPr sz="1600">
                <a:solidFill>
                  <a:schemeClr val="accent2"/>
                </a:solidFill>
              </a:defRPr>
            </a:lvl3pPr>
            <a:lvl4pPr>
              <a:defRPr sz="1600">
                <a:solidFill>
                  <a:schemeClr val="accent2"/>
                </a:solidFill>
              </a:defRPr>
            </a:lvl4pPr>
            <a:lvl5pPr>
              <a:defRPr sz="1600">
                <a:solidFill>
                  <a:schemeClr val="accent2"/>
                </a:solidFill>
              </a:defRPr>
            </a:lvl5pPr>
          </a:lstStyle>
          <a:p>
            <a:pPr lvl="0"/>
            <a:r>
              <a:rPr lang="en-US" dirty="0" smtClean="0"/>
              <a:t>Click to edit Master text</a:t>
            </a:r>
            <a:endParaRPr lang="en-GB" dirty="0"/>
          </a:p>
        </p:txBody>
      </p:sp>
      <p:sp>
        <p:nvSpPr>
          <p:cNvPr id="3075" name="AutoShape 3"/>
          <p:cNvSpPr>
            <a:spLocks noChangeAspect="1" noChangeArrowheads="1" noTextEdit="1"/>
          </p:cNvSpPr>
          <p:nvPr userDrawn="1"/>
        </p:nvSpPr>
        <p:spPr bwMode="auto">
          <a:xfrm>
            <a:off x="3306763" y="1598613"/>
            <a:ext cx="1912937" cy="287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41" name="Picture 40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464"/>
          <a:stretch/>
        </p:blipFill>
        <p:spPr>
          <a:xfrm>
            <a:off x="342984" y="339502"/>
            <a:ext cx="1285449" cy="908575"/>
          </a:xfrm>
          <a:prstGeom prst="rect">
            <a:avLst/>
          </a:prstGeom>
        </p:spPr>
      </p:pic>
      <p:sp>
        <p:nvSpPr>
          <p:cNvPr id="14" name="Freeform 13"/>
          <p:cNvSpPr>
            <a:spLocks/>
          </p:cNvSpPr>
          <p:nvPr userDrawn="1"/>
        </p:nvSpPr>
        <p:spPr bwMode="auto">
          <a:xfrm>
            <a:off x="8356600" y="2922588"/>
            <a:ext cx="119063" cy="155575"/>
          </a:xfrm>
          <a:custGeom>
            <a:avLst/>
            <a:gdLst>
              <a:gd name="T0" fmla="*/ 14 w 50"/>
              <a:gd name="T1" fmla="*/ 3 h 65"/>
              <a:gd name="T2" fmla="*/ 4 w 50"/>
              <a:gd name="T3" fmla="*/ 0 h 65"/>
              <a:gd name="T4" fmla="*/ 0 w 50"/>
              <a:gd name="T5" fmla="*/ 3 h 65"/>
              <a:gd name="T6" fmla="*/ 25 w 50"/>
              <a:gd name="T7" fmla="*/ 43 h 65"/>
              <a:gd name="T8" fmla="*/ 24 w 50"/>
              <a:gd name="T9" fmla="*/ 56 h 65"/>
              <a:gd name="T10" fmla="*/ 49 w 50"/>
              <a:gd name="T11" fmla="*/ 65 h 65"/>
              <a:gd name="T12" fmla="*/ 50 w 50"/>
              <a:gd name="T13" fmla="*/ 55 h 65"/>
              <a:gd name="T14" fmla="*/ 39 w 50"/>
              <a:gd name="T15" fmla="*/ 40 h 65"/>
              <a:gd name="T16" fmla="*/ 41 w 50"/>
              <a:gd name="T17" fmla="*/ 17 h 65"/>
              <a:gd name="T18" fmla="*/ 14 w 50"/>
              <a:gd name="T19" fmla="*/ 3 h 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50" h="65">
                <a:moveTo>
                  <a:pt x="14" y="3"/>
                </a:moveTo>
                <a:cubicBezTo>
                  <a:pt x="4" y="0"/>
                  <a:pt x="4" y="0"/>
                  <a:pt x="4" y="0"/>
                </a:cubicBezTo>
                <a:cubicBezTo>
                  <a:pt x="0" y="3"/>
                  <a:pt x="0" y="3"/>
                  <a:pt x="0" y="3"/>
                </a:cubicBezTo>
                <a:cubicBezTo>
                  <a:pt x="25" y="43"/>
                  <a:pt x="25" y="43"/>
                  <a:pt x="25" y="43"/>
                </a:cubicBezTo>
                <a:cubicBezTo>
                  <a:pt x="24" y="56"/>
                  <a:pt x="24" y="56"/>
                  <a:pt x="24" y="56"/>
                </a:cubicBezTo>
                <a:cubicBezTo>
                  <a:pt x="49" y="65"/>
                  <a:pt x="49" y="65"/>
                  <a:pt x="49" y="65"/>
                </a:cubicBezTo>
                <a:cubicBezTo>
                  <a:pt x="50" y="55"/>
                  <a:pt x="50" y="55"/>
                  <a:pt x="50" y="55"/>
                </a:cubicBezTo>
                <a:cubicBezTo>
                  <a:pt x="39" y="40"/>
                  <a:pt x="39" y="40"/>
                  <a:pt x="39" y="40"/>
                </a:cubicBezTo>
                <a:cubicBezTo>
                  <a:pt x="39" y="40"/>
                  <a:pt x="39" y="31"/>
                  <a:pt x="41" y="17"/>
                </a:cubicBezTo>
                <a:lnTo>
                  <a:pt x="14" y="3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7" name="Freeform 15"/>
          <p:cNvSpPr>
            <a:spLocks/>
          </p:cNvSpPr>
          <p:nvPr userDrawn="1"/>
        </p:nvSpPr>
        <p:spPr bwMode="auto">
          <a:xfrm>
            <a:off x="8661400" y="4803776"/>
            <a:ext cx="6350" cy="4763"/>
          </a:xfrm>
          <a:custGeom>
            <a:avLst/>
            <a:gdLst>
              <a:gd name="T0" fmla="*/ 0 w 4"/>
              <a:gd name="T1" fmla="*/ 3 h 3"/>
              <a:gd name="T2" fmla="*/ 4 w 4"/>
              <a:gd name="T3" fmla="*/ 3 h 3"/>
              <a:gd name="T4" fmla="*/ 4 w 4"/>
              <a:gd name="T5" fmla="*/ 0 h 3"/>
              <a:gd name="T6" fmla="*/ 0 w 4"/>
              <a:gd name="T7" fmla="*/ 3 h 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4" h="3">
                <a:moveTo>
                  <a:pt x="0" y="3"/>
                </a:moveTo>
                <a:lnTo>
                  <a:pt x="4" y="3"/>
                </a:lnTo>
                <a:lnTo>
                  <a:pt x="4" y="0"/>
                </a:lnTo>
                <a:lnTo>
                  <a:pt x="0" y="3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6148" name="AutoShape 4"/>
          <p:cNvSpPr>
            <a:spLocks noChangeAspect="1" noChangeArrowheads="1" noTextEdit="1"/>
          </p:cNvSpPr>
          <p:nvPr userDrawn="1"/>
        </p:nvSpPr>
        <p:spPr bwMode="auto">
          <a:xfrm>
            <a:off x="6660232" y="2178131"/>
            <a:ext cx="1689224" cy="25538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6156" name="AutoShape 12"/>
          <p:cNvSpPr>
            <a:spLocks noChangeAspect="1" noChangeArrowheads="1" noTextEdit="1"/>
          </p:cNvSpPr>
          <p:nvPr userDrawn="1"/>
        </p:nvSpPr>
        <p:spPr bwMode="auto">
          <a:xfrm>
            <a:off x="6732588" y="2409825"/>
            <a:ext cx="1584325" cy="2393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1" name="Title 1"/>
          <p:cNvSpPr>
            <a:spLocks noGrp="1"/>
          </p:cNvSpPr>
          <p:nvPr>
            <p:ph type="ctrTitle" hasCustomPrompt="1"/>
          </p:nvPr>
        </p:nvSpPr>
        <p:spPr>
          <a:xfrm>
            <a:off x="299953" y="1252074"/>
            <a:ext cx="4271296" cy="919531"/>
          </a:xfrm>
        </p:spPr>
        <p:txBody>
          <a:bodyPr anchor="ctr">
            <a:noAutofit/>
          </a:bodyPr>
          <a:lstStyle>
            <a:lvl1pPr algn="l">
              <a:lnSpc>
                <a:spcPts val="3000"/>
              </a:lnSpc>
              <a:defRPr sz="2800" cap="all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</a:t>
            </a:r>
            <a:br>
              <a:rPr lang="en-US" dirty="0" smtClean="0"/>
            </a:br>
            <a:r>
              <a:rPr lang="en-US" dirty="0" smtClean="0"/>
              <a:t>title style</a:t>
            </a:r>
            <a:endParaRPr lang="en-GB" dirty="0"/>
          </a:p>
        </p:txBody>
      </p:sp>
      <p:pic>
        <p:nvPicPr>
          <p:cNvPr id="28" name="Picture 27" descr="yellow-divider-slide-green-people.png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6377533" y="2318932"/>
            <a:ext cx="1728192" cy="26009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72045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9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7" presetClass="entr" presetSubtype="0" fill="hold" grpId="0" nodeType="withEffect">
                                  <p:stCondLst>
                                    <p:cond delay="14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18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23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20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18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20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2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23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22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1" grpId="0"/>
    </p:bld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/>
          <p:cNvGrpSpPr/>
          <p:nvPr userDrawn="1"/>
        </p:nvGrpSpPr>
        <p:grpSpPr>
          <a:xfrm>
            <a:off x="252000" y="198000"/>
            <a:ext cx="8640000" cy="4241886"/>
            <a:chOff x="10864" y="334440"/>
            <a:chExt cx="9112659" cy="4474098"/>
          </a:xfrm>
          <a:effectLst>
            <a:outerShdw blurRad="101600" dist="38100" dir="2700000" algn="tl" rotWithShape="0">
              <a:schemeClr val="tx2">
                <a:alpha val="75000"/>
              </a:schemeClr>
            </a:outerShdw>
          </a:effectLst>
        </p:grpSpPr>
        <p:sp>
          <p:nvSpPr>
            <p:cNvPr id="26" name="Freeform 25"/>
            <p:cNvSpPr>
              <a:spLocks/>
            </p:cNvSpPr>
            <p:nvPr userDrawn="1"/>
          </p:nvSpPr>
          <p:spPr bwMode="auto">
            <a:xfrm>
              <a:off x="7769225" y="3163888"/>
              <a:ext cx="798513" cy="1644650"/>
            </a:xfrm>
            <a:custGeom>
              <a:avLst/>
              <a:gdLst>
                <a:gd name="T0" fmla="*/ 244 w 336"/>
                <a:gd name="T1" fmla="*/ 691 h 691"/>
                <a:gd name="T2" fmla="*/ 269 w 336"/>
                <a:gd name="T3" fmla="*/ 676 h 691"/>
                <a:gd name="T4" fmla="*/ 283 w 336"/>
                <a:gd name="T5" fmla="*/ 669 h 691"/>
                <a:gd name="T6" fmla="*/ 322 w 336"/>
                <a:gd name="T7" fmla="*/ 497 h 691"/>
                <a:gd name="T8" fmla="*/ 320 w 336"/>
                <a:gd name="T9" fmla="*/ 398 h 691"/>
                <a:gd name="T10" fmla="*/ 307 w 336"/>
                <a:gd name="T11" fmla="*/ 397 h 691"/>
                <a:gd name="T12" fmla="*/ 300 w 336"/>
                <a:gd name="T13" fmla="*/ 395 h 691"/>
                <a:gd name="T14" fmla="*/ 289 w 336"/>
                <a:gd name="T15" fmla="*/ 196 h 691"/>
                <a:gd name="T16" fmla="*/ 291 w 336"/>
                <a:gd name="T17" fmla="*/ 132 h 691"/>
                <a:gd name="T18" fmla="*/ 291 w 336"/>
                <a:gd name="T19" fmla="*/ 92 h 691"/>
                <a:gd name="T20" fmla="*/ 298 w 336"/>
                <a:gd name="T21" fmla="*/ 69 h 691"/>
                <a:gd name="T22" fmla="*/ 294 w 336"/>
                <a:gd name="T23" fmla="*/ 71 h 691"/>
                <a:gd name="T24" fmla="*/ 290 w 336"/>
                <a:gd name="T25" fmla="*/ 13 h 691"/>
                <a:gd name="T26" fmla="*/ 290 w 336"/>
                <a:gd name="T27" fmla="*/ 13 h 691"/>
                <a:gd name="T28" fmla="*/ 270 w 336"/>
                <a:gd name="T29" fmla="*/ 0 h 691"/>
                <a:gd name="T30" fmla="*/ 270 w 336"/>
                <a:gd name="T31" fmla="*/ 3 h 691"/>
                <a:gd name="T32" fmla="*/ 265 w 336"/>
                <a:gd name="T33" fmla="*/ 26 h 691"/>
                <a:gd name="T34" fmla="*/ 255 w 336"/>
                <a:gd name="T35" fmla="*/ 45 h 691"/>
                <a:gd name="T36" fmla="*/ 241 w 336"/>
                <a:gd name="T37" fmla="*/ 56 h 691"/>
                <a:gd name="T38" fmla="*/ 238 w 336"/>
                <a:gd name="T39" fmla="*/ 56 h 691"/>
                <a:gd name="T40" fmla="*/ 235 w 336"/>
                <a:gd name="T41" fmla="*/ 189 h 691"/>
                <a:gd name="T42" fmla="*/ 195 w 336"/>
                <a:gd name="T43" fmla="*/ 464 h 691"/>
                <a:gd name="T44" fmla="*/ 207 w 336"/>
                <a:gd name="T45" fmla="*/ 598 h 691"/>
                <a:gd name="T46" fmla="*/ 161 w 336"/>
                <a:gd name="T47" fmla="*/ 620 h 691"/>
                <a:gd name="T48" fmla="*/ 163 w 336"/>
                <a:gd name="T49" fmla="*/ 620 h 691"/>
                <a:gd name="T50" fmla="*/ 167 w 336"/>
                <a:gd name="T51" fmla="*/ 649 h 691"/>
                <a:gd name="T52" fmla="*/ 193 w 336"/>
                <a:gd name="T53" fmla="*/ 666 h 691"/>
                <a:gd name="T54" fmla="*/ 186 w 336"/>
                <a:gd name="T55" fmla="*/ 690 h 691"/>
                <a:gd name="T56" fmla="*/ 156 w 336"/>
                <a:gd name="T57" fmla="*/ 690 h 691"/>
                <a:gd name="T58" fmla="*/ 116 w 336"/>
                <a:gd name="T59" fmla="*/ 677 h 691"/>
                <a:gd name="T60" fmla="*/ 92 w 336"/>
                <a:gd name="T61" fmla="*/ 672 h 691"/>
                <a:gd name="T62" fmla="*/ 93 w 336"/>
                <a:gd name="T63" fmla="*/ 640 h 691"/>
                <a:gd name="T64" fmla="*/ 100 w 336"/>
                <a:gd name="T65" fmla="*/ 607 h 691"/>
                <a:gd name="T66" fmla="*/ 100 w 336"/>
                <a:gd name="T67" fmla="*/ 607 h 691"/>
                <a:gd name="T68" fmla="*/ 123 w 336"/>
                <a:gd name="T69" fmla="*/ 348 h 691"/>
                <a:gd name="T70" fmla="*/ 121 w 336"/>
                <a:gd name="T71" fmla="*/ 219 h 691"/>
                <a:gd name="T72" fmla="*/ 80 w 336"/>
                <a:gd name="T73" fmla="*/ 375 h 691"/>
                <a:gd name="T74" fmla="*/ 65 w 336"/>
                <a:gd name="T75" fmla="*/ 592 h 691"/>
                <a:gd name="T76" fmla="*/ 66 w 336"/>
                <a:gd name="T77" fmla="*/ 627 h 691"/>
                <a:gd name="T78" fmla="*/ 0 w 336"/>
                <a:gd name="T79" fmla="*/ 632 h 691"/>
                <a:gd name="T80" fmla="*/ 3 w 336"/>
                <a:gd name="T81" fmla="*/ 633 h 691"/>
                <a:gd name="T82" fmla="*/ 5 w 336"/>
                <a:gd name="T83" fmla="*/ 675 h 691"/>
                <a:gd name="T84" fmla="*/ 1 w 336"/>
                <a:gd name="T85" fmla="*/ 691 h 691"/>
                <a:gd name="T86" fmla="*/ 244 w 336"/>
                <a:gd name="T87" fmla="*/ 691 h 6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336" h="691">
                  <a:moveTo>
                    <a:pt x="244" y="691"/>
                  </a:moveTo>
                  <a:cubicBezTo>
                    <a:pt x="249" y="683"/>
                    <a:pt x="269" y="676"/>
                    <a:pt x="269" y="676"/>
                  </a:cubicBezTo>
                  <a:cubicBezTo>
                    <a:pt x="274" y="674"/>
                    <a:pt x="279" y="672"/>
                    <a:pt x="283" y="669"/>
                  </a:cubicBezTo>
                  <a:cubicBezTo>
                    <a:pt x="336" y="634"/>
                    <a:pt x="322" y="497"/>
                    <a:pt x="322" y="497"/>
                  </a:cubicBezTo>
                  <a:cubicBezTo>
                    <a:pt x="320" y="479"/>
                    <a:pt x="320" y="423"/>
                    <a:pt x="320" y="398"/>
                  </a:cubicBezTo>
                  <a:cubicBezTo>
                    <a:pt x="307" y="397"/>
                    <a:pt x="307" y="397"/>
                    <a:pt x="307" y="397"/>
                  </a:cubicBezTo>
                  <a:cubicBezTo>
                    <a:pt x="300" y="395"/>
                    <a:pt x="300" y="395"/>
                    <a:pt x="300" y="395"/>
                  </a:cubicBezTo>
                  <a:cubicBezTo>
                    <a:pt x="289" y="196"/>
                    <a:pt x="289" y="196"/>
                    <a:pt x="289" y="196"/>
                  </a:cubicBezTo>
                  <a:cubicBezTo>
                    <a:pt x="291" y="132"/>
                    <a:pt x="291" y="132"/>
                    <a:pt x="291" y="132"/>
                  </a:cubicBezTo>
                  <a:cubicBezTo>
                    <a:pt x="291" y="92"/>
                    <a:pt x="291" y="92"/>
                    <a:pt x="291" y="92"/>
                  </a:cubicBezTo>
                  <a:cubicBezTo>
                    <a:pt x="298" y="69"/>
                    <a:pt x="298" y="69"/>
                    <a:pt x="298" y="69"/>
                  </a:cubicBezTo>
                  <a:cubicBezTo>
                    <a:pt x="297" y="70"/>
                    <a:pt x="295" y="71"/>
                    <a:pt x="294" y="71"/>
                  </a:cubicBezTo>
                  <a:cubicBezTo>
                    <a:pt x="290" y="13"/>
                    <a:pt x="290" y="13"/>
                    <a:pt x="290" y="13"/>
                  </a:cubicBezTo>
                  <a:cubicBezTo>
                    <a:pt x="290" y="13"/>
                    <a:pt x="290" y="13"/>
                    <a:pt x="290" y="13"/>
                  </a:cubicBezTo>
                  <a:cubicBezTo>
                    <a:pt x="270" y="0"/>
                    <a:pt x="270" y="0"/>
                    <a:pt x="270" y="0"/>
                  </a:cubicBezTo>
                  <a:cubicBezTo>
                    <a:pt x="270" y="3"/>
                    <a:pt x="270" y="3"/>
                    <a:pt x="270" y="3"/>
                  </a:cubicBezTo>
                  <a:cubicBezTo>
                    <a:pt x="265" y="26"/>
                    <a:pt x="265" y="26"/>
                    <a:pt x="265" y="26"/>
                  </a:cubicBezTo>
                  <a:cubicBezTo>
                    <a:pt x="255" y="45"/>
                    <a:pt x="255" y="45"/>
                    <a:pt x="255" y="45"/>
                  </a:cubicBezTo>
                  <a:cubicBezTo>
                    <a:pt x="241" y="56"/>
                    <a:pt x="241" y="56"/>
                    <a:pt x="241" y="56"/>
                  </a:cubicBezTo>
                  <a:cubicBezTo>
                    <a:pt x="241" y="56"/>
                    <a:pt x="240" y="56"/>
                    <a:pt x="238" y="56"/>
                  </a:cubicBezTo>
                  <a:cubicBezTo>
                    <a:pt x="251" y="94"/>
                    <a:pt x="235" y="189"/>
                    <a:pt x="235" y="189"/>
                  </a:cubicBezTo>
                  <a:cubicBezTo>
                    <a:pt x="217" y="237"/>
                    <a:pt x="195" y="464"/>
                    <a:pt x="195" y="464"/>
                  </a:cubicBezTo>
                  <a:cubicBezTo>
                    <a:pt x="207" y="598"/>
                    <a:pt x="207" y="598"/>
                    <a:pt x="207" y="598"/>
                  </a:cubicBezTo>
                  <a:cubicBezTo>
                    <a:pt x="194" y="613"/>
                    <a:pt x="178" y="619"/>
                    <a:pt x="161" y="620"/>
                  </a:cubicBezTo>
                  <a:cubicBezTo>
                    <a:pt x="162" y="620"/>
                    <a:pt x="162" y="620"/>
                    <a:pt x="163" y="620"/>
                  </a:cubicBezTo>
                  <a:cubicBezTo>
                    <a:pt x="167" y="649"/>
                    <a:pt x="167" y="649"/>
                    <a:pt x="167" y="649"/>
                  </a:cubicBezTo>
                  <a:cubicBezTo>
                    <a:pt x="193" y="666"/>
                    <a:pt x="193" y="666"/>
                    <a:pt x="193" y="666"/>
                  </a:cubicBezTo>
                  <a:cubicBezTo>
                    <a:pt x="193" y="666"/>
                    <a:pt x="212" y="687"/>
                    <a:pt x="186" y="690"/>
                  </a:cubicBezTo>
                  <a:cubicBezTo>
                    <a:pt x="156" y="690"/>
                    <a:pt x="156" y="690"/>
                    <a:pt x="156" y="690"/>
                  </a:cubicBezTo>
                  <a:cubicBezTo>
                    <a:pt x="116" y="677"/>
                    <a:pt x="116" y="677"/>
                    <a:pt x="116" y="677"/>
                  </a:cubicBezTo>
                  <a:cubicBezTo>
                    <a:pt x="92" y="672"/>
                    <a:pt x="92" y="672"/>
                    <a:pt x="92" y="672"/>
                  </a:cubicBezTo>
                  <a:cubicBezTo>
                    <a:pt x="93" y="640"/>
                    <a:pt x="93" y="640"/>
                    <a:pt x="93" y="640"/>
                  </a:cubicBezTo>
                  <a:cubicBezTo>
                    <a:pt x="100" y="607"/>
                    <a:pt x="100" y="607"/>
                    <a:pt x="100" y="607"/>
                  </a:cubicBezTo>
                  <a:cubicBezTo>
                    <a:pt x="100" y="607"/>
                    <a:pt x="100" y="607"/>
                    <a:pt x="100" y="607"/>
                  </a:cubicBezTo>
                  <a:cubicBezTo>
                    <a:pt x="99" y="588"/>
                    <a:pt x="123" y="348"/>
                    <a:pt x="123" y="348"/>
                  </a:cubicBezTo>
                  <a:cubicBezTo>
                    <a:pt x="121" y="219"/>
                    <a:pt x="121" y="219"/>
                    <a:pt x="121" y="219"/>
                  </a:cubicBezTo>
                  <a:cubicBezTo>
                    <a:pt x="80" y="375"/>
                    <a:pt x="80" y="375"/>
                    <a:pt x="80" y="375"/>
                  </a:cubicBezTo>
                  <a:cubicBezTo>
                    <a:pt x="65" y="592"/>
                    <a:pt x="65" y="592"/>
                    <a:pt x="65" y="592"/>
                  </a:cubicBezTo>
                  <a:cubicBezTo>
                    <a:pt x="66" y="627"/>
                    <a:pt x="66" y="627"/>
                    <a:pt x="66" y="627"/>
                  </a:cubicBezTo>
                  <a:cubicBezTo>
                    <a:pt x="38" y="632"/>
                    <a:pt x="17" y="633"/>
                    <a:pt x="0" y="632"/>
                  </a:cubicBezTo>
                  <a:cubicBezTo>
                    <a:pt x="1" y="632"/>
                    <a:pt x="2" y="632"/>
                    <a:pt x="3" y="633"/>
                  </a:cubicBezTo>
                  <a:cubicBezTo>
                    <a:pt x="5" y="675"/>
                    <a:pt x="5" y="675"/>
                    <a:pt x="5" y="675"/>
                  </a:cubicBezTo>
                  <a:cubicBezTo>
                    <a:pt x="1" y="691"/>
                    <a:pt x="1" y="691"/>
                    <a:pt x="1" y="691"/>
                  </a:cubicBezTo>
                  <a:lnTo>
                    <a:pt x="244" y="69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7" name="Freeform 26"/>
            <p:cNvSpPr>
              <a:spLocks/>
            </p:cNvSpPr>
            <p:nvPr userDrawn="1"/>
          </p:nvSpPr>
          <p:spPr bwMode="auto">
            <a:xfrm>
              <a:off x="10864" y="334440"/>
              <a:ext cx="9112659" cy="4472953"/>
            </a:xfrm>
            <a:custGeom>
              <a:avLst/>
              <a:gdLst>
                <a:gd name="T0" fmla="*/ 2014 w 3841"/>
                <a:gd name="T1" fmla="*/ 0 h 1880"/>
                <a:gd name="T2" fmla="*/ 1717 w 3841"/>
                <a:gd name="T3" fmla="*/ 0 h 1880"/>
                <a:gd name="T4" fmla="*/ 48 w 3841"/>
                <a:gd name="T5" fmla="*/ 0 h 1880"/>
                <a:gd name="T6" fmla="*/ 0 w 3841"/>
                <a:gd name="T7" fmla="*/ 48 h 1880"/>
                <a:gd name="T8" fmla="*/ 0 w 3841"/>
                <a:gd name="T9" fmla="*/ 1832 h 1880"/>
                <a:gd name="T10" fmla="*/ 1717 w 3841"/>
                <a:gd name="T11" fmla="*/ 1880 h 1880"/>
                <a:gd name="T12" fmla="*/ 2573 w 3841"/>
                <a:gd name="T13" fmla="*/ 1880 h 1880"/>
                <a:gd name="T14" fmla="*/ 2700 w 3841"/>
                <a:gd name="T15" fmla="*/ 1880 h 1880"/>
                <a:gd name="T16" fmla="*/ 3211 w 3841"/>
                <a:gd name="T17" fmla="*/ 1861 h 1880"/>
                <a:gd name="T18" fmla="*/ 3218 w 3841"/>
                <a:gd name="T19" fmla="*/ 1812 h 1880"/>
                <a:gd name="T20" fmla="*/ 3213 w 3841"/>
                <a:gd name="T21" fmla="*/ 1809 h 1880"/>
                <a:gd name="T22" fmla="*/ 3275 w 3841"/>
                <a:gd name="T23" fmla="*/ 1432 h 1880"/>
                <a:gd name="T24" fmla="*/ 3292 w 3841"/>
                <a:gd name="T25" fmla="*/ 1305 h 1880"/>
                <a:gd name="T26" fmla="*/ 3289 w 3841"/>
                <a:gd name="T27" fmla="*/ 1248 h 1880"/>
                <a:gd name="T28" fmla="*/ 3290 w 3841"/>
                <a:gd name="T29" fmla="*/ 1171 h 1880"/>
                <a:gd name="T30" fmla="*/ 3229 w 3841"/>
                <a:gd name="T31" fmla="*/ 1211 h 1880"/>
                <a:gd name="T32" fmla="*/ 3214 w 3841"/>
                <a:gd name="T33" fmla="*/ 1136 h 1880"/>
                <a:gd name="T34" fmla="*/ 3251 w 3841"/>
                <a:gd name="T35" fmla="*/ 1008 h 1880"/>
                <a:gd name="T36" fmla="*/ 3299 w 3841"/>
                <a:gd name="T37" fmla="*/ 988 h 1880"/>
                <a:gd name="T38" fmla="*/ 3330 w 3841"/>
                <a:gd name="T39" fmla="*/ 929 h 1880"/>
                <a:gd name="T40" fmla="*/ 3333 w 3841"/>
                <a:gd name="T41" fmla="*/ 910 h 1880"/>
                <a:gd name="T42" fmla="*/ 3425 w 3841"/>
                <a:gd name="T43" fmla="*/ 892 h 1880"/>
                <a:gd name="T44" fmla="*/ 3414 w 3841"/>
                <a:gd name="T45" fmla="*/ 978 h 1880"/>
                <a:gd name="T46" fmla="*/ 3438 w 3841"/>
                <a:gd name="T47" fmla="*/ 1029 h 1880"/>
                <a:gd name="T48" fmla="*/ 3464 w 3841"/>
                <a:gd name="T49" fmla="*/ 1048 h 1880"/>
                <a:gd name="T50" fmla="*/ 3533 w 3841"/>
                <a:gd name="T51" fmla="*/ 1056 h 1880"/>
                <a:gd name="T52" fmla="*/ 3567 w 3841"/>
                <a:gd name="T53" fmla="*/ 1036 h 1880"/>
                <a:gd name="T54" fmla="*/ 3554 w 3841"/>
                <a:gd name="T55" fmla="*/ 985 h 1880"/>
                <a:gd name="T56" fmla="*/ 3505 w 3841"/>
                <a:gd name="T57" fmla="*/ 940 h 1880"/>
                <a:gd name="T58" fmla="*/ 3485 w 3841"/>
                <a:gd name="T59" fmla="*/ 909 h 1880"/>
                <a:gd name="T60" fmla="*/ 3479 w 3841"/>
                <a:gd name="T61" fmla="*/ 882 h 1880"/>
                <a:gd name="T62" fmla="*/ 3463 w 3841"/>
                <a:gd name="T63" fmla="*/ 853 h 1880"/>
                <a:gd name="T64" fmla="*/ 3551 w 3841"/>
                <a:gd name="T65" fmla="*/ 799 h 1880"/>
                <a:gd name="T66" fmla="*/ 3608 w 3841"/>
                <a:gd name="T67" fmla="*/ 852 h 1880"/>
                <a:gd name="T68" fmla="*/ 3617 w 3841"/>
                <a:gd name="T69" fmla="*/ 898 h 1880"/>
                <a:gd name="T70" fmla="*/ 3608 w 3841"/>
                <a:gd name="T71" fmla="*/ 918 h 1880"/>
                <a:gd name="T72" fmla="*/ 3694 w 3841"/>
                <a:gd name="T73" fmla="*/ 1031 h 1880"/>
                <a:gd name="T74" fmla="*/ 3703 w 3841"/>
                <a:gd name="T75" fmla="*/ 1207 h 1880"/>
                <a:gd name="T76" fmla="*/ 3703 w 3841"/>
                <a:gd name="T77" fmla="*/ 1234 h 1880"/>
                <a:gd name="T78" fmla="*/ 3695 w 3841"/>
                <a:gd name="T79" fmla="*/ 1584 h 1880"/>
                <a:gd name="T80" fmla="*/ 3677 w 3841"/>
                <a:gd name="T81" fmla="*/ 1690 h 1880"/>
                <a:gd name="T82" fmla="*/ 3658 w 3841"/>
                <a:gd name="T83" fmla="*/ 1825 h 1880"/>
                <a:gd name="T84" fmla="*/ 3654 w 3841"/>
                <a:gd name="T85" fmla="*/ 1880 h 1880"/>
                <a:gd name="T86" fmla="*/ 3841 w 3841"/>
                <a:gd name="T87" fmla="*/ 1830 h 1880"/>
                <a:gd name="T88" fmla="*/ 3841 w 3841"/>
                <a:gd name="T89" fmla="*/ 1355 h 1880"/>
                <a:gd name="T90" fmla="*/ 3841 w 3841"/>
                <a:gd name="T91" fmla="*/ 666 h 1880"/>
                <a:gd name="T92" fmla="*/ 3791 w 3841"/>
                <a:gd name="T93" fmla="*/ 0 h 18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3841" h="1880">
                  <a:moveTo>
                    <a:pt x="3791" y="0"/>
                  </a:moveTo>
                  <a:cubicBezTo>
                    <a:pt x="2014" y="0"/>
                    <a:pt x="2014" y="0"/>
                    <a:pt x="2014" y="0"/>
                  </a:cubicBezTo>
                  <a:cubicBezTo>
                    <a:pt x="1788" y="0"/>
                    <a:pt x="1788" y="0"/>
                    <a:pt x="1788" y="0"/>
                  </a:cubicBezTo>
                  <a:cubicBezTo>
                    <a:pt x="1717" y="0"/>
                    <a:pt x="1717" y="0"/>
                    <a:pt x="1717" y="0"/>
                  </a:cubicBezTo>
                  <a:cubicBezTo>
                    <a:pt x="1667" y="0"/>
                    <a:pt x="1667" y="0"/>
                    <a:pt x="1667" y="0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48"/>
                    <a:pt x="0" y="48"/>
                    <a:pt x="0" y="48"/>
                  </a:cubicBezTo>
                  <a:cubicBezTo>
                    <a:pt x="0" y="1369"/>
                    <a:pt x="0" y="1369"/>
                    <a:pt x="0" y="1369"/>
                  </a:cubicBezTo>
                  <a:cubicBezTo>
                    <a:pt x="0" y="1832"/>
                    <a:pt x="0" y="1832"/>
                    <a:pt x="0" y="1832"/>
                  </a:cubicBezTo>
                  <a:cubicBezTo>
                    <a:pt x="0" y="1858"/>
                    <a:pt x="22" y="1880"/>
                    <a:pt x="48" y="1880"/>
                  </a:cubicBezTo>
                  <a:cubicBezTo>
                    <a:pt x="1717" y="1880"/>
                    <a:pt x="1717" y="1880"/>
                    <a:pt x="1717" y="1880"/>
                  </a:cubicBezTo>
                  <a:cubicBezTo>
                    <a:pt x="1788" y="1880"/>
                    <a:pt x="1788" y="1880"/>
                    <a:pt x="1788" y="1880"/>
                  </a:cubicBezTo>
                  <a:cubicBezTo>
                    <a:pt x="2573" y="1880"/>
                    <a:pt x="2573" y="1880"/>
                    <a:pt x="2573" y="1880"/>
                  </a:cubicBezTo>
                  <a:cubicBezTo>
                    <a:pt x="2572" y="1880"/>
                    <a:pt x="2572" y="1879"/>
                    <a:pt x="2572" y="1879"/>
                  </a:cubicBezTo>
                  <a:cubicBezTo>
                    <a:pt x="2700" y="1880"/>
                    <a:pt x="2700" y="1880"/>
                    <a:pt x="2700" y="1880"/>
                  </a:cubicBezTo>
                  <a:cubicBezTo>
                    <a:pt x="3220" y="1880"/>
                    <a:pt x="3220" y="1880"/>
                    <a:pt x="3220" y="1880"/>
                  </a:cubicBezTo>
                  <a:cubicBezTo>
                    <a:pt x="3215" y="1876"/>
                    <a:pt x="3211" y="1870"/>
                    <a:pt x="3211" y="1861"/>
                  </a:cubicBezTo>
                  <a:cubicBezTo>
                    <a:pt x="3215" y="1840"/>
                    <a:pt x="3215" y="1840"/>
                    <a:pt x="3215" y="1840"/>
                  </a:cubicBezTo>
                  <a:cubicBezTo>
                    <a:pt x="3218" y="1812"/>
                    <a:pt x="3218" y="1812"/>
                    <a:pt x="3218" y="1812"/>
                  </a:cubicBezTo>
                  <a:cubicBezTo>
                    <a:pt x="3218" y="1812"/>
                    <a:pt x="3218" y="1812"/>
                    <a:pt x="3218" y="1812"/>
                  </a:cubicBezTo>
                  <a:cubicBezTo>
                    <a:pt x="3215" y="1810"/>
                    <a:pt x="3213" y="1809"/>
                    <a:pt x="3213" y="1809"/>
                  </a:cubicBezTo>
                  <a:cubicBezTo>
                    <a:pt x="3232" y="1667"/>
                    <a:pt x="3232" y="1667"/>
                    <a:pt x="3232" y="1667"/>
                  </a:cubicBezTo>
                  <a:cubicBezTo>
                    <a:pt x="3261" y="1569"/>
                    <a:pt x="3275" y="1432"/>
                    <a:pt x="3275" y="1432"/>
                  </a:cubicBezTo>
                  <a:cubicBezTo>
                    <a:pt x="3271" y="1357"/>
                    <a:pt x="3271" y="1357"/>
                    <a:pt x="3271" y="1357"/>
                  </a:cubicBezTo>
                  <a:cubicBezTo>
                    <a:pt x="3292" y="1305"/>
                    <a:pt x="3292" y="1305"/>
                    <a:pt x="3292" y="1305"/>
                  </a:cubicBezTo>
                  <a:cubicBezTo>
                    <a:pt x="3296" y="1249"/>
                    <a:pt x="3296" y="1249"/>
                    <a:pt x="3296" y="1249"/>
                  </a:cubicBezTo>
                  <a:cubicBezTo>
                    <a:pt x="3289" y="1248"/>
                    <a:pt x="3289" y="1248"/>
                    <a:pt x="3289" y="1248"/>
                  </a:cubicBezTo>
                  <a:cubicBezTo>
                    <a:pt x="3290" y="1213"/>
                    <a:pt x="3290" y="1213"/>
                    <a:pt x="3290" y="1213"/>
                  </a:cubicBezTo>
                  <a:cubicBezTo>
                    <a:pt x="3290" y="1171"/>
                    <a:pt x="3290" y="1171"/>
                    <a:pt x="3290" y="1171"/>
                  </a:cubicBezTo>
                  <a:cubicBezTo>
                    <a:pt x="3250" y="1208"/>
                    <a:pt x="3250" y="1208"/>
                    <a:pt x="3250" y="1208"/>
                  </a:cubicBezTo>
                  <a:cubicBezTo>
                    <a:pt x="3229" y="1211"/>
                    <a:pt x="3229" y="1211"/>
                    <a:pt x="3229" y="1211"/>
                  </a:cubicBezTo>
                  <a:cubicBezTo>
                    <a:pt x="3219" y="1202"/>
                    <a:pt x="3219" y="1202"/>
                    <a:pt x="3219" y="1202"/>
                  </a:cubicBezTo>
                  <a:cubicBezTo>
                    <a:pt x="3219" y="1202"/>
                    <a:pt x="3203" y="1181"/>
                    <a:pt x="3214" y="1136"/>
                  </a:cubicBezTo>
                  <a:cubicBezTo>
                    <a:pt x="3229" y="1081"/>
                    <a:pt x="3229" y="1081"/>
                    <a:pt x="3229" y="1081"/>
                  </a:cubicBezTo>
                  <a:cubicBezTo>
                    <a:pt x="3251" y="1008"/>
                    <a:pt x="3251" y="1008"/>
                    <a:pt x="3251" y="1008"/>
                  </a:cubicBezTo>
                  <a:cubicBezTo>
                    <a:pt x="3299" y="997"/>
                    <a:pt x="3299" y="997"/>
                    <a:pt x="3299" y="997"/>
                  </a:cubicBezTo>
                  <a:cubicBezTo>
                    <a:pt x="3299" y="988"/>
                    <a:pt x="3299" y="988"/>
                    <a:pt x="3299" y="988"/>
                  </a:cubicBezTo>
                  <a:cubicBezTo>
                    <a:pt x="3299" y="988"/>
                    <a:pt x="3320" y="954"/>
                    <a:pt x="3331" y="941"/>
                  </a:cubicBezTo>
                  <a:cubicBezTo>
                    <a:pt x="3330" y="929"/>
                    <a:pt x="3330" y="929"/>
                    <a:pt x="3330" y="929"/>
                  </a:cubicBezTo>
                  <a:cubicBezTo>
                    <a:pt x="3330" y="925"/>
                    <a:pt x="3330" y="925"/>
                    <a:pt x="3330" y="925"/>
                  </a:cubicBezTo>
                  <a:cubicBezTo>
                    <a:pt x="3333" y="910"/>
                    <a:pt x="3333" y="910"/>
                    <a:pt x="3333" y="910"/>
                  </a:cubicBezTo>
                  <a:cubicBezTo>
                    <a:pt x="3333" y="910"/>
                    <a:pt x="3310" y="855"/>
                    <a:pt x="3367" y="840"/>
                  </a:cubicBezTo>
                  <a:cubicBezTo>
                    <a:pt x="3367" y="840"/>
                    <a:pt x="3419" y="841"/>
                    <a:pt x="3425" y="892"/>
                  </a:cubicBezTo>
                  <a:cubicBezTo>
                    <a:pt x="3425" y="892"/>
                    <a:pt x="3426" y="896"/>
                    <a:pt x="3426" y="902"/>
                  </a:cubicBezTo>
                  <a:cubicBezTo>
                    <a:pt x="3428" y="919"/>
                    <a:pt x="3430" y="954"/>
                    <a:pt x="3414" y="978"/>
                  </a:cubicBezTo>
                  <a:cubicBezTo>
                    <a:pt x="3414" y="996"/>
                    <a:pt x="3414" y="996"/>
                    <a:pt x="3414" y="996"/>
                  </a:cubicBezTo>
                  <a:cubicBezTo>
                    <a:pt x="3438" y="1029"/>
                    <a:pt x="3438" y="1029"/>
                    <a:pt x="3438" y="1029"/>
                  </a:cubicBezTo>
                  <a:cubicBezTo>
                    <a:pt x="3463" y="1048"/>
                    <a:pt x="3463" y="1048"/>
                    <a:pt x="3463" y="1048"/>
                  </a:cubicBezTo>
                  <a:cubicBezTo>
                    <a:pt x="3464" y="1048"/>
                    <a:pt x="3464" y="1048"/>
                    <a:pt x="3464" y="1048"/>
                  </a:cubicBezTo>
                  <a:cubicBezTo>
                    <a:pt x="3517" y="1053"/>
                    <a:pt x="3517" y="1053"/>
                    <a:pt x="3517" y="1053"/>
                  </a:cubicBezTo>
                  <a:cubicBezTo>
                    <a:pt x="3533" y="1056"/>
                    <a:pt x="3533" y="1056"/>
                    <a:pt x="3533" y="1056"/>
                  </a:cubicBezTo>
                  <a:cubicBezTo>
                    <a:pt x="3533" y="1056"/>
                    <a:pt x="3543" y="1060"/>
                    <a:pt x="3558" y="1065"/>
                  </a:cubicBezTo>
                  <a:cubicBezTo>
                    <a:pt x="3560" y="1055"/>
                    <a:pt x="3563" y="1045"/>
                    <a:pt x="3567" y="1036"/>
                  </a:cubicBezTo>
                  <a:cubicBezTo>
                    <a:pt x="3568" y="991"/>
                    <a:pt x="3568" y="991"/>
                    <a:pt x="3568" y="991"/>
                  </a:cubicBezTo>
                  <a:cubicBezTo>
                    <a:pt x="3554" y="985"/>
                    <a:pt x="3554" y="985"/>
                    <a:pt x="3554" y="985"/>
                  </a:cubicBezTo>
                  <a:cubicBezTo>
                    <a:pt x="3540" y="981"/>
                    <a:pt x="3540" y="981"/>
                    <a:pt x="3540" y="981"/>
                  </a:cubicBezTo>
                  <a:cubicBezTo>
                    <a:pt x="3505" y="940"/>
                    <a:pt x="3505" y="940"/>
                    <a:pt x="3505" y="940"/>
                  </a:cubicBezTo>
                  <a:cubicBezTo>
                    <a:pt x="3498" y="920"/>
                    <a:pt x="3498" y="920"/>
                    <a:pt x="3498" y="920"/>
                  </a:cubicBezTo>
                  <a:cubicBezTo>
                    <a:pt x="3485" y="909"/>
                    <a:pt x="3485" y="909"/>
                    <a:pt x="3485" y="909"/>
                  </a:cubicBezTo>
                  <a:cubicBezTo>
                    <a:pt x="3480" y="888"/>
                    <a:pt x="3480" y="888"/>
                    <a:pt x="3480" y="888"/>
                  </a:cubicBezTo>
                  <a:cubicBezTo>
                    <a:pt x="3479" y="882"/>
                    <a:pt x="3479" y="882"/>
                    <a:pt x="3479" y="882"/>
                  </a:cubicBezTo>
                  <a:cubicBezTo>
                    <a:pt x="3464" y="869"/>
                    <a:pt x="3464" y="869"/>
                    <a:pt x="3464" y="869"/>
                  </a:cubicBezTo>
                  <a:cubicBezTo>
                    <a:pt x="3463" y="853"/>
                    <a:pt x="3463" y="853"/>
                    <a:pt x="3463" y="853"/>
                  </a:cubicBezTo>
                  <a:cubicBezTo>
                    <a:pt x="3506" y="802"/>
                    <a:pt x="3506" y="802"/>
                    <a:pt x="3506" y="802"/>
                  </a:cubicBezTo>
                  <a:cubicBezTo>
                    <a:pt x="3523" y="785"/>
                    <a:pt x="3551" y="799"/>
                    <a:pt x="3551" y="799"/>
                  </a:cubicBezTo>
                  <a:cubicBezTo>
                    <a:pt x="3601" y="831"/>
                    <a:pt x="3601" y="831"/>
                    <a:pt x="3601" y="831"/>
                  </a:cubicBezTo>
                  <a:cubicBezTo>
                    <a:pt x="3608" y="852"/>
                    <a:pt x="3608" y="852"/>
                    <a:pt x="3608" y="852"/>
                  </a:cubicBezTo>
                  <a:cubicBezTo>
                    <a:pt x="3610" y="897"/>
                    <a:pt x="3610" y="897"/>
                    <a:pt x="3610" y="897"/>
                  </a:cubicBezTo>
                  <a:cubicBezTo>
                    <a:pt x="3617" y="898"/>
                    <a:pt x="3617" y="898"/>
                    <a:pt x="3617" y="898"/>
                  </a:cubicBezTo>
                  <a:cubicBezTo>
                    <a:pt x="3618" y="911"/>
                    <a:pt x="3618" y="911"/>
                    <a:pt x="3618" y="911"/>
                  </a:cubicBezTo>
                  <a:cubicBezTo>
                    <a:pt x="3608" y="918"/>
                    <a:pt x="3608" y="918"/>
                    <a:pt x="3608" y="918"/>
                  </a:cubicBezTo>
                  <a:cubicBezTo>
                    <a:pt x="3634" y="931"/>
                    <a:pt x="3634" y="931"/>
                    <a:pt x="3634" y="931"/>
                  </a:cubicBezTo>
                  <a:cubicBezTo>
                    <a:pt x="3634" y="931"/>
                    <a:pt x="3696" y="958"/>
                    <a:pt x="3694" y="1031"/>
                  </a:cubicBezTo>
                  <a:cubicBezTo>
                    <a:pt x="3698" y="1142"/>
                    <a:pt x="3698" y="1142"/>
                    <a:pt x="3698" y="1142"/>
                  </a:cubicBezTo>
                  <a:cubicBezTo>
                    <a:pt x="3703" y="1207"/>
                    <a:pt x="3703" y="1207"/>
                    <a:pt x="3703" y="1207"/>
                  </a:cubicBezTo>
                  <a:cubicBezTo>
                    <a:pt x="3709" y="1234"/>
                    <a:pt x="3709" y="1234"/>
                    <a:pt x="3709" y="1234"/>
                  </a:cubicBezTo>
                  <a:cubicBezTo>
                    <a:pt x="3709" y="1234"/>
                    <a:pt x="3707" y="1234"/>
                    <a:pt x="3703" y="1234"/>
                  </a:cubicBezTo>
                  <a:cubicBezTo>
                    <a:pt x="3710" y="1253"/>
                    <a:pt x="3735" y="1334"/>
                    <a:pt x="3695" y="1389"/>
                  </a:cubicBezTo>
                  <a:cubicBezTo>
                    <a:pt x="3695" y="1584"/>
                    <a:pt x="3695" y="1584"/>
                    <a:pt x="3695" y="1584"/>
                  </a:cubicBezTo>
                  <a:cubicBezTo>
                    <a:pt x="3681" y="1585"/>
                    <a:pt x="3681" y="1585"/>
                    <a:pt x="3681" y="1585"/>
                  </a:cubicBezTo>
                  <a:cubicBezTo>
                    <a:pt x="3684" y="1605"/>
                    <a:pt x="3689" y="1651"/>
                    <a:pt x="3677" y="1690"/>
                  </a:cubicBezTo>
                  <a:cubicBezTo>
                    <a:pt x="3654" y="1792"/>
                    <a:pt x="3654" y="1792"/>
                    <a:pt x="3654" y="1792"/>
                  </a:cubicBezTo>
                  <a:cubicBezTo>
                    <a:pt x="3658" y="1825"/>
                    <a:pt x="3658" y="1825"/>
                    <a:pt x="3658" y="1825"/>
                  </a:cubicBezTo>
                  <a:cubicBezTo>
                    <a:pt x="3658" y="1825"/>
                    <a:pt x="3659" y="1825"/>
                    <a:pt x="3659" y="1826"/>
                  </a:cubicBezTo>
                  <a:cubicBezTo>
                    <a:pt x="3663" y="1832"/>
                    <a:pt x="3675" y="1857"/>
                    <a:pt x="3654" y="1880"/>
                  </a:cubicBezTo>
                  <a:cubicBezTo>
                    <a:pt x="3791" y="1880"/>
                    <a:pt x="3791" y="1880"/>
                    <a:pt x="3791" y="1880"/>
                  </a:cubicBezTo>
                  <a:cubicBezTo>
                    <a:pt x="3819" y="1880"/>
                    <a:pt x="3841" y="1857"/>
                    <a:pt x="3841" y="1830"/>
                  </a:cubicBezTo>
                  <a:cubicBezTo>
                    <a:pt x="3841" y="1774"/>
                    <a:pt x="3841" y="1774"/>
                    <a:pt x="3841" y="1774"/>
                  </a:cubicBezTo>
                  <a:cubicBezTo>
                    <a:pt x="3841" y="1355"/>
                    <a:pt x="3841" y="1355"/>
                    <a:pt x="3841" y="1355"/>
                  </a:cubicBezTo>
                  <a:cubicBezTo>
                    <a:pt x="3841" y="1215"/>
                    <a:pt x="3841" y="1215"/>
                    <a:pt x="3841" y="1215"/>
                  </a:cubicBezTo>
                  <a:cubicBezTo>
                    <a:pt x="3841" y="666"/>
                    <a:pt x="3841" y="666"/>
                    <a:pt x="3841" y="666"/>
                  </a:cubicBezTo>
                  <a:cubicBezTo>
                    <a:pt x="3841" y="50"/>
                    <a:pt x="3841" y="50"/>
                    <a:pt x="3841" y="50"/>
                  </a:cubicBezTo>
                  <a:cubicBezTo>
                    <a:pt x="3841" y="23"/>
                    <a:pt x="3819" y="0"/>
                    <a:pt x="3791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  <p:sp>
        <p:nvSpPr>
          <p:cNvPr id="2" name="Title 1"/>
          <p:cNvSpPr>
            <a:spLocks noGrp="1"/>
          </p:cNvSpPr>
          <p:nvPr userDrawn="1">
            <p:ph type="ctrTitle" hasCustomPrompt="1"/>
          </p:nvPr>
        </p:nvSpPr>
        <p:spPr>
          <a:xfrm>
            <a:off x="299953" y="1252074"/>
            <a:ext cx="4271296" cy="919531"/>
          </a:xfrm>
        </p:spPr>
        <p:txBody>
          <a:bodyPr anchor="b">
            <a:noAutofit/>
          </a:bodyPr>
          <a:lstStyle>
            <a:lvl1pPr algn="l">
              <a:lnSpc>
                <a:spcPts val="3000"/>
              </a:lnSpc>
              <a:defRPr sz="2800" cap="all" baseline="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Click to edit Master </a:t>
            </a:r>
            <a:br>
              <a:rPr lang="en-US" dirty="0" smtClean="0"/>
            </a:br>
            <a:r>
              <a:rPr lang="en-US" dirty="0" smtClean="0"/>
              <a:t>title style</a:t>
            </a:r>
            <a:endParaRPr lang="en-GB" dirty="0"/>
          </a:p>
        </p:txBody>
      </p:sp>
      <p:sp>
        <p:nvSpPr>
          <p:cNvPr id="20" name="Text Placeholder 19"/>
          <p:cNvSpPr>
            <a:spLocks noGrp="1"/>
          </p:cNvSpPr>
          <p:nvPr userDrawn="1">
            <p:ph type="body" sz="quarter" idx="10"/>
          </p:nvPr>
        </p:nvSpPr>
        <p:spPr>
          <a:xfrm>
            <a:off x="299953" y="2230223"/>
            <a:ext cx="5208151" cy="938799"/>
          </a:xfrm>
        </p:spPr>
        <p:txBody>
          <a:bodyPr>
            <a:noAutofit/>
          </a:bodyPr>
          <a:lstStyle>
            <a:lvl1pPr>
              <a:defRPr lang="en-US" sz="1600" b="0" kern="1200" cap="all" baseline="0" dirty="0" smtClean="0">
                <a:solidFill>
                  <a:srgbClr val="66BED6"/>
                </a:solidFill>
                <a:latin typeface="Montreal-DemiBold" pitchFamily="2" charset="0"/>
                <a:ea typeface="+mn-ea"/>
                <a:cs typeface="+mn-cs"/>
              </a:defRPr>
            </a:lvl1pPr>
            <a:lvl2pPr>
              <a:defRPr sz="1400">
                <a:solidFill>
                  <a:schemeClr val="bg2">
                    <a:lumMod val="60000"/>
                    <a:lumOff val="40000"/>
                  </a:schemeClr>
                </a:solidFill>
              </a:defRPr>
            </a:lvl2pPr>
            <a:lvl3pPr>
              <a:defRPr sz="1200">
                <a:solidFill>
                  <a:schemeClr val="bg2">
                    <a:lumMod val="60000"/>
                    <a:lumOff val="40000"/>
                  </a:schemeClr>
                </a:solidFill>
              </a:defRPr>
            </a:lvl3pPr>
            <a:lvl4pPr>
              <a:defRPr sz="1100">
                <a:solidFill>
                  <a:schemeClr val="bg2">
                    <a:lumMod val="60000"/>
                    <a:lumOff val="40000"/>
                  </a:schemeClr>
                </a:solidFill>
              </a:defRPr>
            </a:lvl4pPr>
            <a:lvl5pPr>
              <a:defRPr sz="1100">
                <a:solidFill>
                  <a:schemeClr val="bg2">
                    <a:lumMod val="60000"/>
                    <a:lumOff val="40000"/>
                  </a:schemeClr>
                </a:solidFill>
              </a:defRPr>
            </a:lvl5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075" name="AutoShape 3"/>
          <p:cNvSpPr>
            <a:spLocks noChangeAspect="1" noChangeArrowheads="1" noTextEdit="1"/>
          </p:cNvSpPr>
          <p:nvPr userDrawn="1"/>
        </p:nvSpPr>
        <p:spPr bwMode="auto">
          <a:xfrm>
            <a:off x="3306763" y="1598613"/>
            <a:ext cx="1912937" cy="287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4" name="Freeform 13"/>
          <p:cNvSpPr>
            <a:spLocks/>
          </p:cNvSpPr>
          <p:nvPr userDrawn="1"/>
        </p:nvSpPr>
        <p:spPr bwMode="auto">
          <a:xfrm>
            <a:off x="8356600" y="2922588"/>
            <a:ext cx="119063" cy="155575"/>
          </a:xfrm>
          <a:custGeom>
            <a:avLst/>
            <a:gdLst>
              <a:gd name="T0" fmla="*/ 14 w 50"/>
              <a:gd name="T1" fmla="*/ 3 h 65"/>
              <a:gd name="T2" fmla="*/ 4 w 50"/>
              <a:gd name="T3" fmla="*/ 0 h 65"/>
              <a:gd name="T4" fmla="*/ 0 w 50"/>
              <a:gd name="T5" fmla="*/ 3 h 65"/>
              <a:gd name="T6" fmla="*/ 25 w 50"/>
              <a:gd name="T7" fmla="*/ 43 h 65"/>
              <a:gd name="T8" fmla="*/ 24 w 50"/>
              <a:gd name="T9" fmla="*/ 56 h 65"/>
              <a:gd name="T10" fmla="*/ 49 w 50"/>
              <a:gd name="T11" fmla="*/ 65 h 65"/>
              <a:gd name="T12" fmla="*/ 50 w 50"/>
              <a:gd name="T13" fmla="*/ 55 h 65"/>
              <a:gd name="T14" fmla="*/ 39 w 50"/>
              <a:gd name="T15" fmla="*/ 40 h 65"/>
              <a:gd name="T16" fmla="*/ 41 w 50"/>
              <a:gd name="T17" fmla="*/ 17 h 65"/>
              <a:gd name="T18" fmla="*/ 14 w 50"/>
              <a:gd name="T19" fmla="*/ 3 h 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50" h="65">
                <a:moveTo>
                  <a:pt x="14" y="3"/>
                </a:moveTo>
                <a:cubicBezTo>
                  <a:pt x="4" y="0"/>
                  <a:pt x="4" y="0"/>
                  <a:pt x="4" y="0"/>
                </a:cubicBezTo>
                <a:cubicBezTo>
                  <a:pt x="0" y="3"/>
                  <a:pt x="0" y="3"/>
                  <a:pt x="0" y="3"/>
                </a:cubicBezTo>
                <a:cubicBezTo>
                  <a:pt x="25" y="43"/>
                  <a:pt x="25" y="43"/>
                  <a:pt x="25" y="43"/>
                </a:cubicBezTo>
                <a:cubicBezTo>
                  <a:pt x="24" y="56"/>
                  <a:pt x="24" y="56"/>
                  <a:pt x="24" y="56"/>
                </a:cubicBezTo>
                <a:cubicBezTo>
                  <a:pt x="49" y="65"/>
                  <a:pt x="49" y="65"/>
                  <a:pt x="49" y="65"/>
                </a:cubicBezTo>
                <a:cubicBezTo>
                  <a:pt x="50" y="55"/>
                  <a:pt x="50" y="55"/>
                  <a:pt x="50" y="55"/>
                </a:cubicBezTo>
                <a:cubicBezTo>
                  <a:pt x="39" y="40"/>
                  <a:pt x="39" y="40"/>
                  <a:pt x="39" y="40"/>
                </a:cubicBezTo>
                <a:cubicBezTo>
                  <a:pt x="39" y="40"/>
                  <a:pt x="39" y="31"/>
                  <a:pt x="41" y="17"/>
                </a:cubicBezTo>
                <a:lnTo>
                  <a:pt x="14" y="3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7" name="Freeform 15"/>
          <p:cNvSpPr>
            <a:spLocks/>
          </p:cNvSpPr>
          <p:nvPr userDrawn="1"/>
        </p:nvSpPr>
        <p:spPr bwMode="auto">
          <a:xfrm>
            <a:off x="8661400" y="4803776"/>
            <a:ext cx="6350" cy="4763"/>
          </a:xfrm>
          <a:custGeom>
            <a:avLst/>
            <a:gdLst>
              <a:gd name="T0" fmla="*/ 0 w 4"/>
              <a:gd name="T1" fmla="*/ 3 h 3"/>
              <a:gd name="T2" fmla="*/ 4 w 4"/>
              <a:gd name="T3" fmla="*/ 3 h 3"/>
              <a:gd name="T4" fmla="*/ 4 w 4"/>
              <a:gd name="T5" fmla="*/ 0 h 3"/>
              <a:gd name="T6" fmla="*/ 0 w 4"/>
              <a:gd name="T7" fmla="*/ 3 h 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4" h="3">
                <a:moveTo>
                  <a:pt x="0" y="3"/>
                </a:moveTo>
                <a:lnTo>
                  <a:pt x="4" y="3"/>
                </a:lnTo>
                <a:lnTo>
                  <a:pt x="4" y="0"/>
                </a:lnTo>
                <a:lnTo>
                  <a:pt x="0" y="3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9" name="Freeform 28"/>
          <p:cNvSpPr>
            <a:spLocks/>
          </p:cNvSpPr>
          <p:nvPr userDrawn="1"/>
        </p:nvSpPr>
        <p:spPr bwMode="auto">
          <a:xfrm>
            <a:off x="238920" y="4528946"/>
            <a:ext cx="8666161" cy="442912"/>
          </a:xfrm>
          <a:custGeom>
            <a:avLst/>
            <a:gdLst>
              <a:gd name="T0" fmla="*/ 5257 w 5313"/>
              <a:gd name="T1" fmla="*/ 0 h 269"/>
              <a:gd name="T2" fmla="*/ 3721 w 5313"/>
              <a:gd name="T3" fmla="*/ 0 h 269"/>
              <a:gd name="T4" fmla="*/ 1592 w 5313"/>
              <a:gd name="T5" fmla="*/ 0 h 269"/>
              <a:gd name="T6" fmla="*/ 87 w 5313"/>
              <a:gd name="T7" fmla="*/ 0 h 269"/>
              <a:gd name="T8" fmla="*/ 87 w 5313"/>
              <a:gd name="T9" fmla="*/ 0 h 269"/>
              <a:gd name="T10" fmla="*/ 0 w 5313"/>
              <a:gd name="T11" fmla="*/ 0 h 269"/>
              <a:gd name="T12" fmla="*/ 0 w 5313"/>
              <a:gd name="T13" fmla="*/ 56 h 269"/>
              <a:gd name="T14" fmla="*/ 0 w 5313"/>
              <a:gd name="T15" fmla="*/ 74 h 269"/>
              <a:gd name="T16" fmla="*/ 0 w 5313"/>
              <a:gd name="T17" fmla="*/ 90 h 269"/>
              <a:gd name="T18" fmla="*/ 0 w 5313"/>
              <a:gd name="T19" fmla="*/ 130 h 269"/>
              <a:gd name="T20" fmla="*/ 0 w 5313"/>
              <a:gd name="T21" fmla="*/ 139 h 269"/>
              <a:gd name="T22" fmla="*/ 0 w 5313"/>
              <a:gd name="T23" fmla="*/ 170 h 269"/>
              <a:gd name="T24" fmla="*/ 0 w 5313"/>
              <a:gd name="T25" fmla="*/ 213 h 269"/>
              <a:gd name="T26" fmla="*/ 56 w 5313"/>
              <a:gd name="T27" fmla="*/ 269 h 269"/>
              <a:gd name="T28" fmla="*/ 1592 w 5313"/>
              <a:gd name="T29" fmla="*/ 269 h 269"/>
              <a:gd name="T30" fmla="*/ 3721 w 5313"/>
              <a:gd name="T31" fmla="*/ 269 h 269"/>
              <a:gd name="T32" fmla="*/ 5257 w 5313"/>
              <a:gd name="T33" fmla="*/ 269 h 269"/>
              <a:gd name="T34" fmla="*/ 5313 w 5313"/>
              <a:gd name="T35" fmla="*/ 213 h 269"/>
              <a:gd name="T36" fmla="*/ 5313 w 5313"/>
              <a:gd name="T37" fmla="*/ 195 h 269"/>
              <a:gd name="T38" fmla="*/ 5313 w 5313"/>
              <a:gd name="T39" fmla="*/ 139 h 269"/>
              <a:gd name="T40" fmla="*/ 5313 w 5313"/>
              <a:gd name="T41" fmla="*/ 130 h 269"/>
              <a:gd name="T42" fmla="*/ 5313 w 5313"/>
              <a:gd name="T43" fmla="*/ 99 h 269"/>
              <a:gd name="T44" fmla="*/ 5313 w 5313"/>
              <a:gd name="T45" fmla="*/ 56 h 269"/>
              <a:gd name="T46" fmla="*/ 5257 w 5313"/>
              <a:gd name="T47" fmla="*/ 0 h 2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5313" h="269">
                <a:moveTo>
                  <a:pt x="5257" y="0"/>
                </a:moveTo>
                <a:cubicBezTo>
                  <a:pt x="3721" y="0"/>
                  <a:pt x="3721" y="0"/>
                  <a:pt x="3721" y="0"/>
                </a:cubicBezTo>
                <a:cubicBezTo>
                  <a:pt x="1592" y="0"/>
                  <a:pt x="1592" y="0"/>
                  <a:pt x="1592" y="0"/>
                </a:cubicBezTo>
                <a:cubicBezTo>
                  <a:pt x="477" y="0"/>
                  <a:pt x="171" y="0"/>
                  <a:pt x="87" y="0"/>
                </a:cubicBezTo>
                <a:cubicBezTo>
                  <a:pt x="87" y="0"/>
                  <a:pt x="87" y="0"/>
                  <a:pt x="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3"/>
                  <a:pt x="0" y="69"/>
                  <a:pt x="0" y="74"/>
                </a:cubicBezTo>
                <a:cubicBezTo>
                  <a:pt x="0" y="80"/>
                  <a:pt x="0" y="85"/>
                  <a:pt x="0" y="90"/>
                </a:cubicBezTo>
                <a:cubicBezTo>
                  <a:pt x="0" y="130"/>
                  <a:pt x="0" y="130"/>
                  <a:pt x="0" y="130"/>
                </a:cubicBezTo>
                <a:cubicBezTo>
                  <a:pt x="0" y="133"/>
                  <a:pt x="0" y="136"/>
                  <a:pt x="0" y="139"/>
                </a:cubicBezTo>
                <a:cubicBezTo>
                  <a:pt x="0" y="170"/>
                  <a:pt x="0" y="170"/>
                  <a:pt x="0" y="170"/>
                </a:cubicBezTo>
                <a:cubicBezTo>
                  <a:pt x="0" y="213"/>
                  <a:pt x="0" y="213"/>
                  <a:pt x="0" y="213"/>
                </a:cubicBezTo>
                <a:cubicBezTo>
                  <a:pt x="0" y="243"/>
                  <a:pt x="25" y="269"/>
                  <a:pt x="56" y="269"/>
                </a:cubicBezTo>
                <a:cubicBezTo>
                  <a:pt x="1592" y="269"/>
                  <a:pt x="1592" y="269"/>
                  <a:pt x="1592" y="269"/>
                </a:cubicBezTo>
                <a:cubicBezTo>
                  <a:pt x="3721" y="269"/>
                  <a:pt x="3721" y="269"/>
                  <a:pt x="3721" y="269"/>
                </a:cubicBezTo>
                <a:cubicBezTo>
                  <a:pt x="5257" y="269"/>
                  <a:pt x="5257" y="269"/>
                  <a:pt x="5257" y="269"/>
                </a:cubicBezTo>
                <a:cubicBezTo>
                  <a:pt x="5288" y="269"/>
                  <a:pt x="5313" y="243"/>
                  <a:pt x="5313" y="213"/>
                </a:cubicBezTo>
                <a:cubicBezTo>
                  <a:pt x="5313" y="207"/>
                  <a:pt x="5313" y="201"/>
                  <a:pt x="5313" y="195"/>
                </a:cubicBezTo>
                <a:cubicBezTo>
                  <a:pt x="5313" y="164"/>
                  <a:pt x="5313" y="148"/>
                  <a:pt x="5313" y="139"/>
                </a:cubicBezTo>
                <a:cubicBezTo>
                  <a:pt x="5313" y="130"/>
                  <a:pt x="5313" y="130"/>
                  <a:pt x="5313" y="130"/>
                </a:cubicBezTo>
                <a:cubicBezTo>
                  <a:pt x="5313" y="99"/>
                  <a:pt x="5313" y="99"/>
                  <a:pt x="5313" y="99"/>
                </a:cubicBezTo>
                <a:cubicBezTo>
                  <a:pt x="5313" y="56"/>
                  <a:pt x="5313" y="56"/>
                  <a:pt x="5313" y="56"/>
                </a:cubicBezTo>
                <a:cubicBezTo>
                  <a:pt x="5313" y="26"/>
                  <a:pt x="5288" y="0"/>
                  <a:pt x="5257" y="0"/>
                </a:cubicBezTo>
                <a:close/>
              </a:path>
            </a:pathLst>
          </a:custGeom>
          <a:gradFill>
            <a:gsLst>
              <a:gs pos="78000">
                <a:schemeClr val="bg2"/>
              </a:gs>
              <a:gs pos="0">
                <a:schemeClr val="accent5">
                  <a:lumMod val="20000"/>
                  <a:lumOff val="80000"/>
                </a:schemeClr>
              </a:gs>
            </a:gsLst>
            <a:lin ang="12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GB">
              <a:solidFill>
                <a:schemeClr val="lt1"/>
              </a:solidFill>
            </a:endParaRPr>
          </a:p>
        </p:txBody>
      </p:sp>
      <p:grpSp>
        <p:nvGrpSpPr>
          <p:cNvPr id="21" name="Group 50"/>
          <p:cNvGrpSpPr/>
          <p:nvPr userDrawn="1"/>
        </p:nvGrpSpPr>
        <p:grpSpPr>
          <a:xfrm>
            <a:off x="395536" y="4565787"/>
            <a:ext cx="841030" cy="362692"/>
            <a:chOff x="2639403" y="1492269"/>
            <a:chExt cx="3556026" cy="1533532"/>
          </a:xfrm>
        </p:grpSpPr>
        <p:sp>
          <p:nvSpPr>
            <p:cNvPr id="22" name="AutoShape 7"/>
            <p:cNvSpPr>
              <a:spLocks noChangeAspect="1" noChangeArrowheads="1" noTextEdit="1"/>
            </p:cNvSpPr>
            <p:nvPr userDrawn="1"/>
          </p:nvSpPr>
          <p:spPr bwMode="auto">
            <a:xfrm>
              <a:off x="2639403" y="1492269"/>
              <a:ext cx="3556026" cy="1530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3" name="Freeform 9"/>
            <p:cNvSpPr>
              <a:spLocks/>
            </p:cNvSpPr>
            <p:nvPr userDrawn="1"/>
          </p:nvSpPr>
          <p:spPr bwMode="auto">
            <a:xfrm>
              <a:off x="3109306" y="1855808"/>
              <a:ext cx="238127" cy="225426"/>
            </a:xfrm>
            <a:custGeom>
              <a:avLst/>
              <a:gdLst>
                <a:gd name="T0" fmla="*/ 76 w 150"/>
                <a:gd name="T1" fmla="*/ 109 h 142"/>
                <a:gd name="T2" fmla="*/ 29 w 150"/>
                <a:gd name="T3" fmla="*/ 142 h 142"/>
                <a:gd name="T4" fmla="*/ 45 w 150"/>
                <a:gd name="T5" fmla="*/ 88 h 142"/>
                <a:gd name="T6" fmla="*/ 0 w 150"/>
                <a:gd name="T7" fmla="*/ 54 h 142"/>
                <a:gd name="T8" fmla="*/ 57 w 150"/>
                <a:gd name="T9" fmla="*/ 54 h 142"/>
                <a:gd name="T10" fmla="*/ 76 w 150"/>
                <a:gd name="T11" fmla="*/ 0 h 142"/>
                <a:gd name="T12" fmla="*/ 93 w 150"/>
                <a:gd name="T13" fmla="*/ 54 h 142"/>
                <a:gd name="T14" fmla="*/ 150 w 150"/>
                <a:gd name="T15" fmla="*/ 54 h 142"/>
                <a:gd name="T16" fmla="*/ 105 w 150"/>
                <a:gd name="T17" fmla="*/ 88 h 142"/>
                <a:gd name="T18" fmla="*/ 121 w 150"/>
                <a:gd name="T19" fmla="*/ 142 h 142"/>
                <a:gd name="T20" fmla="*/ 76 w 150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0" h="142">
                  <a:moveTo>
                    <a:pt x="76" y="109"/>
                  </a:moveTo>
                  <a:lnTo>
                    <a:pt x="29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3" y="54"/>
                  </a:lnTo>
                  <a:lnTo>
                    <a:pt x="150" y="54"/>
                  </a:lnTo>
                  <a:lnTo>
                    <a:pt x="105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4" name="Freeform 10"/>
            <p:cNvSpPr>
              <a:spLocks/>
            </p:cNvSpPr>
            <p:nvPr userDrawn="1"/>
          </p:nvSpPr>
          <p:spPr bwMode="auto">
            <a:xfrm>
              <a:off x="3383946" y="1601807"/>
              <a:ext cx="241302" cy="227014"/>
            </a:xfrm>
            <a:custGeom>
              <a:avLst/>
              <a:gdLst>
                <a:gd name="T0" fmla="*/ 76 w 152"/>
                <a:gd name="T1" fmla="*/ 110 h 143"/>
                <a:gd name="T2" fmla="*/ 29 w 152"/>
                <a:gd name="T3" fmla="*/ 143 h 143"/>
                <a:gd name="T4" fmla="*/ 48 w 152"/>
                <a:gd name="T5" fmla="*/ 88 h 143"/>
                <a:gd name="T6" fmla="*/ 0 w 152"/>
                <a:gd name="T7" fmla="*/ 55 h 143"/>
                <a:gd name="T8" fmla="*/ 57 w 152"/>
                <a:gd name="T9" fmla="*/ 55 h 143"/>
                <a:gd name="T10" fmla="*/ 76 w 152"/>
                <a:gd name="T11" fmla="*/ 0 h 143"/>
                <a:gd name="T12" fmla="*/ 95 w 152"/>
                <a:gd name="T13" fmla="*/ 55 h 143"/>
                <a:gd name="T14" fmla="*/ 152 w 152"/>
                <a:gd name="T15" fmla="*/ 55 h 143"/>
                <a:gd name="T16" fmla="*/ 105 w 152"/>
                <a:gd name="T17" fmla="*/ 88 h 143"/>
                <a:gd name="T18" fmla="*/ 124 w 152"/>
                <a:gd name="T19" fmla="*/ 143 h 143"/>
                <a:gd name="T20" fmla="*/ 76 w 152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2" h="143">
                  <a:moveTo>
                    <a:pt x="76" y="110"/>
                  </a:moveTo>
                  <a:lnTo>
                    <a:pt x="29" y="143"/>
                  </a:lnTo>
                  <a:lnTo>
                    <a:pt x="48" y="88"/>
                  </a:lnTo>
                  <a:lnTo>
                    <a:pt x="0" y="55"/>
                  </a:lnTo>
                  <a:lnTo>
                    <a:pt x="57" y="55"/>
                  </a:lnTo>
                  <a:lnTo>
                    <a:pt x="76" y="0"/>
                  </a:lnTo>
                  <a:lnTo>
                    <a:pt x="95" y="55"/>
                  </a:lnTo>
                  <a:lnTo>
                    <a:pt x="152" y="55"/>
                  </a:lnTo>
                  <a:lnTo>
                    <a:pt x="105" y="88"/>
                  </a:lnTo>
                  <a:lnTo>
                    <a:pt x="124" y="143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8" name="Freeform 11"/>
            <p:cNvSpPr>
              <a:spLocks/>
            </p:cNvSpPr>
            <p:nvPr userDrawn="1"/>
          </p:nvSpPr>
          <p:spPr bwMode="auto">
            <a:xfrm>
              <a:off x="3742724" y="1495444"/>
              <a:ext cx="239714" cy="227014"/>
            </a:xfrm>
            <a:custGeom>
              <a:avLst/>
              <a:gdLst>
                <a:gd name="T0" fmla="*/ 75 w 151"/>
                <a:gd name="T1" fmla="*/ 110 h 143"/>
                <a:gd name="T2" fmla="*/ 28 w 151"/>
                <a:gd name="T3" fmla="*/ 143 h 143"/>
                <a:gd name="T4" fmla="*/ 47 w 151"/>
                <a:gd name="T5" fmla="*/ 89 h 143"/>
                <a:gd name="T6" fmla="*/ 0 w 151"/>
                <a:gd name="T7" fmla="*/ 55 h 143"/>
                <a:gd name="T8" fmla="*/ 56 w 151"/>
                <a:gd name="T9" fmla="*/ 55 h 143"/>
                <a:gd name="T10" fmla="*/ 75 w 151"/>
                <a:gd name="T11" fmla="*/ 0 h 143"/>
                <a:gd name="T12" fmla="*/ 92 w 151"/>
                <a:gd name="T13" fmla="*/ 55 h 143"/>
                <a:gd name="T14" fmla="*/ 151 w 151"/>
                <a:gd name="T15" fmla="*/ 55 h 143"/>
                <a:gd name="T16" fmla="*/ 104 w 151"/>
                <a:gd name="T17" fmla="*/ 89 h 143"/>
                <a:gd name="T18" fmla="*/ 123 w 151"/>
                <a:gd name="T19" fmla="*/ 143 h 143"/>
                <a:gd name="T20" fmla="*/ 75 w 151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1" h="143">
                  <a:moveTo>
                    <a:pt x="75" y="110"/>
                  </a:moveTo>
                  <a:lnTo>
                    <a:pt x="28" y="143"/>
                  </a:lnTo>
                  <a:lnTo>
                    <a:pt x="47" y="89"/>
                  </a:lnTo>
                  <a:lnTo>
                    <a:pt x="0" y="55"/>
                  </a:lnTo>
                  <a:lnTo>
                    <a:pt x="56" y="55"/>
                  </a:lnTo>
                  <a:lnTo>
                    <a:pt x="75" y="0"/>
                  </a:lnTo>
                  <a:lnTo>
                    <a:pt x="92" y="55"/>
                  </a:lnTo>
                  <a:lnTo>
                    <a:pt x="151" y="55"/>
                  </a:lnTo>
                  <a:lnTo>
                    <a:pt x="104" y="89"/>
                  </a:lnTo>
                  <a:lnTo>
                    <a:pt x="123" y="143"/>
                  </a:lnTo>
                  <a:lnTo>
                    <a:pt x="75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0" name="Freeform 12"/>
            <p:cNvSpPr>
              <a:spLocks/>
            </p:cNvSpPr>
            <p:nvPr userDrawn="1"/>
          </p:nvSpPr>
          <p:spPr bwMode="auto">
            <a:xfrm>
              <a:off x="4111026" y="1557357"/>
              <a:ext cx="236539" cy="225426"/>
            </a:xfrm>
            <a:custGeom>
              <a:avLst/>
              <a:gdLst>
                <a:gd name="T0" fmla="*/ 76 w 149"/>
                <a:gd name="T1" fmla="*/ 109 h 142"/>
                <a:gd name="T2" fmla="*/ 28 w 149"/>
                <a:gd name="T3" fmla="*/ 142 h 142"/>
                <a:gd name="T4" fmla="*/ 45 w 149"/>
                <a:gd name="T5" fmla="*/ 88 h 142"/>
                <a:gd name="T6" fmla="*/ 0 w 149"/>
                <a:gd name="T7" fmla="*/ 54 h 142"/>
                <a:gd name="T8" fmla="*/ 57 w 149"/>
                <a:gd name="T9" fmla="*/ 54 h 142"/>
                <a:gd name="T10" fmla="*/ 76 w 149"/>
                <a:gd name="T11" fmla="*/ 0 h 142"/>
                <a:gd name="T12" fmla="*/ 92 w 149"/>
                <a:gd name="T13" fmla="*/ 54 h 142"/>
                <a:gd name="T14" fmla="*/ 149 w 149"/>
                <a:gd name="T15" fmla="*/ 54 h 142"/>
                <a:gd name="T16" fmla="*/ 104 w 149"/>
                <a:gd name="T17" fmla="*/ 88 h 142"/>
                <a:gd name="T18" fmla="*/ 121 w 149"/>
                <a:gd name="T19" fmla="*/ 142 h 142"/>
                <a:gd name="T20" fmla="*/ 76 w 149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9" h="142">
                  <a:moveTo>
                    <a:pt x="76" y="109"/>
                  </a:moveTo>
                  <a:lnTo>
                    <a:pt x="28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2" y="54"/>
                  </a:lnTo>
                  <a:lnTo>
                    <a:pt x="149" y="54"/>
                  </a:lnTo>
                  <a:lnTo>
                    <a:pt x="104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1" name="Freeform 13"/>
            <p:cNvSpPr>
              <a:spLocks/>
            </p:cNvSpPr>
            <p:nvPr userDrawn="1"/>
          </p:nvSpPr>
          <p:spPr bwMode="auto">
            <a:xfrm>
              <a:off x="4415828" y="1763733"/>
              <a:ext cx="236539" cy="227014"/>
            </a:xfrm>
            <a:custGeom>
              <a:avLst/>
              <a:gdLst>
                <a:gd name="T0" fmla="*/ 76 w 149"/>
                <a:gd name="T1" fmla="*/ 110 h 143"/>
                <a:gd name="T2" fmla="*/ 28 w 149"/>
                <a:gd name="T3" fmla="*/ 143 h 143"/>
                <a:gd name="T4" fmla="*/ 45 w 149"/>
                <a:gd name="T5" fmla="*/ 89 h 143"/>
                <a:gd name="T6" fmla="*/ 0 w 149"/>
                <a:gd name="T7" fmla="*/ 55 h 143"/>
                <a:gd name="T8" fmla="*/ 57 w 149"/>
                <a:gd name="T9" fmla="*/ 55 h 143"/>
                <a:gd name="T10" fmla="*/ 76 w 149"/>
                <a:gd name="T11" fmla="*/ 0 h 143"/>
                <a:gd name="T12" fmla="*/ 92 w 149"/>
                <a:gd name="T13" fmla="*/ 55 h 143"/>
                <a:gd name="T14" fmla="*/ 149 w 149"/>
                <a:gd name="T15" fmla="*/ 55 h 143"/>
                <a:gd name="T16" fmla="*/ 104 w 149"/>
                <a:gd name="T17" fmla="*/ 89 h 143"/>
                <a:gd name="T18" fmla="*/ 121 w 149"/>
                <a:gd name="T19" fmla="*/ 143 h 143"/>
                <a:gd name="T20" fmla="*/ 76 w 149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9" h="143">
                  <a:moveTo>
                    <a:pt x="76" y="110"/>
                  </a:moveTo>
                  <a:lnTo>
                    <a:pt x="28" y="143"/>
                  </a:lnTo>
                  <a:lnTo>
                    <a:pt x="45" y="89"/>
                  </a:lnTo>
                  <a:lnTo>
                    <a:pt x="0" y="55"/>
                  </a:lnTo>
                  <a:lnTo>
                    <a:pt x="57" y="55"/>
                  </a:lnTo>
                  <a:lnTo>
                    <a:pt x="76" y="0"/>
                  </a:lnTo>
                  <a:lnTo>
                    <a:pt x="92" y="55"/>
                  </a:lnTo>
                  <a:lnTo>
                    <a:pt x="149" y="55"/>
                  </a:lnTo>
                  <a:lnTo>
                    <a:pt x="104" y="89"/>
                  </a:lnTo>
                  <a:lnTo>
                    <a:pt x="121" y="143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2" name="Freeform 14"/>
            <p:cNvSpPr>
              <a:spLocks/>
            </p:cNvSpPr>
            <p:nvPr userDrawn="1"/>
          </p:nvSpPr>
          <p:spPr bwMode="auto">
            <a:xfrm>
              <a:off x="4561880" y="2105047"/>
              <a:ext cx="241302" cy="225426"/>
            </a:xfrm>
            <a:custGeom>
              <a:avLst/>
              <a:gdLst>
                <a:gd name="T0" fmla="*/ 76 w 152"/>
                <a:gd name="T1" fmla="*/ 109 h 142"/>
                <a:gd name="T2" fmla="*/ 29 w 152"/>
                <a:gd name="T3" fmla="*/ 142 h 142"/>
                <a:gd name="T4" fmla="*/ 45 w 152"/>
                <a:gd name="T5" fmla="*/ 88 h 142"/>
                <a:gd name="T6" fmla="*/ 0 w 152"/>
                <a:gd name="T7" fmla="*/ 54 h 142"/>
                <a:gd name="T8" fmla="*/ 57 w 152"/>
                <a:gd name="T9" fmla="*/ 54 h 142"/>
                <a:gd name="T10" fmla="*/ 76 w 152"/>
                <a:gd name="T11" fmla="*/ 0 h 142"/>
                <a:gd name="T12" fmla="*/ 93 w 152"/>
                <a:gd name="T13" fmla="*/ 54 h 142"/>
                <a:gd name="T14" fmla="*/ 152 w 152"/>
                <a:gd name="T15" fmla="*/ 54 h 142"/>
                <a:gd name="T16" fmla="*/ 105 w 152"/>
                <a:gd name="T17" fmla="*/ 88 h 142"/>
                <a:gd name="T18" fmla="*/ 121 w 152"/>
                <a:gd name="T19" fmla="*/ 142 h 142"/>
                <a:gd name="T20" fmla="*/ 76 w 152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2" h="142">
                  <a:moveTo>
                    <a:pt x="76" y="109"/>
                  </a:moveTo>
                  <a:lnTo>
                    <a:pt x="29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3" y="54"/>
                  </a:lnTo>
                  <a:lnTo>
                    <a:pt x="152" y="54"/>
                  </a:lnTo>
                  <a:lnTo>
                    <a:pt x="105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3" name="Freeform 15"/>
            <p:cNvSpPr>
              <a:spLocks/>
            </p:cNvSpPr>
            <p:nvPr userDrawn="1"/>
          </p:nvSpPr>
          <p:spPr bwMode="auto">
            <a:xfrm>
              <a:off x="3937987" y="2190772"/>
              <a:ext cx="544516" cy="798516"/>
            </a:xfrm>
            <a:custGeom>
              <a:avLst/>
              <a:gdLst>
                <a:gd name="T0" fmla="*/ 0 w 343"/>
                <a:gd name="T1" fmla="*/ 0 h 503"/>
                <a:gd name="T2" fmla="*/ 0 w 343"/>
                <a:gd name="T3" fmla="*/ 503 h 503"/>
                <a:gd name="T4" fmla="*/ 142 w 343"/>
                <a:gd name="T5" fmla="*/ 503 h 503"/>
                <a:gd name="T6" fmla="*/ 142 w 343"/>
                <a:gd name="T7" fmla="*/ 310 h 503"/>
                <a:gd name="T8" fmla="*/ 324 w 343"/>
                <a:gd name="T9" fmla="*/ 310 h 503"/>
                <a:gd name="T10" fmla="*/ 324 w 343"/>
                <a:gd name="T11" fmla="*/ 196 h 503"/>
                <a:gd name="T12" fmla="*/ 142 w 343"/>
                <a:gd name="T13" fmla="*/ 196 h 503"/>
                <a:gd name="T14" fmla="*/ 142 w 343"/>
                <a:gd name="T15" fmla="*/ 115 h 503"/>
                <a:gd name="T16" fmla="*/ 343 w 343"/>
                <a:gd name="T17" fmla="*/ 115 h 503"/>
                <a:gd name="T18" fmla="*/ 343 w 343"/>
                <a:gd name="T19" fmla="*/ 0 h 503"/>
                <a:gd name="T20" fmla="*/ 0 w 343"/>
                <a:gd name="T21" fmla="*/ 0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43" h="503">
                  <a:moveTo>
                    <a:pt x="0" y="0"/>
                  </a:moveTo>
                  <a:lnTo>
                    <a:pt x="0" y="503"/>
                  </a:lnTo>
                  <a:lnTo>
                    <a:pt x="142" y="503"/>
                  </a:lnTo>
                  <a:lnTo>
                    <a:pt x="142" y="310"/>
                  </a:lnTo>
                  <a:lnTo>
                    <a:pt x="324" y="310"/>
                  </a:lnTo>
                  <a:lnTo>
                    <a:pt x="324" y="196"/>
                  </a:lnTo>
                  <a:lnTo>
                    <a:pt x="142" y="196"/>
                  </a:lnTo>
                  <a:lnTo>
                    <a:pt x="142" y="115"/>
                  </a:lnTo>
                  <a:lnTo>
                    <a:pt x="343" y="115"/>
                  </a:lnTo>
                  <a:lnTo>
                    <a:pt x="34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4" name="Freeform 16"/>
            <p:cNvSpPr>
              <a:spLocks/>
            </p:cNvSpPr>
            <p:nvPr userDrawn="1"/>
          </p:nvSpPr>
          <p:spPr bwMode="auto">
            <a:xfrm>
              <a:off x="3268058" y="2190772"/>
              <a:ext cx="598492" cy="798516"/>
            </a:xfrm>
            <a:custGeom>
              <a:avLst/>
              <a:gdLst>
                <a:gd name="T0" fmla="*/ 377 w 377"/>
                <a:gd name="T1" fmla="*/ 0 h 503"/>
                <a:gd name="T2" fmla="*/ 0 w 377"/>
                <a:gd name="T3" fmla="*/ 0 h 503"/>
                <a:gd name="T4" fmla="*/ 0 w 377"/>
                <a:gd name="T5" fmla="*/ 115 h 503"/>
                <a:gd name="T6" fmla="*/ 118 w 377"/>
                <a:gd name="T7" fmla="*/ 115 h 503"/>
                <a:gd name="T8" fmla="*/ 118 w 377"/>
                <a:gd name="T9" fmla="*/ 503 h 503"/>
                <a:gd name="T10" fmla="*/ 261 w 377"/>
                <a:gd name="T11" fmla="*/ 503 h 503"/>
                <a:gd name="T12" fmla="*/ 261 w 377"/>
                <a:gd name="T13" fmla="*/ 115 h 503"/>
                <a:gd name="T14" fmla="*/ 377 w 377"/>
                <a:gd name="T15" fmla="*/ 115 h 503"/>
                <a:gd name="T16" fmla="*/ 377 w 377"/>
                <a:gd name="T17" fmla="*/ 0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77" h="503">
                  <a:moveTo>
                    <a:pt x="377" y="0"/>
                  </a:moveTo>
                  <a:lnTo>
                    <a:pt x="0" y="0"/>
                  </a:lnTo>
                  <a:lnTo>
                    <a:pt x="0" y="115"/>
                  </a:lnTo>
                  <a:lnTo>
                    <a:pt x="118" y="115"/>
                  </a:lnTo>
                  <a:lnTo>
                    <a:pt x="118" y="503"/>
                  </a:lnTo>
                  <a:lnTo>
                    <a:pt x="261" y="503"/>
                  </a:lnTo>
                  <a:lnTo>
                    <a:pt x="261" y="115"/>
                  </a:lnTo>
                  <a:lnTo>
                    <a:pt x="377" y="115"/>
                  </a:lnTo>
                  <a:lnTo>
                    <a:pt x="377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5" name="Freeform 17"/>
            <p:cNvSpPr>
              <a:spLocks/>
            </p:cNvSpPr>
            <p:nvPr userDrawn="1"/>
          </p:nvSpPr>
          <p:spPr bwMode="auto">
            <a:xfrm>
              <a:off x="2642578" y="2190772"/>
              <a:ext cx="546104" cy="798516"/>
            </a:xfrm>
            <a:custGeom>
              <a:avLst/>
              <a:gdLst>
                <a:gd name="T0" fmla="*/ 344 w 344"/>
                <a:gd name="T1" fmla="*/ 115 h 503"/>
                <a:gd name="T2" fmla="*/ 344 w 344"/>
                <a:gd name="T3" fmla="*/ 0 h 503"/>
                <a:gd name="T4" fmla="*/ 0 w 344"/>
                <a:gd name="T5" fmla="*/ 0 h 503"/>
                <a:gd name="T6" fmla="*/ 0 w 344"/>
                <a:gd name="T7" fmla="*/ 503 h 503"/>
                <a:gd name="T8" fmla="*/ 344 w 344"/>
                <a:gd name="T9" fmla="*/ 503 h 503"/>
                <a:gd name="T10" fmla="*/ 344 w 344"/>
                <a:gd name="T11" fmla="*/ 388 h 503"/>
                <a:gd name="T12" fmla="*/ 143 w 344"/>
                <a:gd name="T13" fmla="*/ 388 h 503"/>
                <a:gd name="T14" fmla="*/ 143 w 344"/>
                <a:gd name="T15" fmla="*/ 310 h 503"/>
                <a:gd name="T16" fmla="*/ 325 w 344"/>
                <a:gd name="T17" fmla="*/ 310 h 503"/>
                <a:gd name="T18" fmla="*/ 325 w 344"/>
                <a:gd name="T19" fmla="*/ 196 h 503"/>
                <a:gd name="T20" fmla="*/ 143 w 344"/>
                <a:gd name="T21" fmla="*/ 196 h 503"/>
                <a:gd name="T22" fmla="*/ 143 w 344"/>
                <a:gd name="T23" fmla="*/ 115 h 503"/>
                <a:gd name="T24" fmla="*/ 344 w 344"/>
                <a:gd name="T25" fmla="*/ 115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44" h="503">
                  <a:moveTo>
                    <a:pt x="344" y="115"/>
                  </a:moveTo>
                  <a:lnTo>
                    <a:pt x="344" y="0"/>
                  </a:lnTo>
                  <a:lnTo>
                    <a:pt x="0" y="0"/>
                  </a:lnTo>
                  <a:lnTo>
                    <a:pt x="0" y="503"/>
                  </a:lnTo>
                  <a:lnTo>
                    <a:pt x="344" y="503"/>
                  </a:lnTo>
                  <a:lnTo>
                    <a:pt x="344" y="388"/>
                  </a:lnTo>
                  <a:lnTo>
                    <a:pt x="143" y="388"/>
                  </a:lnTo>
                  <a:lnTo>
                    <a:pt x="143" y="310"/>
                  </a:lnTo>
                  <a:lnTo>
                    <a:pt x="325" y="310"/>
                  </a:lnTo>
                  <a:lnTo>
                    <a:pt x="325" y="196"/>
                  </a:lnTo>
                  <a:lnTo>
                    <a:pt x="143" y="196"/>
                  </a:lnTo>
                  <a:lnTo>
                    <a:pt x="143" y="115"/>
                  </a:lnTo>
                  <a:lnTo>
                    <a:pt x="344" y="11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6" name="Freeform 18"/>
            <p:cNvSpPr>
              <a:spLocks/>
            </p:cNvSpPr>
            <p:nvPr userDrawn="1"/>
          </p:nvSpPr>
          <p:spPr bwMode="auto">
            <a:xfrm>
              <a:off x="4596805" y="2581299"/>
              <a:ext cx="179389" cy="146051"/>
            </a:xfrm>
            <a:custGeom>
              <a:avLst/>
              <a:gdLst>
                <a:gd name="T0" fmla="*/ 0 w 113"/>
                <a:gd name="T1" fmla="*/ 0 h 92"/>
                <a:gd name="T2" fmla="*/ 16 w 113"/>
                <a:gd name="T3" fmla="*/ 0 h 92"/>
                <a:gd name="T4" fmla="*/ 33 w 113"/>
                <a:gd name="T5" fmla="*/ 71 h 92"/>
                <a:gd name="T6" fmla="*/ 52 w 113"/>
                <a:gd name="T7" fmla="*/ 0 h 92"/>
                <a:gd name="T8" fmla="*/ 66 w 113"/>
                <a:gd name="T9" fmla="*/ 0 h 92"/>
                <a:gd name="T10" fmla="*/ 83 w 113"/>
                <a:gd name="T11" fmla="*/ 71 h 92"/>
                <a:gd name="T12" fmla="*/ 101 w 113"/>
                <a:gd name="T13" fmla="*/ 0 h 92"/>
                <a:gd name="T14" fmla="*/ 113 w 113"/>
                <a:gd name="T15" fmla="*/ 0 h 92"/>
                <a:gd name="T16" fmla="*/ 90 w 113"/>
                <a:gd name="T17" fmla="*/ 92 h 92"/>
                <a:gd name="T18" fmla="*/ 75 w 113"/>
                <a:gd name="T19" fmla="*/ 92 h 92"/>
                <a:gd name="T20" fmla="*/ 56 w 113"/>
                <a:gd name="T21" fmla="*/ 26 h 92"/>
                <a:gd name="T22" fmla="*/ 40 w 113"/>
                <a:gd name="T23" fmla="*/ 92 h 92"/>
                <a:gd name="T24" fmla="*/ 23 w 113"/>
                <a:gd name="T25" fmla="*/ 92 h 92"/>
                <a:gd name="T26" fmla="*/ 0 w 113"/>
                <a:gd name="T27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13" h="92">
                  <a:moveTo>
                    <a:pt x="0" y="0"/>
                  </a:moveTo>
                  <a:lnTo>
                    <a:pt x="16" y="0"/>
                  </a:lnTo>
                  <a:lnTo>
                    <a:pt x="33" y="71"/>
                  </a:lnTo>
                  <a:lnTo>
                    <a:pt x="52" y="0"/>
                  </a:lnTo>
                  <a:lnTo>
                    <a:pt x="66" y="0"/>
                  </a:lnTo>
                  <a:lnTo>
                    <a:pt x="83" y="71"/>
                  </a:lnTo>
                  <a:lnTo>
                    <a:pt x="101" y="0"/>
                  </a:lnTo>
                  <a:lnTo>
                    <a:pt x="113" y="0"/>
                  </a:lnTo>
                  <a:lnTo>
                    <a:pt x="90" y="92"/>
                  </a:lnTo>
                  <a:lnTo>
                    <a:pt x="75" y="92"/>
                  </a:lnTo>
                  <a:lnTo>
                    <a:pt x="56" y="26"/>
                  </a:lnTo>
                  <a:lnTo>
                    <a:pt x="40" y="92"/>
                  </a:lnTo>
                  <a:lnTo>
                    <a:pt x="23" y="9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7" name="Freeform 19"/>
            <p:cNvSpPr>
              <a:spLocks noEditPoints="1"/>
            </p:cNvSpPr>
            <p:nvPr userDrawn="1"/>
          </p:nvSpPr>
          <p:spPr bwMode="auto">
            <a:xfrm>
              <a:off x="4776194" y="2614637"/>
              <a:ext cx="106363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8" y="26"/>
                    <a:pt x="21" y="23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10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8" name="Freeform 20"/>
            <p:cNvSpPr>
              <a:spLocks/>
            </p:cNvSpPr>
            <p:nvPr userDrawn="1"/>
          </p:nvSpPr>
          <p:spPr bwMode="auto">
            <a:xfrm>
              <a:off x="4901607" y="2614637"/>
              <a:ext cx="58738" cy="112713"/>
            </a:xfrm>
            <a:custGeom>
              <a:avLst/>
              <a:gdLst>
                <a:gd name="T0" fmla="*/ 16 w 16"/>
                <a:gd name="T1" fmla="*/ 7 h 30"/>
                <a:gd name="T2" fmla="*/ 14 w 16"/>
                <a:gd name="T3" fmla="*/ 7 h 30"/>
                <a:gd name="T4" fmla="*/ 6 w 16"/>
                <a:gd name="T5" fmla="*/ 16 h 30"/>
                <a:gd name="T6" fmla="*/ 6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8 h 30"/>
                <a:gd name="T16" fmla="*/ 14 w 16"/>
                <a:gd name="T17" fmla="*/ 0 h 30"/>
                <a:gd name="T18" fmla="*/ 16 w 16"/>
                <a:gd name="T19" fmla="*/ 1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4" y="7"/>
                    <a:pt x="14" y="7"/>
                  </a:cubicBezTo>
                  <a:cubicBezTo>
                    <a:pt x="9" y="7"/>
                    <a:pt x="6" y="10"/>
                    <a:pt x="6" y="16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3"/>
                    <a:pt x="10" y="0"/>
                    <a:pt x="14" y="0"/>
                  </a:cubicBezTo>
                  <a:cubicBezTo>
                    <a:pt x="14" y="0"/>
                    <a:pt x="15" y="0"/>
                    <a:pt x="16" y="1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9" name="Freeform 21"/>
            <p:cNvSpPr>
              <a:spLocks/>
            </p:cNvSpPr>
            <p:nvPr userDrawn="1"/>
          </p:nvSpPr>
          <p:spPr bwMode="auto">
            <a:xfrm>
              <a:off x="4973045" y="2581299"/>
              <a:ext cx="96838" cy="146051"/>
            </a:xfrm>
            <a:custGeom>
              <a:avLst/>
              <a:gdLst>
                <a:gd name="T0" fmla="*/ 14 w 61"/>
                <a:gd name="T1" fmla="*/ 0 h 92"/>
                <a:gd name="T2" fmla="*/ 14 w 61"/>
                <a:gd name="T3" fmla="*/ 57 h 92"/>
                <a:gd name="T4" fmla="*/ 42 w 61"/>
                <a:gd name="T5" fmla="*/ 23 h 92"/>
                <a:gd name="T6" fmla="*/ 59 w 61"/>
                <a:gd name="T7" fmla="*/ 23 h 92"/>
                <a:gd name="T8" fmla="*/ 38 w 61"/>
                <a:gd name="T9" fmla="*/ 47 h 92"/>
                <a:gd name="T10" fmla="*/ 61 w 61"/>
                <a:gd name="T11" fmla="*/ 92 h 92"/>
                <a:gd name="T12" fmla="*/ 45 w 61"/>
                <a:gd name="T13" fmla="*/ 92 h 92"/>
                <a:gd name="T14" fmla="*/ 26 w 61"/>
                <a:gd name="T15" fmla="*/ 57 h 92"/>
                <a:gd name="T16" fmla="*/ 14 w 61"/>
                <a:gd name="T17" fmla="*/ 71 h 92"/>
                <a:gd name="T18" fmla="*/ 14 w 61"/>
                <a:gd name="T19" fmla="*/ 92 h 92"/>
                <a:gd name="T20" fmla="*/ 0 w 61"/>
                <a:gd name="T21" fmla="*/ 92 h 92"/>
                <a:gd name="T22" fmla="*/ 0 w 61"/>
                <a:gd name="T23" fmla="*/ 0 h 92"/>
                <a:gd name="T24" fmla="*/ 14 w 61"/>
                <a:gd name="T25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61" h="92">
                  <a:moveTo>
                    <a:pt x="14" y="0"/>
                  </a:moveTo>
                  <a:lnTo>
                    <a:pt x="14" y="57"/>
                  </a:lnTo>
                  <a:lnTo>
                    <a:pt x="42" y="23"/>
                  </a:lnTo>
                  <a:lnTo>
                    <a:pt x="59" y="23"/>
                  </a:lnTo>
                  <a:lnTo>
                    <a:pt x="38" y="47"/>
                  </a:lnTo>
                  <a:lnTo>
                    <a:pt x="61" y="92"/>
                  </a:lnTo>
                  <a:lnTo>
                    <a:pt x="45" y="92"/>
                  </a:lnTo>
                  <a:lnTo>
                    <a:pt x="26" y="57"/>
                  </a:lnTo>
                  <a:lnTo>
                    <a:pt x="14" y="71"/>
                  </a:lnTo>
                  <a:lnTo>
                    <a:pt x="14" y="92"/>
                  </a:lnTo>
                  <a:lnTo>
                    <a:pt x="0" y="92"/>
                  </a:lnTo>
                  <a:lnTo>
                    <a:pt x="0" y="0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0" name="Freeform 22"/>
            <p:cNvSpPr>
              <a:spLocks noEditPoints="1"/>
            </p:cNvSpPr>
            <p:nvPr userDrawn="1"/>
          </p:nvSpPr>
          <p:spPr bwMode="auto">
            <a:xfrm>
              <a:off x="5080996" y="2581299"/>
              <a:ext cx="26988" cy="146051"/>
            </a:xfrm>
            <a:custGeom>
              <a:avLst/>
              <a:gdLst>
                <a:gd name="T0" fmla="*/ 17 w 17"/>
                <a:gd name="T1" fmla="*/ 14 h 92"/>
                <a:gd name="T2" fmla="*/ 0 w 17"/>
                <a:gd name="T3" fmla="*/ 14 h 92"/>
                <a:gd name="T4" fmla="*/ 0 w 17"/>
                <a:gd name="T5" fmla="*/ 0 h 92"/>
                <a:gd name="T6" fmla="*/ 17 w 17"/>
                <a:gd name="T7" fmla="*/ 0 h 92"/>
                <a:gd name="T8" fmla="*/ 17 w 17"/>
                <a:gd name="T9" fmla="*/ 14 h 92"/>
                <a:gd name="T10" fmla="*/ 17 w 17"/>
                <a:gd name="T11" fmla="*/ 92 h 92"/>
                <a:gd name="T12" fmla="*/ 0 w 17"/>
                <a:gd name="T13" fmla="*/ 92 h 92"/>
                <a:gd name="T14" fmla="*/ 0 w 17"/>
                <a:gd name="T15" fmla="*/ 23 h 92"/>
                <a:gd name="T16" fmla="*/ 17 w 17"/>
                <a:gd name="T17" fmla="*/ 23 h 92"/>
                <a:gd name="T18" fmla="*/ 17 w 17"/>
                <a:gd name="T19" fmla="*/ 92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" h="92">
                  <a:moveTo>
                    <a:pt x="17" y="14"/>
                  </a:moveTo>
                  <a:lnTo>
                    <a:pt x="0" y="14"/>
                  </a:lnTo>
                  <a:lnTo>
                    <a:pt x="0" y="0"/>
                  </a:lnTo>
                  <a:lnTo>
                    <a:pt x="17" y="0"/>
                  </a:lnTo>
                  <a:lnTo>
                    <a:pt x="17" y="14"/>
                  </a:lnTo>
                  <a:close/>
                  <a:moveTo>
                    <a:pt x="17" y="92"/>
                  </a:moveTo>
                  <a:lnTo>
                    <a:pt x="0" y="92"/>
                  </a:lnTo>
                  <a:lnTo>
                    <a:pt x="0" y="23"/>
                  </a:lnTo>
                  <a:lnTo>
                    <a:pt x="17" y="23"/>
                  </a:lnTo>
                  <a:lnTo>
                    <a:pt x="17" y="9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2" name="Freeform 23"/>
            <p:cNvSpPr>
              <a:spLocks/>
            </p:cNvSpPr>
            <p:nvPr userDrawn="1"/>
          </p:nvSpPr>
          <p:spPr bwMode="auto">
            <a:xfrm>
              <a:off x="5130209" y="2614637"/>
              <a:ext cx="90488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2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4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2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8"/>
                    <a:pt x="16" y="5"/>
                    <a:pt x="13" y="5"/>
                  </a:cubicBezTo>
                  <a:cubicBezTo>
                    <a:pt x="9" y="5"/>
                    <a:pt x="6" y="9"/>
                    <a:pt x="6" y="14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3" name="Freeform 24"/>
            <p:cNvSpPr>
              <a:spLocks noEditPoints="1"/>
            </p:cNvSpPr>
            <p:nvPr userDrawn="1"/>
          </p:nvSpPr>
          <p:spPr bwMode="auto">
            <a:xfrm>
              <a:off x="5236572" y="2598762"/>
              <a:ext cx="107951" cy="171451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8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6 h 45"/>
                <a:gd name="T14" fmla="*/ 11 w 29"/>
                <a:gd name="T15" fmla="*/ 28 h 45"/>
                <a:gd name="T16" fmla="*/ 20 w 29"/>
                <a:gd name="T17" fmla="*/ 29 h 45"/>
                <a:gd name="T18" fmla="*/ 29 w 29"/>
                <a:gd name="T19" fmla="*/ 36 h 45"/>
                <a:gd name="T20" fmla="*/ 15 w 29"/>
                <a:gd name="T21" fmla="*/ 45 h 45"/>
                <a:gd name="T22" fmla="*/ 0 w 29"/>
                <a:gd name="T23" fmla="*/ 37 h 45"/>
                <a:gd name="T24" fmla="*/ 4 w 29"/>
                <a:gd name="T25" fmla="*/ 32 h 45"/>
                <a:gd name="T26" fmla="*/ 1 w 29"/>
                <a:gd name="T27" fmla="*/ 27 h 45"/>
                <a:gd name="T28" fmla="*/ 6 w 29"/>
                <a:gd name="T29" fmla="*/ 22 h 45"/>
                <a:gd name="T30" fmla="*/ 2 w 29"/>
                <a:gd name="T31" fmla="*/ 14 h 45"/>
                <a:gd name="T32" fmla="*/ 14 w 29"/>
                <a:gd name="T33" fmla="*/ 5 h 45"/>
                <a:gd name="T34" fmla="*/ 20 w 29"/>
                <a:gd name="T35" fmla="*/ 6 h 45"/>
                <a:gd name="T36" fmla="*/ 27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7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7 h 45"/>
                <a:gd name="T54" fmla="*/ 9 w 29"/>
                <a:gd name="T55" fmla="*/ 14 h 45"/>
                <a:gd name="T56" fmla="*/ 14 w 29"/>
                <a:gd name="T57" fmla="*/ 20 h 45"/>
                <a:gd name="T58" fmla="*/ 20 w 29"/>
                <a:gd name="T59" fmla="*/ 14 h 45"/>
                <a:gd name="T60" fmla="*/ 14 w 29"/>
                <a:gd name="T61" fmla="*/ 9 h 45"/>
                <a:gd name="T62" fmla="*/ 9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8" y="5"/>
                    <a:pt x="27" y="5"/>
                  </a:cubicBezTo>
                  <a:cubicBezTo>
                    <a:pt x="25" y="5"/>
                    <a:pt x="23" y="6"/>
                    <a:pt x="23" y="8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2" y="24"/>
                    <a:pt x="14" y="24"/>
                  </a:cubicBezTo>
                  <a:cubicBezTo>
                    <a:pt x="13" y="24"/>
                    <a:pt x="11" y="24"/>
                    <a:pt x="10" y="23"/>
                  </a:cubicBezTo>
                  <a:cubicBezTo>
                    <a:pt x="8" y="24"/>
                    <a:pt x="7" y="25"/>
                    <a:pt x="7" y="26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20" y="29"/>
                    <a:pt x="20" y="29"/>
                    <a:pt x="20" y="29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2"/>
                    <a:pt x="24" y="45"/>
                    <a:pt x="15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2" y="33"/>
                    <a:pt x="4" y="32"/>
                  </a:cubicBezTo>
                  <a:cubicBezTo>
                    <a:pt x="2" y="31"/>
                    <a:pt x="1" y="29"/>
                    <a:pt x="1" y="27"/>
                  </a:cubicBezTo>
                  <a:cubicBezTo>
                    <a:pt x="1" y="25"/>
                    <a:pt x="3" y="23"/>
                    <a:pt x="6" y="22"/>
                  </a:cubicBezTo>
                  <a:cubicBezTo>
                    <a:pt x="4" y="20"/>
                    <a:pt x="2" y="17"/>
                    <a:pt x="2" y="14"/>
                  </a:cubicBezTo>
                  <a:cubicBezTo>
                    <a:pt x="2" y="9"/>
                    <a:pt x="7" y="5"/>
                    <a:pt x="14" y="5"/>
                  </a:cubicBezTo>
                  <a:cubicBezTo>
                    <a:pt x="16" y="5"/>
                    <a:pt x="18" y="5"/>
                    <a:pt x="20" y="6"/>
                  </a:cubicBezTo>
                  <a:cubicBezTo>
                    <a:pt x="21" y="2"/>
                    <a:pt x="23" y="0"/>
                    <a:pt x="27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7"/>
                  </a:moveTo>
                  <a:cubicBezTo>
                    <a:pt x="6" y="40"/>
                    <a:pt x="9" y="41"/>
                    <a:pt x="15" y="41"/>
                  </a:cubicBezTo>
                  <a:cubicBezTo>
                    <a:pt x="21" y="41"/>
                    <a:pt x="23" y="40"/>
                    <a:pt x="23" y="37"/>
                  </a:cubicBezTo>
                  <a:cubicBezTo>
                    <a:pt x="23" y="35"/>
                    <a:pt x="22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7" y="34"/>
                    <a:pt x="6" y="35"/>
                    <a:pt x="6" y="37"/>
                  </a:cubicBezTo>
                  <a:moveTo>
                    <a:pt x="9" y="14"/>
                  </a:moveTo>
                  <a:cubicBezTo>
                    <a:pt x="9" y="18"/>
                    <a:pt x="11" y="20"/>
                    <a:pt x="14" y="20"/>
                  </a:cubicBezTo>
                  <a:cubicBezTo>
                    <a:pt x="18" y="20"/>
                    <a:pt x="20" y="18"/>
                    <a:pt x="20" y="14"/>
                  </a:cubicBezTo>
                  <a:cubicBezTo>
                    <a:pt x="20" y="11"/>
                    <a:pt x="17" y="9"/>
                    <a:pt x="14" y="9"/>
                  </a:cubicBezTo>
                  <a:cubicBezTo>
                    <a:pt x="11" y="9"/>
                    <a:pt x="9" y="11"/>
                    <a:pt x="9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4" name="Freeform 25"/>
            <p:cNvSpPr>
              <a:spLocks/>
            </p:cNvSpPr>
            <p:nvPr userDrawn="1"/>
          </p:nvSpPr>
          <p:spPr bwMode="auto">
            <a:xfrm>
              <a:off x="5409611" y="2587649"/>
              <a:ext cx="66675" cy="144463"/>
            </a:xfrm>
            <a:custGeom>
              <a:avLst/>
              <a:gdLst>
                <a:gd name="T0" fmla="*/ 11 w 18"/>
                <a:gd name="T1" fmla="*/ 8 h 38"/>
                <a:gd name="T2" fmla="*/ 18 w 18"/>
                <a:gd name="T3" fmla="*/ 8 h 38"/>
                <a:gd name="T4" fmla="*/ 18 w 18"/>
                <a:gd name="T5" fmla="*/ 13 h 38"/>
                <a:gd name="T6" fmla="*/ 11 w 18"/>
                <a:gd name="T7" fmla="*/ 13 h 38"/>
                <a:gd name="T8" fmla="*/ 11 w 18"/>
                <a:gd name="T9" fmla="*/ 27 h 38"/>
                <a:gd name="T10" fmla="*/ 15 w 18"/>
                <a:gd name="T11" fmla="*/ 33 h 38"/>
                <a:gd name="T12" fmla="*/ 18 w 18"/>
                <a:gd name="T13" fmla="*/ 33 h 38"/>
                <a:gd name="T14" fmla="*/ 18 w 18"/>
                <a:gd name="T15" fmla="*/ 38 h 38"/>
                <a:gd name="T16" fmla="*/ 14 w 18"/>
                <a:gd name="T17" fmla="*/ 38 h 38"/>
                <a:gd name="T18" fmla="*/ 5 w 18"/>
                <a:gd name="T19" fmla="*/ 27 h 38"/>
                <a:gd name="T20" fmla="*/ 5 w 18"/>
                <a:gd name="T21" fmla="*/ 13 h 38"/>
                <a:gd name="T22" fmla="*/ 0 w 18"/>
                <a:gd name="T23" fmla="*/ 13 h 38"/>
                <a:gd name="T24" fmla="*/ 0 w 18"/>
                <a:gd name="T25" fmla="*/ 8 h 38"/>
                <a:gd name="T26" fmla="*/ 5 w 18"/>
                <a:gd name="T27" fmla="*/ 8 h 38"/>
                <a:gd name="T28" fmla="*/ 5 w 18"/>
                <a:gd name="T29" fmla="*/ 1 h 38"/>
                <a:gd name="T30" fmla="*/ 11 w 18"/>
                <a:gd name="T31" fmla="*/ 0 h 38"/>
                <a:gd name="T32" fmla="*/ 11 w 18"/>
                <a:gd name="T33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8" h="38">
                  <a:moveTo>
                    <a:pt x="11" y="8"/>
                  </a:moveTo>
                  <a:cubicBezTo>
                    <a:pt x="18" y="8"/>
                    <a:pt x="18" y="8"/>
                    <a:pt x="18" y="8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1" y="13"/>
                    <a:pt x="11" y="13"/>
                    <a:pt x="11" y="13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31"/>
                    <a:pt x="12" y="33"/>
                    <a:pt x="15" y="33"/>
                  </a:cubicBezTo>
                  <a:cubicBezTo>
                    <a:pt x="16" y="33"/>
                    <a:pt x="17" y="33"/>
                    <a:pt x="18" y="33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7" y="38"/>
                    <a:pt x="15" y="38"/>
                    <a:pt x="14" y="38"/>
                  </a:cubicBezTo>
                  <a:cubicBezTo>
                    <a:pt x="7" y="38"/>
                    <a:pt x="5" y="35"/>
                    <a:pt x="5" y="27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11" y="0"/>
                    <a:pt x="11" y="0"/>
                    <a:pt x="11" y="0"/>
                  </a:cubicBezTo>
                  <a:lnTo>
                    <a:pt x="11" y="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5" name="Freeform 26"/>
            <p:cNvSpPr>
              <a:spLocks noEditPoints="1"/>
            </p:cNvSpPr>
            <p:nvPr userDrawn="1"/>
          </p:nvSpPr>
          <p:spPr bwMode="auto">
            <a:xfrm>
              <a:off x="5484224" y="2614637"/>
              <a:ext cx="104776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3"/>
                    <a:pt x="9" y="26"/>
                    <a:pt x="14" y="26"/>
                  </a:cubicBezTo>
                  <a:cubicBezTo>
                    <a:pt x="18" y="26"/>
                    <a:pt x="21" y="23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9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6" name="Freeform 27"/>
            <p:cNvSpPr>
              <a:spLocks noEditPoints="1"/>
            </p:cNvSpPr>
            <p:nvPr userDrawn="1"/>
          </p:nvSpPr>
          <p:spPr bwMode="auto">
            <a:xfrm>
              <a:off x="5596937" y="2598762"/>
              <a:ext cx="109538" cy="171451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8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6 h 45"/>
                <a:gd name="T14" fmla="*/ 11 w 29"/>
                <a:gd name="T15" fmla="*/ 28 h 45"/>
                <a:gd name="T16" fmla="*/ 19 w 29"/>
                <a:gd name="T17" fmla="*/ 29 h 45"/>
                <a:gd name="T18" fmla="*/ 29 w 29"/>
                <a:gd name="T19" fmla="*/ 36 h 45"/>
                <a:gd name="T20" fmla="*/ 14 w 29"/>
                <a:gd name="T21" fmla="*/ 45 h 45"/>
                <a:gd name="T22" fmla="*/ 0 w 29"/>
                <a:gd name="T23" fmla="*/ 37 h 45"/>
                <a:gd name="T24" fmla="*/ 4 w 29"/>
                <a:gd name="T25" fmla="*/ 32 h 45"/>
                <a:gd name="T26" fmla="*/ 1 w 29"/>
                <a:gd name="T27" fmla="*/ 27 h 45"/>
                <a:gd name="T28" fmla="*/ 6 w 29"/>
                <a:gd name="T29" fmla="*/ 22 h 45"/>
                <a:gd name="T30" fmla="*/ 2 w 29"/>
                <a:gd name="T31" fmla="*/ 14 h 45"/>
                <a:gd name="T32" fmla="*/ 14 w 29"/>
                <a:gd name="T33" fmla="*/ 5 h 45"/>
                <a:gd name="T34" fmla="*/ 20 w 29"/>
                <a:gd name="T35" fmla="*/ 6 h 45"/>
                <a:gd name="T36" fmla="*/ 26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7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7 h 45"/>
                <a:gd name="T54" fmla="*/ 8 w 29"/>
                <a:gd name="T55" fmla="*/ 14 h 45"/>
                <a:gd name="T56" fmla="*/ 14 w 29"/>
                <a:gd name="T57" fmla="*/ 20 h 45"/>
                <a:gd name="T58" fmla="*/ 19 w 29"/>
                <a:gd name="T59" fmla="*/ 14 h 45"/>
                <a:gd name="T60" fmla="*/ 14 w 29"/>
                <a:gd name="T61" fmla="*/ 9 h 45"/>
                <a:gd name="T62" fmla="*/ 8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7" y="5"/>
                    <a:pt x="27" y="5"/>
                  </a:cubicBezTo>
                  <a:cubicBezTo>
                    <a:pt x="25" y="5"/>
                    <a:pt x="23" y="6"/>
                    <a:pt x="23" y="8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1" y="24"/>
                    <a:pt x="14" y="24"/>
                  </a:cubicBezTo>
                  <a:cubicBezTo>
                    <a:pt x="13" y="24"/>
                    <a:pt x="11" y="24"/>
                    <a:pt x="10" y="23"/>
                  </a:cubicBezTo>
                  <a:cubicBezTo>
                    <a:pt x="8" y="24"/>
                    <a:pt x="7" y="25"/>
                    <a:pt x="7" y="26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19" y="29"/>
                    <a:pt x="19" y="29"/>
                    <a:pt x="19" y="29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2"/>
                    <a:pt x="24" y="45"/>
                    <a:pt x="14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1" y="33"/>
                    <a:pt x="4" y="32"/>
                  </a:cubicBezTo>
                  <a:cubicBezTo>
                    <a:pt x="2" y="31"/>
                    <a:pt x="1" y="29"/>
                    <a:pt x="1" y="27"/>
                  </a:cubicBezTo>
                  <a:cubicBezTo>
                    <a:pt x="1" y="25"/>
                    <a:pt x="3" y="23"/>
                    <a:pt x="6" y="22"/>
                  </a:cubicBezTo>
                  <a:cubicBezTo>
                    <a:pt x="3" y="20"/>
                    <a:pt x="2" y="17"/>
                    <a:pt x="2" y="14"/>
                  </a:cubicBezTo>
                  <a:cubicBezTo>
                    <a:pt x="2" y="9"/>
                    <a:pt x="7" y="5"/>
                    <a:pt x="14" y="5"/>
                  </a:cubicBezTo>
                  <a:cubicBezTo>
                    <a:pt x="16" y="5"/>
                    <a:pt x="18" y="5"/>
                    <a:pt x="20" y="6"/>
                  </a:cubicBezTo>
                  <a:cubicBezTo>
                    <a:pt x="20" y="2"/>
                    <a:pt x="23" y="0"/>
                    <a:pt x="26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7"/>
                  </a:moveTo>
                  <a:cubicBezTo>
                    <a:pt x="6" y="40"/>
                    <a:pt x="9" y="41"/>
                    <a:pt x="15" y="41"/>
                  </a:cubicBezTo>
                  <a:cubicBezTo>
                    <a:pt x="20" y="41"/>
                    <a:pt x="23" y="40"/>
                    <a:pt x="23" y="37"/>
                  </a:cubicBezTo>
                  <a:cubicBezTo>
                    <a:pt x="23" y="35"/>
                    <a:pt x="21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6" y="34"/>
                    <a:pt x="6" y="35"/>
                    <a:pt x="6" y="37"/>
                  </a:cubicBezTo>
                  <a:moveTo>
                    <a:pt x="8" y="14"/>
                  </a:moveTo>
                  <a:cubicBezTo>
                    <a:pt x="8" y="18"/>
                    <a:pt x="11" y="20"/>
                    <a:pt x="14" y="20"/>
                  </a:cubicBezTo>
                  <a:cubicBezTo>
                    <a:pt x="17" y="20"/>
                    <a:pt x="19" y="18"/>
                    <a:pt x="19" y="14"/>
                  </a:cubicBezTo>
                  <a:cubicBezTo>
                    <a:pt x="19" y="11"/>
                    <a:pt x="17" y="9"/>
                    <a:pt x="14" y="9"/>
                  </a:cubicBezTo>
                  <a:cubicBezTo>
                    <a:pt x="11" y="9"/>
                    <a:pt x="8" y="11"/>
                    <a:pt x="8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7" name="Freeform 28"/>
            <p:cNvSpPr>
              <a:spLocks noEditPoints="1"/>
            </p:cNvSpPr>
            <p:nvPr userDrawn="1"/>
          </p:nvSpPr>
          <p:spPr bwMode="auto">
            <a:xfrm>
              <a:off x="5706475" y="2614637"/>
              <a:ext cx="104776" cy="117476"/>
            </a:xfrm>
            <a:custGeom>
              <a:avLst/>
              <a:gdLst>
                <a:gd name="T0" fmla="*/ 7 w 28"/>
                <a:gd name="T1" fmla="*/ 17 h 31"/>
                <a:gd name="T2" fmla="*/ 15 w 28"/>
                <a:gd name="T3" fmla="*/ 26 h 31"/>
                <a:gd name="T4" fmla="*/ 22 w 28"/>
                <a:gd name="T5" fmla="*/ 21 h 31"/>
                <a:gd name="T6" fmla="*/ 28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6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3 h 31"/>
                <a:gd name="T22" fmla="*/ 14 w 28"/>
                <a:gd name="T23" fmla="*/ 5 h 31"/>
                <a:gd name="T24" fmla="*/ 7 w 28"/>
                <a:gd name="T25" fmla="*/ 13 h 31"/>
                <a:gd name="T26" fmla="*/ 21 w 28"/>
                <a:gd name="T27" fmla="*/ 1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5" y="26"/>
                  </a:cubicBezTo>
                  <a:cubicBezTo>
                    <a:pt x="18" y="26"/>
                    <a:pt x="20" y="24"/>
                    <a:pt x="22" y="21"/>
                  </a:cubicBezTo>
                  <a:cubicBezTo>
                    <a:pt x="28" y="22"/>
                    <a:pt x="28" y="22"/>
                    <a:pt x="28" y="22"/>
                  </a:cubicBezTo>
                  <a:cubicBezTo>
                    <a:pt x="26" y="28"/>
                    <a:pt x="21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7"/>
                    <a:pt x="6" y="0"/>
                    <a:pt x="14" y="0"/>
                  </a:cubicBezTo>
                  <a:cubicBezTo>
                    <a:pt x="23" y="0"/>
                    <a:pt x="28" y="6"/>
                    <a:pt x="28" y="16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3"/>
                  </a:moveTo>
                  <a:cubicBezTo>
                    <a:pt x="21" y="8"/>
                    <a:pt x="19" y="5"/>
                    <a:pt x="14" y="5"/>
                  </a:cubicBezTo>
                  <a:cubicBezTo>
                    <a:pt x="10" y="5"/>
                    <a:pt x="8" y="8"/>
                    <a:pt x="7" y="13"/>
                  </a:cubicBezTo>
                  <a:lnTo>
                    <a:pt x="21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8" name="Freeform 29"/>
            <p:cNvSpPr>
              <a:spLocks/>
            </p:cNvSpPr>
            <p:nvPr userDrawn="1"/>
          </p:nvSpPr>
          <p:spPr bwMode="auto">
            <a:xfrm>
              <a:off x="5816014" y="2587649"/>
              <a:ext cx="71438" cy="144463"/>
            </a:xfrm>
            <a:custGeom>
              <a:avLst/>
              <a:gdLst>
                <a:gd name="T0" fmla="*/ 12 w 19"/>
                <a:gd name="T1" fmla="*/ 8 h 38"/>
                <a:gd name="T2" fmla="*/ 18 w 19"/>
                <a:gd name="T3" fmla="*/ 8 h 38"/>
                <a:gd name="T4" fmla="*/ 18 w 19"/>
                <a:gd name="T5" fmla="*/ 13 h 38"/>
                <a:gd name="T6" fmla="*/ 12 w 19"/>
                <a:gd name="T7" fmla="*/ 13 h 38"/>
                <a:gd name="T8" fmla="*/ 12 w 19"/>
                <a:gd name="T9" fmla="*/ 27 h 38"/>
                <a:gd name="T10" fmla="*/ 16 w 19"/>
                <a:gd name="T11" fmla="*/ 33 h 38"/>
                <a:gd name="T12" fmla="*/ 19 w 19"/>
                <a:gd name="T13" fmla="*/ 33 h 38"/>
                <a:gd name="T14" fmla="*/ 19 w 19"/>
                <a:gd name="T15" fmla="*/ 38 h 38"/>
                <a:gd name="T16" fmla="*/ 14 w 19"/>
                <a:gd name="T17" fmla="*/ 38 h 38"/>
                <a:gd name="T18" fmla="*/ 5 w 19"/>
                <a:gd name="T19" fmla="*/ 27 h 38"/>
                <a:gd name="T20" fmla="*/ 5 w 19"/>
                <a:gd name="T21" fmla="*/ 13 h 38"/>
                <a:gd name="T22" fmla="*/ 0 w 19"/>
                <a:gd name="T23" fmla="*/ 13 h 38"/>
                <a:gd name="T24" fmla="*/ 0 w 19"/>
                <a:gd name="T25" fmla="*/ 8 h 38"/>
                <a:gd name="T26" fmla="*/ 5 w 19"/>
                <a:gd name="T27" fmla="*/ 8 h 38"/>
                <a:gd name="T28" fmla="*/ 6 w 19"/>
                <a:gd name="T29" fmla="*/ 1 h 38"/>
                <a:gd name="T30" fmla="*/ 12 w 19"/>
                <a:gd name="T31" fmla="*/ 0 h 38"/>
                <a:gd name="T32" fmla="*/ 12 w 19"/>
                <a:gd name="T33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" h="38">
                  <a:moveTo>
                    <a:pt x="12" y="8"/>
                  </a:moveTo>
                  <a:cubicBezTo>
                    <a:pt x="18" y="8"/>
                    <a:pt x="18" y="8"/>
                    <a:pt x="18" y="8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2" y="13"/>
                    <a:pt x="12" y="13"/>
                    <a:pt x="12" y="13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2" y="31"/>
                    <a:pt x="12" y="33"/>
                    <a:pt x="16" y="33"/>
                  </a:cubicBezTo>
                  <a:cubicBezTo>
                    <a:pt x="17" y="33"/>
                    <a:pt x="18" y="33"/>
                    <a:pt x="19" y="33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8" y="38"/>
                    <a:pt x="16" y="38"/>
                    <a:pt x="14" y="38"/>
                  </a:cubicBezTo>
                  <a:cubicBezTo>
                    <a:pt x="8" y="38"/>
                    <a:pt x="5" y="35"/>
                    <a:pt x="5" y="27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12" y="0"/>
                    <a:pt x="12" y="0"/>
                    <a:pt x="12" y="0"/>
                  </a:cubicBezTo>
                  <a:lnTo>
                    <a:pt x="12" y="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9" name="Freeform 30"/>
            <p:cNvSpPr>
              <a:spLocks/>
            </p:cNvSpPr>
            <p:nvPr userDrawn="1"/>
          </p:nvSpPr>
          <p:spPr bwMode="auto">
            <a:xfrm>
              <a:off x="5901739" y="2581299"/>
              <a:ext cx="90488" cy="146051"/>
            </a:xfrm>
            <a:custGeom>
              <a:avLst/>
              <a:gdLst>
                <a:gd name="T0" fmla="*/ 6 w 24"/>
                <a:gd name="T1" fmla="*/ 0 h 39"/>
                <a:gd name="T2" fmla="*/ 6 w 24"/>
                <a:gd name="T3" fmla="*/ 15 h 39"/>
                <a:gd name="T4" fmla="*/ 15 w 24"/>
                <a:gd name="T5" fmla="*/ 9 h 39"/>
                <a:gd name="T6" fmla="*/ 24 w 24"/>
                <a:gd name="T7" fmla="*/ 21 h 39"/>
                <a:gd name="T8" fmla="*/ 24 w 24"/>
                <a:gd name="T9" fmla="*/ 39 h 39"/>
                <a:gd name="T10" fmla="*/ 18 w 24"/>
                <a:gd name="T11" fmla="*/ 39 h 39"/>
                <a:gd name="T12" fmla="*/ 18 w 24"/>
                <a:gd name="T13" fmla="*/ 21 h 39"/>
                <a:gd name="T14" fmla="*/ 13 w 24"/>
                <a:gd name="T15" fmla="*/ 14 h 39"/>
                <a:gd name="T16" fmla="*/ 6 w 24"/>
                <a:gd name="T17" fmla="*/ 23 h 39"/>
                <a:gd name="T18" fmla="*/ 6 w 24"/>
                <a:gd name="T19" fmla="*/ 39 h 39"/>
                <a:gd name="T20" fmla="*/ 0 w 24"/>
                <a:gd name="T21" fmla="*/ 39 h 39"/>
                <a:gd name="T22" fmla="*/ 0 w 24"/>
                <a:gd name="T23" fmla="*/ 0 h 39"/>
                <a:gd name="T24" fmla="*/ 6 w 24"/>
                <a:gd name="T25" fmla="*/ 0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9">
                  <a:moveTo>
                    <a:pt x="6" y="0"/>
                  </a:moveTo>
                  <a:cubicBezTo>
                    <a:pt x="6" y="15"/>
                    <a:pt x="6" y="15"/>
                    <a:pt x="6" y="15"/>
                  </a:cubicBezTo>
                  <a:cubicBezTo>
                    <a:pt x="8" y="11"/>
                    <a:pt x="11" y="9"/>
                    <a:pt x="15" y="9"/>
                  </a:cubicBezTo>
                  <a:cubicBezTo>
                    <a:pt x="21" y="9"/>
                    <a:pt x="24" y="13"/>
                    <a:pt x="24" y="21"/>
                  </a:cubicBezTo>
                  <a:cubicBezTo>
                    <a:pt x="24" y="39"/>
                    <a:pt x="24" y="39"/>
                    <a:pt x="24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17"/>
                    <a:pt x="16" y="14"/>
                    <a:pt x="13" y="14"/>
                  </a:cubicBezTo>
                  <a:cubicBezTo>
                    <a:pt x="9" y="14"/>
                    <a:pt x="6" y="18"/>
                    <a:pt x="6" y="23"/>
                  </a:cubicBezTo>
                  <a:cubicBezTo>
                    <a:pt x="6" y="39"/>
                    <a:pt x="6" y="39"/>
                    <a:pt x="6" y="39"/>
                  </a:cubicBezTo>
                  <a:cubicBezTo>
                    <a:pt x="0" y="39"/>
                    <a:pt x="0" y="39"/>
                    <a:pt x="0" y="39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6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0" name="Freeform 31"/>
            <p:cNvSpPr>
              <a:spLocks noEditPoints="1"/>
            </p:cNvSpPr>
            <p:nvPr userDrawn="1"/>
          </p:nvSpPr>
          <p:spPr bwMode="auto">
            <a:xfrm>
              <a:off x="6011278" y="2614637"/>
              <a:ext cx="101601" cy="117476"/>
            </a:xfrm>
            <a:custGeom>
              <a:avLst/>
              <a:gdLst>
                <a:gd name="T0" fmla="*/ 7 w 27"/>
                <a:gd name="T1" fmla="*/ 17 h 31"/>
                <a:gd name="T2" fmla="*/ 14 w 27"/>
                <a:gd name="T3" fmla="*/ 26 h 31"/>
                <a:gd name="T4" fmla="*/ 21 w 27"/>
                <a:gd name="T5" fmla="*/ 21 h 31"/>
                <a:gd name="T6" fmla="*/ 27 w 27"/>
                <a:gd name="T7" fmla="*/ 22 h 31"/>
                <a:gd name="T8" fmla="*/ 14 w 27"/>
                <a:gd name="T9" fmla="*/ 31 h 31"/>
                <a:gd name="T10" fmla="*/ 0 w 27"/>
                <a:gd name="T11" fmla="*/ 16 h 31"/>
                <a:gd name="T12" fmla="*/ 14 w 27"/>
                <a:gd name="T13" fmla="*/ 0 h 31"/>
                <a:gd name="T14" fmla="*/ 27 w 27"/>
                <a:gd name="T15" fmla="*/ 16 h 31"/>
                <a:gd name="T16" fmla="*/ 27 w 27"/>
                <a:gd name="T17" fmla="*/ 17 h 31"/>
                <a:gd name="T18" fmla="*/ 7 w 27"/>
                <a:gd name="T19" fmla="*/ 17 h 31"/>
                <a:gd name="T20" fmla="*/ 21 w 27"/>
                <a:gd name="T21" fmla="*/ 13 h 31"/>
                <a:gd name="T22" fmla="*/ 14 w 27"/>
                <a:gd name="T23" fmla="*/ 5 h 31"/>
                <a:gd name="T24" fmla="*/ 7 w 27"/>
                <a:gd name="T25" fmla="*/ 13 h 31"/>
                <a:gd name="T26" fmla="*/ 21 w 27"/>
                <a:gd name="T27" fmla="*/ 1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7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7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0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7"/>
                    <a:pt x="5" y="0"/>
                    <a:pt x="14" y="0"/>
                  </a:cubicBezTo>
                  <a:cubicBezTo>
                    <a:pt x="22" y="0"/>
                    <a:pt x="27" y="6"/>
                    <a:pt x="27" y="16"/>
                  </a:cubicBezTo>
                  <a:cubicBezTo>
                    <a:pt x="27" y="17"/>
                    <a:pt x="27" y="17"/>
                    <a:pt x="27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3"/>
                  </a:moveTo>
                  <a:cubicBezTo>
                    <a:pt x="20" y="8"/>
                    <a:pt x="18" y="5"/>
                    <a:pt x="14" y="5"/>
                  </a:cubicBezTo>
                  <a:cubicBezTo>
                    <a:pt x="10" y="5"/>
                    <a:pt x="7" y="8"/>
                    <a:pt x="7" y="13"/>
                  </a:cubicBezTo>
                  <a:lnTo>
                    <a:pt x="21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1" name="Freeform 32"/>
            <p:cNvSpPr>
              <a:spLocks/>
            </p:cNvSpPr>
            <p:nvPr userDrawn="1"/>
          </p:nvSpPr>
          <p:spPr bwMode="auto">
            <a:xfrm>
              <a:off x="6131929" y="2614637"/>
              <a:ext cx="60325" cy="112713"/>
            </a:xfrm>
            <a:custGeom>
              <a:avLst/>
              <a:gdLst>
                <a:gd name="T0" fmla="*/ 16 w 16"/>
                <a:gd name="T1" fmla="*/ 7 h 30"/>
                <a:gd name="T2" fmla="*/ 15 w 16"/>
                <a:gd name="T3" fmla="*/ 7 h 30"/>
                <a:gd name="T4" fmla="*/ 7 w 16"/>
                <a:gd name="T5" fmla="*/ 16 h 30"/>
                <a:gd name="T6" fmla="*/ 7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8 h 30"/>
                <a:gd name="T16" fmla="*/ 14 w 16"/>
                <a:gd name="T17" fmla="*/ 0 h 30"/>
                <a:gd name="T18" fmla="*/ 16 w 16"/>
                <a:gd name="T19" fmla="*/ 1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5" y="7"/>
                    <a:pt x="15" y="7"/>
                  </a:cubicBezTo>
                  <a:cubicBezTo>
                    <a:pt x="10" y="7"/>
                    <a:pt x="7" y="10"/>
                    <a:pt x="7" y="16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8" y="3"/>
                    <a:pt x="10" y="0"/>
                    <a:pt x="14" y="0"/>
                  </a:cubicBezTo>
                  <a:cubicBezTo>
                    <a:pt x="15" y="0"/>
                    <a:pt x="15" y="0"/>
                    <a:pt x="16" y="1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2" name="Freeform 33"/>
            <p:cNvSpPr>
              <a:spLocks/>
            </p:cNvSpPr>
            <p:nvPr userDrawn="1"/>
          </p:nvSpPr>
          <p:spPr bwMode="auto">
            <a:xfrm>
              <a:off x="4603155" y="2836888"/>
              <a:ext cx="95251" cy="147638"/>
            </a:xfrm>
            <a:custGeom>
              <a:avLst/>
              <a:gdLst>
                <a:gd name="T0" fmla="*/ 17 w 60"/>
                <a:gd name="T1" fmla="*/ 0 h 93"/>
                <a:gd name="T2" fmla="*/ 17 w 60"/>
                <a:gd name="T3" fmla="*/ 79 h 93"/>
                <a:gd name="T4" fmla="*/ 60 w 60"/>
                <a:gd name="T5" fmla="*/ 79 h 93"/>
                <a:gd name="T6" fmla="*/ 60 w 60"/>
                <a:gd name="T7" fmla="*/ 93 h 93"/>
                <a:gd name="T8" fmla="*/ 0 w 60"/>
                <a:gd name="T9" fmla="*/ 93 h 93"/>
                <a:gd name="T10" fmla="*/ 0 w 60"/>
                <a:gd name="T11" fmla="*/ 0 h 93"/>
                <a:gd name="T12" fmla="*/ 17 w 60"/>
                <a:gd name="T13" fmla="*/ 0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0" h="93">
                  <a:moveTo>
                    <a:pt x="17" y="0"/>
                  </a:moveTo>
                  <a:lnTo>
                    <a:pt x="17" y="79"/>
                  </a:lnTo>
                  <a:lnTo>
                    <a:pt x="60" y="79"/>
                  </a:lnTo>
                  <a:lnTo>
                    <a:pt x="60" y="93"/>
                  </a:lnTo>
                  <a:lnTo>
                    <a:pt x="0" y="93"/>
                  </a:lnTo>
                  <a:lnTo>
                    <a:pt x="0" y="0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3" name="Freeform 34"/>
            <p:cNvSpPr>
              <a:spLocks noEditPoints="1"/>
            </p:cNvSpPr>
            <p:nvPr userDrawn="1"/>
          </p:nvSpPr>
          <p:spPr bwMode="auto">
            <a:xfrm>
              <a:off x="4701581" y="2871813"/>
              <a:ext cx="104776" cy="117476"/>
            </a:xfrm>
            <a:custGeom>
              <a:avLst/>
              <a:gdLst>
                <a:gd name="T0" fmla="*/ 7 w 28"/>
                <a:gd name="T1" fmla="*/ 17 h 31"/>
                <a:gd name="T2" fmla="*/ 14 w 28"/>
                <a:gd name="T3" fmla="*/ 26 h 31"/>
                <a:gd name="T4" fmla="*/ 21 w 28"/>
                <a:gd name="T5" fmla="*/ 21 h 31"/>
                <a:gd name="T6" fmla="*/ 27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5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2 h 31"/>
                <a:gd name="T22" fmla="*/ 14 w 28"/>
                <a:gd name="T23" fmla="*/ 5 h 31"/>
                <a:gd name="T24" fmla="*/ 7 w 28"/>
                <a:gd name="T25" fmla="*/ 12 h 31"/>
                <a:gd name="T26" fmla="*/ 21 w 28"/>
                <a:gd name="T27" fmla="*/ 12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7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1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5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2"/>
                  </a:moveTo>
                  <a:cubicBezTo>
                    <a:pt x="21" y="7"/>
                    <a:pt x="18" y="5"/>
                    <a:pt x="14" y="5"/>
                  </a:cubicBezTo>
                  <a:cubicBezTo>
                    <a:pt x="10" y="5"/>
                    <a:pt x="7" y="8"/>
                    <a:pt x="7" y="12"/>
                  </a:cubicBezTo>
                  <a:lnTo>
                    <a:pt x="21" y="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4" name="Freeform 35"/>
            <p:cNvSpPr>
              <a:spLocks noEditPoints="1"/>
            </p:cNvSpPr>
            <p:nvPr userDrawn="1"/>
          </p:nvSpPr>
          <p:spPr bwMode="auto">
            <a:xfrm>
              <a:off x="4817469" y="2871813"/>
              <a:ext cx="101601" cy="117476"/>
            </a:xfrm>
            <a:custGeom>
              <a:avLst/>
              <a:gdLst>
                <a:gd name="T0" fmla="*/ 14 w 27"/>
                <a:gd name="T1" fmla="*/ 0 h 31"/>
                <a:gd name="T2" fmla="*/ 26 w 27"/>
                <a:gd name="T3" fmla="*/ 12 h 31"/>
                <a:gd name="T4" fmla="*/ 26 w 27"/>
                <a:gd name="T5" fmla="*/ 24 h 31"/>
                <a:gd name="T6" fmla="*/ 27 w 27"/>
                <a:gd name="T7" fmla="*/ 30 h 31"/>
                <a:gd name="T8" fmla="*/ 20 w 27"/>
                <a:gd name="T9" fmla="*/ 30 h 31"/>
                <a:gd name="T10" fmla="*/ 20 w 27"/>
                <a:gd name="T11" fmla="*/ 25 h 31"/>
                <a:gd name="T12" fmla="*/ 10 w 27"/>
                <a:gd name="T13" fmla="*/ 31 h 31"/>
                <a:gd name="T14" fmla="*/ 0 w 27"/>
                <a:gd name="T15" fmla="*/ 22 h 31"/>
                <a:gd name="T16" fmla="*/ 19 w 27"/>
                <a:gd name="T17" fmla="*/ 12 h 31"/>
                <a:gd name="T18" fmla="*/ 20 w 27"/>
                <a:gd name="T19" fmla="*/ 12 h 31"/>
                <a:gd name="T20" fmla="*/ 20 w 27"/>
                <a:gd name="T21" fmla="*/ 10 h 31"/>
                <a:gd name="T22" fmla="*/ 13 w 27"/>
                <a:gd name="T23" fmla="*/ 5 h 31"/>
                <a:gd name="T24" fmla="*/ 7 w 27"/>
                <a:gd name="T25" fmla="*/ 9 h 31"/>
                <a:gd name="T26" fmla="*/ 1 w 27"/>
                <a:gd name="T27" fmla="*/ 9 h 31"/>
                <a:gd name="T28" fmla="*/ 14 w 27"/>
                <a:gd name="T29" fmla="*/ 0 h 31"/>
                <a:gd name="T30" fmla="*/ 18 w 27"/>
                <a:gd name="T31" fmla="*/ 16 h 31"/>
                <a:gd name="T32" fmla="*/ 7 w 27"/>
                <a:gd name="T33" fmla="*/ 22 h 31"/>
                <a:gd name="T34" fmla="*/ 12 w 27"/>
                <a:gd name="T35" fmla="*/ 26 h 31"/>
                <a:gd name="T36" fmla="*/ 20 w 27"/>
                <a:gd name="T37" fmla="*/ 18 h 31"/>
                <a:gd name="T38" fmla="*/ 20 w 27"/>
                <a:gd name="T39" fmla="*/ 16 h 31"/>
                <a:gd name="T40" fmla="*/ 18 w 27"/>
                <a:gd name="T41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27" h="31">
                  <a:moveTo>
                    <a:pt x="14" y="0"/>
                  </a:moveTo>
                  <a:cubicBezTo>
                    <a:pt x="23" y="0"/>
                    <a:pt x="26" y="4"/>
                    <a:pt x="26" y="12"/>
                  </a:cubicBezTo>
                  <a:cubicBezTo>
                    <a:pt x="26" y="24"/>
                    <a:pt x="26" y="24"/>
                    <a:pt x="26" y="24"/>
                  </a:cubicBezTo>
                  <a:cubicBezTo>
                    <a:pt x="26" y="27"/>
                    <a:pt x="26" y="29"/>
                    <a:pt x="27" y="30"/>
                  </a:cubicBezTo>
                  <a:cubicBezTo>
                    <a:pt x="20" y="30"/>
                    <a:pt x="20" y="30"/>
                    <a:pt x="20" y="30"/>
                  </a:cubicBezTo>
                  <a:cubicBezTo>
                    <a:pt x="20" y="29"/>
                    <a:pt x="20" y="27"/>
                    <a:pt x="20" y="25"/>
                  </a:cubicBezTo>
                  <a:cubicBezTo>
                    <a:pt x="18" y="29"/>
                    <a:pt x="14" y="31"/>
                    <a:pt x="10" y="31"/>
                  </a:cubicBezTo>
                  <a:cubicBezTo>
                    <a:pt x="4" y="31"/>
                    <a:pt x="0" y="27"/>
                    <a:pt x="0" y="22"/>
                  </a:cubicBezTo>
                  <a:cubicBezTo>
                    <a:pt x="0" y="15"/>
                    <a:pt x="6" y="12"/>
                    <a:pt x="19" y="12"/>
                  </a:cubicBezTo>
                  <a:cubicBezTo>
                    <a:pt x="20" y="12"/>
                    <a:pt x="20" y="12"/>
                    <a:pt x="20" y="12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0" y="7"/>
                    <a:pt x="18" y="5"/>
                    <a:pt x="13" y="5"/>
                  </a:cubicBezTo>
                  <a:cubicBezTo>
                    <a:pt x="10" y="5"/>
                    <a:pt x="7" y="6"/>
                    <a:pt x="7" y="9"/>
                  </a:cubicBezTo>
                  <a:cubicBezTo>
                    <a:pt x="1" y="9"/>
                    <a:pt x="1" y="9"/>
                    <a:pt x="1" y="9"/>
                  </a:cubicBezTo>
                  <a:cubicBezTo>
                    <a:pt x="2" y="3"/>
                    <a:pt x="6" y="0"/>
                    <a:pt x="14" y="0"/>
                  </a:cubicBezTo>
                  <a:moveTo>
                    <a:pt x="18" y="16"/>
                  </a:moveTo>
                  <a:cubicBezTo>
                    <a:pt x="10" y="16"/>
                    <a:pt x="7" y="18"/>
                    <a:pt x="7" y="22"/>
                  </a:cubicBezTo>
                  <a:cubicBezTo>
                    <a:pt x="7" y="24"/>
                    <a:pt x="9" y="26"/>
                    <a:pt x="12" y="26"/>
                  </a:cubicBezTo>
                  <a:cubicBezTo>
                    <a:pt x="16" y="26"/>
                    <a:pt x="20" y="22"/>
                    <a:pt x="20" y="18"/>
                  </a:cubicBezTo>
                  <a:cubicBezTo>
                    <a:pt x="20" y="16"/>
                    <a:pt x="20" y="16"/>
                    <a:pt x="20" y="16"/>
                  </a:cubicBezTo>
                  <a:lnTo>
                    <a:pt x="18" y="1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5" name="Freeform 36"/>
            <p:cNvSpPr>
              <a:spLocks/>
            </p:cNvSpPr>
            <p:nvPr userDrawn="1"/>
          </p:nvSpPr>
          <p:spPr bwMode="auto">
            <a:xfrm>
              <a:off x="4938120" y="2871813"/>
              <a:ext cx="60325" cy="112713"/>
            </a:xfrm>
            <a:custGeom>
              <a:avLst/>
              <a:gdLst>
                <a:gd name="T0" fmla="*/ 16 w 16"/>
                <a:gd name="T1" fmla="*/ 7 h 30"/>
                <a:gd name="T2" fmla="*/ 14 w 16"/>
                <a:gd name="T3" fmla="*/ 7 h 30"/>
                <a:gd name="T4" fmla="*/ 7 w 16"/>
                <a:gd name="T5" fmla="*/ 16 h 30"/>
                <a:gd name="T6" fmla="*/ 7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7 h 30"/>
                <a:gd name="T16" fmla="*/ 14 w 16"/>
                <a:gd name="T17" fmla="*/ 0 h 30"/>
                <a:gd name="T18" fmla="*/ 16 w 16"/>
                <a:gd name="T19" fmla="*/ 0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5" y="7"/>
                    <a:pt x="14" y="7"/>
                  </a:cubicBezTo>
                  <a:cubicBezTo>
                    <a:pt x="10" y="7"/>
                    <a:pt x="7" y="10"/>
                    <a:pt x="7" y="16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8" y="3"/>
                    <a:pt x="10" y="0"/>
                    <a:pt x="14" y="0"/>
                  </a:cubicBezTo>
                  <a:cubicBezTo>
                    <a:pt x="15" y="0"/>
                    <a:pt x="15" y="0"/>
                    <a:pt x="16" y="0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6" name="Freeform 37"/>
            <p:cNvSpPr>
              <a:spLocks/>
            </p:cNvSpPr>
            <p:nvPr userDrawn="1"/>
          </p:nvSpPr>
          <p:spPr bwMode="auto">
            <a:xfrm>
              <a:off x="5009558" y="2871813"/>
              <a:ext cx="90488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1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3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7"/>
                    <a:pt x="16" y="5"/>
                    <a:pt x="13" y="5"/>
                  </a:cubicBezTo>
                  <a:cubicBezTo>
                    <a:pt x="9" y="5"/>
                    <a:pt x="6" y="8"/>
                    <a:pt x="6" y="13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7" name="Freeform 38"/>
            <p:cNvSpPr>
              <a:spLocks noEditPoints="1"/>
            </p:cNvSpPr>
            <p:nvPr userDrawn="1"/>
          </p:nvSpPr>
          <p:spPr bwMode="auto">
            <a:xfrm>
              <a:off x="5127034" y="2836888"/>
              <a:ext cx="22225" cy="147638"/>
            </a:xfrm>
            <a:custGeom>
              <a:avLst/>
              <a:gdLst>
                <a:gd name="T0" fmla="*/ 14 w 14"/>
                <a:gd name="T1" fmla="*/ 12 h 93"/>
                <a:gd name="T2" fmla="*/ 0 w 14"/>
                <a:gd name="T3" fmla="*/ 12 h 93"/>
                <a:gd name="T4" fmla="*/ 0 w 14"/>
                <a:gd name="T5" fmla="*/ 0 h 93"/>
                <a:gd name="T6" fmla="*/ 14 w 14"/>
                <a:gd name="T7" fmla="*/ 0 h 93"/>
                <a:gd name="T8" fmla="*/ 14 w 14"/>
                <a:gd name="T9" fmla="*/ 12 h 93"/>
                <a:gd name="T10" fmla="*/ 14 w 14"/>
                <a:gd name="T11" fmla="*/ 93 h 93"/>
                <a:gd name="T12" fmla="*/ 0 w 14"/>
                <a:gd name="T13" fmla="*/ 93 h 93"/>
                <a:gd name="T14" fmla="*/ 0 w 14"/>
                <a:gd name="T15" fmla="*/ 24 h 93"/>
                <a:gd name="T16" fmla="*/ 14 w 14"/>
                <a:gd name="T17" fmla="*/ 24 h 93"/>
                <a:gd name="T18" fmla="*/ 14 w 14"/>
                <a:gd name="T19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4" h="93">
                  <a:moveTo>
                    <a:pt x="14" y="12"/>
                  </a:moveTo>
                  <a:lnTo>
                    <a:pt x="0" y="12"/>
                  </a:lnTo>
                  <a:lnTo>
                    <a:pt x="0" y="0"/>
                  </a:lnTo>
                  <a:lnTo>
                    <a:pt x="14" y="0"/>
                  </a:lnTo>
                  <a:lnTo>
                    <a:pt x="14" y="12"/>
                  </a:lnTo>
                  <a:close/>
                  <a:moveTo>
                    <a:pt x="14" y="93"/>
                  </a:moveTo>
                  <a:lnTo>
                    <a:pt x="0" y="93"/>
                  </a:lnTo>
                  <a:lnTo>
                    <a:pt x="0" y="24"/>
                  </a:lnTo>
                  <a:lnTo>
                    <a:pt x="14" y="24"/>
                  </a:lnTo>
                  <a:lnTo>
                    <a:pt x="14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8" name="Freeform 39"/>
            <p:cNvSpPr>
              <a:spLocks/>
            </p:cNvSpPr>
            <p:nvPr userDrawn="1"/>
          </p:nvSpPr>
          <p:spPr bwMode="auto">
            <a:xfrm>
              <a:off x="5176247" y="2871813"/>
              <a:ext cx="88901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1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3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7"/>
                    <a:pt x="16" y="5"/>
                    <a:pt x="13" y="5"/>
                  </a:cubicBezTo>
                  <a:cubicBezTo>
                    <a:pt x="9" y="5"/>
                    <a:pt x="6" y="8"/>
                    <a:pt x="6" y="13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9" name="Freeform 40"/>
            <p:cNvSpPr>
              <a:spLocks noEditPoints="1"/>
            </p:cNvSpPr>
            <p:nvPr userDrawn="1"/>
          </p:nvSpPr>
          <p:spPr bwMode="auto">
            <a:xfrm>
              <a:off x="5281022" y="2855938"/>
              <a:ext cx="109538" cy="169863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7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5 h 45"/>
                <a:gd name="T14" fmla="*/ 11 w 29"/>
                <a:gd name="T15" fmla="*/ 28 h 45"/>
                <a:gd name="T16" fmla="*/ 19 w 29"/>
                <a:gd name="T17" fmla="*/ 28 h 45"/>
                <a:gd name="T18" fmla="*/ 29 w 29"/>
                <a:gd name="T19" fmla="*/ 36 h 45"/>
                <a:gd name="T20" fmla="*/ 14 w 29"/>
                <a:gd name="T21" fmla="*/ 45 h 45"/>
                <a:gd name="T22" fmla="*/ 0 w 29"/>
                <a:gd name="T23" fmla="*/ 37 h 45"/>
                <a:gd name="T24" fmla="*/ 4 w 29"/>
                <a:gd name="T25" fmla="*/ 31 h 45"/>
                <a:gd name="T26" fmla="*/ 1 w 29"/>
                <a:gd name="T27" fmla="*/ 27 h 45"/>
                <a:gd name="T28" fmla="*/ 6 w 29"/>
                <a:gd name="T29" fmla="*/ 21 h 45"/>
                <a:gd name="T30" fmla="*/ 2 w 29"/>
                <a:gd name="T31" fmla="*/ 14 h 45"/>
                <a:gd name="T32" fmla="*/ 14 w 29"/>
                <a:gd name="T33" fmla="*/ 4 h 45"/>
                <a:gd name="T34" fmla="*/ 20 w 29"/>
                <a:gd name="T35" fmla="*/ 6 h 45"/>
                <a:gd name="T36" fmla="*/ 27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6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6 h 45"/>
                <a:gd name="T54" fmla="*/ 8 w 29"/>
                <a:gd name="T55" fmla="*/ 14 h 45"/>
                <a:gd name="T56" fmla="*/ 14 w 29"/>
                <a:gd name="T57" fmla="*/ 20 h 45"/>
                <a:gd name="T58" fmla="*/ 19 w 29"/>
                <a:gd name="T59" fmla="*/ 14 h 45"/>
                <a:gd name="T60" fmla="*/ 14 w 29"/>
                <a:gd name="T61" fmla="*/ 8 h 45"/>
                <a:gd name="T62" fmla="*/ 8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8" y="5"/>
                    <a:pt x="27" y="5"/>
                  </a:cubicBezTo>
                  <a:cubicBezTo>
                    <a:pt x="25" y="5"/>
                    <a:pt x="23" y="6"/>
                    <a:pt x="23" y="7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1" y="24"/>
                    <a:pt x="14" y="24"/>
                  </a:cubicBezTo>
                  <a:cubicBezTo>
                    <a:pt x="13" y="24"/>
                    <a:pt x="11" y="23"/>
                    <a:pt x="10" y="23"/>
                  </a:cubicBezTo>
                  <a:cubicBezTo>
                    <a:pt x="8" y="24"/>
                    <a:pt x="7" y="24"/>
                    <a:pt x="7" y="25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19" y="28"/>
                    <a:pt x="19" y="28"/>
                    <a:pt x="19" y="28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1"/>
                    <a:pt x="24" y="45"/>
                    <a:pt x="14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1" y="32"/>
                    <a:pt x="4" y="31"/>
                  </a:cubicBezTo>
                  <a:cubicBezTo>
                    <a:pt x="2" y="30"/>
                    <a:pt x="1" y="29"/>
                    <a:pt x="1" y="27"/>
                  </a:cubicBezTo>
                  <a:cubicBezTo>
                    <a:pt x="1" y="24"/>
                    <a:pt x="3" y="22"/>
                    <a:pt x="6" y="21"/>
                  </a:cubicBezTo>
                  <a:cubicBezTo>
                    <a:pt x="3" y="20"/>
                    <a:pt x="2" y="17"/>
                    <a:pt x="2" y="14"/>
                  </a:cubicBezTo>
                  <a:cubicBezTo>
                    <a:pt x="2" y="9"/>
                    <a:pt x="7" y="4"/>
                    <a:pt x="14" y="4"/>
                  </a:cubicBezTo>
                  <a:cubicBezTo>
                    <a:pt x="16" y="4"/>
                    <a:pt x="18" y="5"/>
                    <a:pt x="20" y="6"/>
                  </a:cubicBezTo>
                  <a:cubicBezTo>
                    <a:pt x="20" y="2"/>
                    <a:pt x="23" y="0"/>
                    <a:pt x="27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6"/>
                  </a:moveTo>
                  <a:cubicBezTo>
                    <a:pt x="6" y="39"/>
                    <a:pt x="9" y="41"/>
                    <a:pt x="15" y="41"/>
                  </a:cubicBezTo>
                  <a:cubicBezTo>
                    <a:pt x="20" y="41"/>
                    <a:pt x="23" y="39"/>
                    <a:pt x="23" y="37"/>
                  </a:cubicBezTo>
                  <a:cubicBezTo>
                    <a:pt x="23" y="35"/>
                    <a:pt x="22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6" y="34"/>
                    <a:pt x="6" y="35"/>
                    <a:pt x="6" y="36"/>
                  </a:cubicBezTo>
                  <a:moveTo>
                    <a:pt x="8" y="14"/>
                  </a:moveTo>
                  <a:cubicBezTo>
                    <a:pt x="8" y="17"/>
                    <a:pt x="11" y="20"/>
                    <a:pt x="14" y="20"/>
                  </a:cubicBezTo>
                  <a:cubicBezTo>
                    <a:pt x="17" y="20"/>
                    <a:pt x="19" y="17"/>
                    <a:pt x="19" y="14"/>
                  </a:cubicBezTo>
                  <a:cubicBezTo>
                    <a:pt x="19" y="11"/>
                    <a:pt x="17" y="8"/>
                    <a:pt x="14" y="8"/>
                  </a:cubicBezTo>
                  <a:cubicBezTo>
                    <a:pt x="11" y="8"/>
                    <a:pt x="8" y="11"/>
                    <a:pt x="8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0" name="Freeform 41"/>
            <p:cNvSpPr>
              <a:spLocks/>
            </p:cNvSpPr>
            <p:nvPr userDrawn="1"/>
          </p:nvSpPr>
          <p:spPr bwMode="auto">
            <a:xfrm>
              <a:off x="5454061" y="2833713"/>
              <a:ext cx="71438" cy="150813"/>
            </a:xfrm>
            <a:custGeom>
              <a:avLst/>
              <a:gdLst>
                <a:gd name="T0" fmla="*/ 19 w 19"/>
                <a:gd name="T1" fmla="*/ 5 h 40"/>
                <a:gd name="T2" fmla="*/ 16 w 19"/>
                <a:gd name="T3" fmla="*/ 5 h 40"/>
                <a:gd name="T4" fmla="*/ 11 w 19"/>
                <a:gd name="T5" fmla="*/ 10 h 40"/>
                <a:gd name="T6" fmla="*/ 11 w 19"/>
                <a:gd name="T7" fmla="*/ 11 h 40"/>
                <a:gd name="T8" fmla="*/ 18 w 19"/>
                <a:gd name="T9" fmla="*/ 11 h 40"/>
                <a:gd name="T10" fmla="*/ 18 w 19"/>
                <a:gd name="T11" fmla="*/ 15 h 40"/>
                <a:gd name="T12" fmla="*/ 11 w 19"/>
                <a:gd name="T13" fmla="*/ 15 h 40"/>
                <a:gd name="T14" fmla="*/ 11 w 19"/>
                <a:gd name="T15" fmla="*/ 40 h 40"/>
                <a:gd name="T16" fmla="*/ 4 w 19"/>
                <a:gd name="T17" fmla="*/ 40 h 40"/>
                <a:gd name="T18" fmla="*/ 4 w 19"/>
                <a:gd name="T19" fmla="*/ 15 h 40"/>
                <a:gd name="T20" fmla="*/ 0 w 19"/>
                <a:gd name="T21" fmla="*/ 15 h 40"/>
                <a:gd name="T22" fmla="*/ 0 w 19"/>
                <a:gd name="T23" fmla="*/ 11 h 40"/>
                <a:gd name="T24" fmla="*/ 4 w 19"/>
                <a:gd name="T25" fmla="*/ 11 h 40"/>
                <a:gd name="T26" fmla="*/ 4 w 19"/>
                <a:gd name="T27" fmla="*/ 10 h 40"/>
                <a:gd name="T28" fmla="*/ 14 w 19"/>
                <a:gd name="T29" fmla="*/ 0 h 40"/>
                <a:gd name="T30" fmla="*/ 19 w 19"/>
                <a:gd name="T31" fmla="*/ 1 h 40"/>
                <a:gd name="T32" fmla="*/ 19 w 19"/>
                <a:gd name="T33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" h="40">
                  <a:moveTo>
                    <a:pt x="19" y="5"/>
                  </a:moveTo>
                  <a:cubicBezTo>
                    <a:pt x="18" y="5"/>
                    <a:pt x="16" y="5"/>
                    <a:pt x="16" y="5"/>
                  </a:cubicBezTo>
                  <a:cubicBezTo>
                    <a:pt x="12" y="5"/>
                    <a:pt x="11" y="7"/>
                    <a:pt x="11" y="10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4" y="40"/>
                    <a:pt x="4" y="40"/>
                    <a:pt x="4" y="40"/>
                  </a:cubicBezTo>
                  <a:cubicBezTo>
                    <a:pt x="4" y="15"/>
                    <a:pt x="4" y="15"/>
                    <a:pt x="4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11"/>
                    <a:pt x="4" y="11"/>
                    <a:pt x="4" y="11"/>
                  </a:cubicBezTo>
                  <a:cubicBezTo>
                    <a:pt x="4" y="10"/>
                    <a:pt x="4" y="10"/>
                    <a:pt x="4" y="10"/>
                  </a:cubicBezTo>
                  <a:cubicBezTo>
                    <a:pt x="4" y="4"/>
                    <a:pt x="7" y="0"/>
                    <a:pt x="14" y="0"/>
                  </a:cubicBezTo>
                  <a:cubicBezTo>
                    <a:pt x="16" y="0"/>
                    <a:pt x="18" y="0"/>
                    <a:pt x="19" y="1"/>
                  </a:cubicBezTo>
                  <a:lnTo>
                    <a:pt x="19" y="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1" name="Freeform 42"/>
            <p:cNvSpPr>
              <a:spLocks noEditPoints="1"/>
            </p:cNvSpPr>
            <p:nvPr userDrawn="1"/>
          </p:nvSpPr>
          <p:spPr bwMode="auto">
            <a:xfrm>
              <a:off x="5525499" y="2871813"/>
              <a:ext cx="104776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2"/>
                    <a:pt x="9" y="26"/>
                    <a:pt x="14" y="26"/>
                  </a:cubicBezTo>
                  <a:cubicBezTo>
                    <a:pt x="18" y="26"/>
                    <a:pt x="21" y="22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9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2" name="Freeform 43"/>
            <p:cNvSpPr>
              <a:spLocks/>
            </p:cNvSpPr>
            <p:nvPr userDrawn="1"/>
          </p:nvSpPr>
          <p:spPr bwMode="auto">
            <a:xfrm>
              <a:off x="5649325" y="2871813"/>
              <a:ext cx="57150" cy="112713"/>
            </a:xfrm>
            <a:custGeom>
              <a:avLst/>
              <a:gdLst>
                <a:gd name="T0" fmla="*/ 15 w 15"/>
                <a:gd name="T1" fmla="*/ 7 h 30"/>
                <a:gd name="T2" fmla="*/ 14 w 15"/>
                <a:gd name="T3" fmla="*/ 7 h 30"/>
                <a:gd name="T4" fmla="*/ 6 w 15"/>
                <a:gd name="T5" fmla="*/ 16 h 30"/>
                <a:gd name="T6" fmla="*/ 6 w 15"/>
                <a:gd name="T7" fmla="*/ 30 h 30"/>
                <a:gd name="T8" fmla="*/ 0 w 15"/>
                <a:gd name="T9" fmla="*/ 30 h 30"/>
                <a:gd name="T10" fmla="*/ 0 w 15"/>
                <a:gd name="T11" fmla="*/ 1 h 30"/>
                <a:gd name="T12" fmla="*/ 5 w 15"/>
                <a:gd name="T13" fmla="*/ 1 h 30"/>
                <a:gd name="T14" fmla="*/ 5 w 15"/>
                <a:gd name="T15" fmla="*/ 7 h 30"/>
                <a:gd name="T16" fmla="*/ 14 w 15"/>
                <a:gd name="T17" fmla="*/ 0 h 30"/>
                <a:gd name="T18" fmla="*/ 15 w 15"/>
                <a:gd name="T19" fmla="*/ 0 h 30"/>
                <a:gd name="T20" fmla="*/ 15 w 15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" h="30">
                  <a:moveTo>
                    <a:pt x="15" y="7"/>
                  </a:moveTo>
                  <a:cubicBezTo>
                    <a:pt x="15" y="7"/>
                    <a:pt x="14" y="7"/>
                    <a:pt x="14" y="7"/>
                  </a:cubicBezTo>
                  <a:cubicBezTo>
                    <a:pt x="9" y="7"/>
                    <a:pt x="6" y="10"/>
                    <a:pt x="6" y="16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7" y="3"/>
                    <a:pt x="10" y="0"/>
                    <a:pt x="14" y="0"/>
                  </a:cubicBezTo>
                  <a:cubicBezTo>
                    <a:pt x="14" y="0"/>
                    <a:pt x="15" y="0"/>
                    <a:pt x="15" y="0"/>
                  </a:cubicBezTo>
                  <a:lnTo>
                    <a:pt x="15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3" name="Rectangle 44"/>
            <p:cNvSpPr>
              <a:spLocks noChangeArrowheads="1"/>
            </p:cNvSpPr>
            <p:nvPr userDrawn="1"/>
          </p:nvSpPr>
          <p:spPr bwMode="auto">
            <a:xfrm>
              <a:off x="5785851" y="2836888"/>
              <a:ext cx="22225" cy="14763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4" name="Freeform 45"/>
            <p:cNvSpPr>
              <a:spLocks noEditPoints="1"/>
            </p:cNvSpPr>
            <p:nvPr userDrawn="1"/>
          </p:nvSpPr>
          <p:spPr bwMode="auto">
            <a:xfrm>
              <a:off x="5833476" y="2836888"/>
              <a:ext cx="23813" cy="147638"/>
            </a:xfrm>
            <a:custGeom>
              <a:avLst/>
              <a:gdLst>
                <a:gd name="T0" fmla="*/ 15 w 15"/>
                <a:gd name="T1" fmla="*/ 12 h 93"/>
                <a:gd name="T2" fmla="*/ 0 w 15"/>
                <a:gd name="T3" fmla="*/ 12 h 93"/>
                <a:gd name="T4" fmla="*/ 0 w 15"/>
                <a:gd name="T5" fmla="*/ 0 h 93"/>
                <a:gd name="T6" fmla="*/ 15 w 15"/>
                <a:gd name="T7" fmla="*/ 0 h 93"/>
                <a:gd name="T8" fmla="*/ 15 w 15"/>
                <a:gd name="T9" fmla="*/ 12 h 93"/>
                <a:gd name="T10" fmla="*/ 15 w 15"/>
                <a:gd name="T11" fmla="*/ 93 h 93"/>
                <a:gd name="T12" fmla="*/ 0 w 15"/>
                <a:gd name="T13" fmla="*/ 93 h 93"/>
                <a:gd name="T14" fmla="*/ 0 w 15"/>
                <a:gd name="T15" fmla="*/ 24 h 93"/>
                <a:gd name="T16" fmla="*/ 15 w 15"/>
                <a:gd name="T17" fmla="*/ 24 h 93"/>
                <a:gd name="T18" fmla="*/ 15 w 15"/>
                <a:gd name="T19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5" h="93">
                  <a:moveTo>
                    <a:pt x="15" y="12"/>
                  </a:moveTo>
                  <a:lnTo>
                    <a:pt x="0" y="12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2"/>
                  </a:lnTo>
                  <a:close/>
                  <a:moveTo>
                    <a:pt x="15" y="93"/>
                  </a:moveTo>
                  <a:lnTo>
                    <a:pt x="0" y="93"/>
                  </a:lnTo>
                  <a:lnTo>
                    <a:pt x="0" y="24"/>
                  </a:lnTo>
                  <a:lnTo>
                    <a:pt x="15" y="24"/>
                  </a:lnTo>
                  <a:lnTo>
                    <a:pt x="15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5" name="Freeform 46"/>
            <p:cNvSpPr>
              <a:spLocks/>
            </p:cNvSpPr>
            <p:nvPr userDrawn="1"/>
          </p:nvSpPr>
          <p:spPr bwMode="auto">
            <a:xfrm>
              <a:off x="5871577" y="2833713"/>
              <a:ext cx="76201" cy="150813"/>
            </a:xfrm>
            <a:custGeom>
              <a:avLst/>
              <a:gdLst>
                <a:gd name="T0" fmla="*/ 20 w 20"/>
                <a:gd name="T1" fmla="*/ 5 h 40"/>
                <a:gd name="T2" fmla="*/ 16 w 20"/>
                <a:gd name="T3" fmla="*/ 5 h 40"/>
                <a:gd name="T4" fmla="*/ 11 w 20"/>
                <a:gd name="T5" fmla="*/ 10 h 40"/>
                <a:gd name="T6" fmla="*/ 11 w 20"/>
                <a:gd name="T7" fmla="*/ 11 h 40"/>
                <a:gd name="T8" fmla="*/ 18 w 20"/>
                <a:gd name="T9" fmla="*/ 11 h 40"/>
                <a:gd name="T10" fmla="*/ 18 w 20"/>
                <a:gd name="T11" fmla="*/ 15 h 40"/>
                <a:gd name="T12" fmla="*/ 11 w 20"/>
                <a:gd name="T13" fmla="*/ 15 h 40"/>
                <a:gd name="T14" fmla="*/ 11 w 20"/>
                <a:gd name="T15" fmla="*/ 40 h 40"/>
                <a:gd name="T16" fmla="*/ 5 w 20"/>
                <a:gd name="T17" fmla="*/ 40 h 40"/>
                <a:gd name="T18" fmla="*/ 5 w 20"/>
                <a:gd name="T19" fmla="*/ 15 h 40"/>
                <a:gd name="T20" fmla="*/ 0 w 20"/>
                <a:gd name="T21" fmla="*/ 15 h 40"/>
                <a:gd name="T22" fmla="*/ 0 w 20"/>
                <a:gd name="T23" fmla="*/ 11 h 40"/>
                <a:gd name="T24" fmla="*/ 5 w 20"/>
                <a:gd name="T25" fmla="*/ 11 h 40"/>
                <a:gd name="T26" fmla="*/ 5 w 20"/>
                <a:gd name="T27" fmla="*/ 10 h 40"/>
                <a:gd name="T28" fmla="*/ 14 w 20"/>
                <a:gd name="T29" fmla="*/ 0 h 40"/>
                <a:gd name="T30" fmla="*/ 20 w 20"/>
                <a:gd name="T31" fmla="*/ 1 h 40"/>
                <a:gd name="T32" fmla="*/ 20 w 20"/>
                <a:gd name="T33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0" h="40">
                  <a:moveTo>
                    <a:pt x="20" y="5"/>
                  </a:moveTo>
                  <a:cubicBezTo>
                    <a:pt x="18" y="5"/>
                    <a:pt x="17" y="5"/>
                    <a:pt x="16" y="5"/>
                  </a:cubicBezTo>
                  <a:cubicBezTo>
                    <a:pt x="12" y="5"/>
                    <a:pt x="11" y="7"/>
                    <a:pt x="11" y="10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5" y="40"/>
                    <a:pt x="5" y="40"/>
                    <a:pt x="5" y="40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5" y="11"/>
                    <a:pt x="5" y="11"/>
                    <a:pt x="5" y="11"/>
                  </a:cubicBezTo>
                  <a:cubicBezTo>
                    <a:pt x="5" y="10"/>
                    <a:pt x="5" y="10"/>
                    <a:pt x="5" y="10"/>
                  </a:cubicBezTo>
                  <a:cubicBezTo>
                    <a:pt x="5" y="4"/>
                    <a:pt x="8" y="0"/>
                    <a:pt x="14" y="0"/>
                  </a:cubicBezTo>
                  <a:cubicBezTo>
                    <a:pt x="16" y="0"/>
                    <a:pt x="18" y="0"/>
                    <a:pt x="20" y="1"/>
                  </a:cubicBezTo>
                  <a:lnTo>
                    <a:pt x="20" y="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6" name="Freeform 47"/>
            <p:cNvSpPr>
              <a:spLocks noEditPoints="1"/>
            </p:cNvSpPr>
            <p:nvPr userDrawn="1"/>
          </p:nvSpPr>
          <p:spPr bwMode="auto">
            <a:xfrm>
              <a:off x="5943015" y="2871813"/>
              <a:ext cx="106363" cy="117476"/>
            </a:xfrm>
            <a:custGeom>
              <a:avLst/>
              <a:gdLst>
                <a:gd name="T0" fmla="*/ 7 w 28"/>
                <a:gd name="T1" fmla="*/ 17 h 31"/>
                <a:gd name="T2" fmla="*/ 14 w 28"/>
                <a:gd name="T3" fmla="*/ 26 h 31"/>
                <a:gd name="T4" fmla="*/ 21 w 28"/>
                <a:gd name="T5" fmla="*/ 21 h 31"/>
                <a:gd name="T6" fmla="*/ 27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5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2 h 31"/>
                <a:gd name="T22" fmla="*/ 14 w 28"/>
                <a:gd name="T23" fmla="*/ 5 h 31"/>
                <a:gd name="T24" fmla="*/ 7 w 28"/>
                <a:gd name="T25" fmla="*/ 12 h 31"/>
                <a:gd name="T26" fmla="*/ 21 w 28"/>
                <a:gd name="T27" fmla="*/ 12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8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1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5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2"/>
                  </a:moveTo>
                  <a:cubicBezTo>
                    <a:pt x="21" y="7"/>
                    <a:pt x="18" y="5"/>
                    <a:pt x="14" y="5"/>
                  </a:cubicBezTo>
                  <a:cubicBezTo>
                    <a:pt x="10" y="5"/>
                    <a:pt x="7" y="8"/>
                    <a:pt x="7" y="12"/>
                  </a:cubicBezTo>
                  <a:lnTo>
                    <a:pt x="21" y="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2695048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0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5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20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preserve="1" userDrawn="1">
  <p:cSld name="Divider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9" name="Picture 58" descr="Divider slide - yellow.emf"/>
          <p:cNvPicPr>
            <a:picLocks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252000" y="198000"/>
            <a:ext cx="8640000" cy="4240800"/>
          </a:xfrm>
          <a:prstGeom prst="rect">
            <a:avLst/>
          </a:prstGeom>
          <a:effectLst>
            <a:outerShdw blurRad="139700" dist="25400" dir="2700000" algn="tl" rotWithShape="0">
              <a:prstClr val="black">
                <a:alpha val="51000"/>
              </a:prstClr>
            </a:outerShdw>
          </a:effectLst>
        </p:spPr>
      </p:pic>
      <p:sp>
        <p:nvSpPr>
          <p:cNvPr id="2" name="Title 1"/>
          <p:cNvSpPr>
            <a:spLocks noGrp="1"/>
          </p:cNvSpPr>
          <p:nvPr userDrawn="1">
            <p:ph type="ctrTitle" hasCustomPrompt="1"/>
          </p:nvPr>
        </p:nvSpPr>
        <p:spPr>
          <a:xfrm>
            <a:off x="299953" y="1252074"/>
            <a:ext cx="4271296" cy="919531"/>
          </a:xfrm>
        </p:spPr>
        <p:txBody>
          <a:bodyPr anchor="b">
            <a:noAutofit/>
          </a:bodyPr>
          <a:lstStyle>
            <a:lvl1pPr algn="l" defTabSz="914400" rtl="0" eaLnBrk="1" latinLnBrk="0" hangingPunct="1">
              <a:lnSpc>
                <a:spcPts val="3000"/>
              </a:lnSpc>
              <a:spcBef>
                <a:spcPct val="0"/>
              </a:spcBef>
              <a:buNone/>
              <a:defRPr lang="en-GB" sz="2800" kern="1200" cap="all" baseline="0" dirty="0">
                <a:solidFill>
                  <a:schemeClr val="accent6"/>
                </a:solidFill>
                <a:latin typeface="Montreal-DemiBold" pitchFamily="2" charset="0"/>
                <a:ea typeface="+mj-ea"/>
                <a:cs typeface="+mj-cs"/>
              </a:defRPr>
            </a:lvl1pPr>
          </a:lstStyle>
          <a:p>
            <a:r>
              <a:rPr lang="en-US" dirty="0" smtClean="0"/>
              <a:t>Click to edit Master </a:t>
            </a:r>
            <a:br>
              <a:rPr lang="en-US" dirty="0" smtClean="0"/>
            </a:br>
            <a:r>
              <a:rPr lang="en-US" dirty="0" smtClean="0"/>
              <a:t>title style</a:t>
            </a:r>
            <a:endParaRPr lang="en-GB" dirty="0"/>
          </a:p>
        </p:txBody>
      </p:sp>
      <p:sp>
        <p:nvSpPr>
          <p:cNvPr id="20" name="Text Placeholder 19"/>
          <p:cNvSpPr>
            <a:spLocks noGrp="1"/>
          </p:cNvSpPr>
          <p:nvPr userDrawn="1">
            <p:ph type="body" sz="quarter" idx="10"/>
          </p:nvPr>
        </p:nvSpPr>
        <p:spPr>
          <a:xfrm>
            <a:off x="299953" y="2230223"/>
            <a:ext cx="5208151" cy="938799"/>
          </a:xfrm>
        </p:spPr>
        <p:txBody>
          <a:bodyPr>
            <a:noAutofit/>
          </a:bodyPr>
          <a:lstStyle>
            <a:lvl1pPr>
              <a:defRPr lang="en-US" sz="1600" b="0" kern="1200" cap="all" baseline="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Montreal-DemiBold" pitchFamily="2" charset="0"/>
                <a:ea typeface="+mn-ea"/>
                <a:cs typeface="+mn-cs"/>
              </a:defRPr>
            </a:lvl1pPr>
            <a:lvl2pPr>
              <a:defRPr sz="1400">
                <a:solidFill>
                  <a:schemeClr val="bg2">
                    <a:lumMod val="60000"/>
                    <a:lumOff val="40000"/>
                  </a:schemeClr>
                </a:solidFill>
              </a:defRPr>
            </a:lvl2pPr>
            <a:lvl3pPr>
              <a:defRPr sz="1200">
                <a:solidFill>
                  <a:schemeClr val="bg2">
                    <a:lumMod val="60000"/>
                    <a:lumOff val="40000"/>
                  </a:schemeClr>
                </a:solidFill>
              </a:defRPr>
            </a:lvl3pPr>
            <a:lvl4pPr>
              <a:defRPr sz="1100">
                <a:solidFill>
                  <a:schemeClr val="bg2">
                    <a:lumMod val="60000"/>
                    <a:lumOff val="40000"/>
                  </a:schemeClr>
                </a:solidFill>
              </a:defRPr>
            </a:lvl4pPr>
            <a:lvl5pPr>
              <a:defRPr sz="1100">
                <a:solidFill>
                  <a:schemeClr val="bg2">
                    <a:lumMod val="60000"/>
                    <a:lumOff val="40000"/>
                  </a:schemeClr>
                </a:solidFill>
              </a:defRPr>
            </a:lvl5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en-US" dirty="0" smtClean="0"/>
              <a:t>Click to edit Master text styles</a:t>
            </a:r>
          </a:p>
        </p:txBody>
      </p:sp>
      <p:sp>
        <p:nvSpPr>
          <p:cNvPr id="3075" name="AutoShape 3"/>
          <p:cNvSpPr>
            <a:spLocks noChangeAspect="1" noChangeArrowheads="1" noTextEdit="1"/>
          </p:cNvSpPr>
          <p:nvPr userDrawn="1"/>
        </p:nvSpPr>
        <p:spPr bwMode="auto">
          <a:xfrm>
            <a:off x="3306763" y="1598613"/>
            <a:ext cx="1912937" cy="287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4" name="Freeform 13"/>
          <p:cNvSpPr>
            <a:spLocks/>
          </p:cNvSpPr>
          <p:nvPr userDrawn="1"/>
        </p:nvSpPr>
        <p:spPr bwMode="auto">
          <a:xfrm>
            <a:off x="8356600" y="2922588"/>
            <a:ext cx="119063" cy="155575"/>
          </a:xfrm>
          <a:custGeom>
            <a:avLst/>
            <a:gdLst>
              <a:gd name="T0" fmla="*/ 14 w 50"/>
              <a:gd name="T1" fmla="*/ 3 h 65"/>
              <a:gd name="T2" fmla="*/ 4 w 50"/>
              <a:gd name="T3" fmla="*/ 0 h 65"/>
              <a:gd name="T4" fmla="*/ 0 w 50"/>
              <a:gd name="T5" fmla="*/ 3 h 65"/>
              <a:gd name="T6" fmla="*/ 25 w 50"/>
              <a:gd name="T7" fmla="*/ 43 h 65"/>
              <a:gd name="T8" fmla="*/ 24 w 50"/>
              <a:gd name="T9" fmla="*/ 56 h 65"/>
              <a:gd name="T10" fmla="*/ 49 w 50"/>
              <a:gd name="T11" fmla="*/ 65 h 65"/>
              <a:gd name="T12" fmla="*/ 50 w 50"/>
              <a:gd name="T13" fmla="*/ 55 h 65"/>
              <a:gd name="T14" fmla="*/ 39 w 50"/>
              <a:gd name="T15" fmla="*/ 40 h 65"/>
              <a:gd name="T16" fmla="*/ 41 w 50"/>
              <a:gd name="T17" fmla="*/ 17 h 65"/>
              <a:gd name="T18" fmla="*/ 14 w 50"/>
              <a:gd name="T19" fmla="*/ 3 h 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50" h="65">
                <a:moveTo>
                  <a:pt x="14" y="3"/>
                </a:moveTo>
                <a:cubicBezTo>
                  <a:pt x="4" y="0"/>
                  <a:pt x="4" y="0"/>
                  <a:pt x="4" y="0"/>
                </a:cubicBezTo>
                <a:cubicBezTo>
                  <a:pt x="0" y="3"/>
                  <a:pt x="0" y="3"/>
                  <a:pt x="0" y="3"/>
                </a:cubicBezTo>
                <a:cubicBezTo>
                  <a:pt x="25" y="43"/>
                  <a:pt x="25" y="43"/>
                  <a:pt x="25" y="43"/>
                </a:cubicBezTo>
                <a:cubicBezTo>
                  <a:pt x="24" y="56"/>
                  <a:pt x="24" y="56"/>
                  <a:pt x="24" y="56"/>
                </a:cubicBezTo>
                <a:cubicBezTo>
                  <a:pt x="49" y="65"/>
                  <a:pt x="49" y="65"/>
                  <a:pt x="49" y="65"/>
                </a:cubicBezTo>
                <a:cubicBezTo>
                  <a:pt x="50" y="55"/>
                  <a:pt x="50" y="55"/>
                  <a:pt x="50" y="55"/>
                </a:cubicBezTo>
                <a:cubicBezTo>
                  <a:pt x="39" y="40"/>
                  <a:pt x="39" y="40"/>
                  <a:pt x="39" y="40"/>
                </a:cubicBezTo>
                <a:cubicBezTo>
                  <a:pt x="39" y="40"/>
                  <a:pt x="39" y="31"/>
                  <a:pt x="41" y="17"/>
                </a:cubicBezTo>
                <a:lnTo>
                  <a:pt x="14" y="3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7" name="Freeform 15"/>
          <p:cNvSpPr>
            <a:spLocks/>
          </p:cNvSpPr>
          <p:nvPr userDrawn="1"/>
        </p:nvSpPr>
        <p:spPr bwMode="auto">
          <a:xfrm>
            <a:off x="8661400" y="4803776"/>
            <a:ext cx="6350" cy="4763"/>
          </a:xfrm>
          <a:custGeom>
            <a:avLst/>
            <a:gdLst>
              <a:gd name="T0" fmla="*/ 0 w 4"/>
              <a:gd name="T1" fmla="*/ 3 h 3"/>
              <a:gd name="T2" fmla="*/ 4 w 4"/>
              <a:gd name="T3" fmla="*/ 3 h 3"/>
              <a:gd name="T4" fmla="*/ 4 w 4"/>
              <a:gd name="T5" fmla="*/ 0 h 3"/>
              <a:gd name="T6" fmla="*/ 0 w 4"/>
              <a:gd name="T7" fmla="*/ 3 h 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4" h="3">
                <a:moveTo>
                  <a:pt x="0" y="3"/>
                </a:moveTo>
                <a:lnTo>
                  <a:pt x="4" y="3"/>
                </a:lnTo>
                <a:lnTo>
                  <a:pt x="4" y="0"/>
                </a:lnTo>
                <a:lnTo>
                  <a:pt x="0" y="3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9" name="Freeform 28"/>
          <p:cNvSpPr>
            <a:spLocks/>
          </p:cNvSpPr>
          <p:nvPr userDrawn="1"/>
        </p:nvSpPr>
        <p:spPr bwMode="auto">
          <a:xfrm>
            <a:off x="238920" y="4528946"/>
            <a:ext cx="8666161" cy="442912"/>
          </a:xfrm>
          <a:custGeom>
            <a:avLst/>
            <a:gdLst>
              <a:gd name="T0" fmla="*/ 5257 w 5313"/>
              <a:gd name="T1" fmla="*/ 0 h 269"/>
              <a:gd name="T2" fmla="*/ 3721 w 5313"/>
              <a:gd name="T3" fmla="*/ 0 h 269"/>
              <a:gd name="T4" fmla="*/ 1592 w 5313"/>
              <a:gd name="T5" fmla="*/ 0 h 269"/>
              <a:gd name="T6" fmla="*/ 87 w 5313"/>
              <a:gd name="T7" fmla="*/ 0 h 269"/>
              <a:gd name="T8" fmla="*/ 87 w 5313"/>
              <a:gd name="T9" fmla="*/ 0 h 269"/>
              <a:gd name="T10" fmla="*/ 0 w 5313"/>
              <a:gd name="T11" fmla="*/ 0 h 269"/>
              <a:gd name="T12" fmla="*/ 0 w 5313"/>
              <a:gd name="T13" fmla="*/ 56 h 269"/>
              <a:gd name="T14" fmla="*/ 0 w 5313"/>
              <a:gd name="T15" fmla="*/ 74 h 269"/>
              <a:gd name="T16" fmla="*/ 0 w 5313"/>
              <a:gd name="T17" fmla="*/ 90 h 269"/>
              <a:gd name="T18" fmla="*/ 0 w 5313"/>
              <a:gd name="T19" fmla="*/ 130 h 269"/>
              <a:gd name="T20" fmla="*/ 0 w 5313"/>
              <a:gd name="T21" fmla="*/ 139 h 269"/>
              <a:gd name="T22" fmla="*/ 0 w 5313"/>
              <a:gd name="T23" fmla="*/ 170 h 269"/>
              <a:gd name="T24" fmla="*/ 0 w 5313"/>
              <a:gd name="T25" fmla="*/ 213 h 269"/>
              <a:gd name="T26" fmla="*/ 56 w 5313"/>
              <a:gd name="T27" fmla="*/ 269 h 269"/>
              <a:gd name="T28" fmla="*/ 1592 w 5313"/>
              <a:gd name="T29" fmla="*/ 269 h 269"/>
              <a:gd name="T30" fmla="*/ 3721 w 5313"/>
              <a:gd name="T31" fmla="*/ 269 h 269"/>
              <a:gd name="T32" fmla="*/ 5257 w 5313"/>
              <a:gd name="T33" fmla="*/ 269 h 269"/>
              <a:gd name="T34" fmla="*/ 5313 w 5313"/>
              <a:gd name="T35" fmla="*/ 213 h 269"/>
              <a:gd name="T36" fmla="*/ 5313 w 5313"/>
              <a:gd name="T37" fmla="*/ 195 h 269"/>
              <a:gd name="T38" fmla="*/ 5313 w 5313"/>
              <a:gd name="T39" fmla="*/ 139 h 269"/>
              <a:gd name="T40" fmla="*/ 5313 w 5313"/>
              <a:gd name="T41" fmla="*/ 130 h 269"/>
              <a:gd name="T42" fmla="*/ 5313 w 5313"/>
              <a:gd name="T43" fmla="*/ 99 h 269"/>
              <a:gd name="T44" fmla="*/ 5313 w 5313"/>
              <a:gd name="T45" fmla="*/ 56 h 269"/>
              <a:gd name="T46" fmla="*/ 5257 w 5313"/>
              <a:gd name="T47" fmla="*/ 0 h 2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5313" h="269">
                <a:moveTo>
                  <a:pt x="5257" y="0"/>
                </a:moveTo>
                <a:cubicBezTo>
                  <a:pt x="3721" y="0"/>
                  <a:pt x="3721" y="0"/>
                  <a:pt x="3721" y="0"/>
                </a:cubicBezTo>
                <a:cubicBezTo>
                  <a:pt x="1592" y="0"/>
                  <a:pt x="1592" y="0"/>
                  <a:pt x="1592" y="0"/>
                </a:cubicBezTo>
                <a:cubicBezTo>
                  <a:pt x="477" y="0"/>
                  <a:pt x="171" y="0"/>
                  <a:pt x="87" y="0"/>
                </a:cubicBezTo>
                <a:cubicBezTo>
                  <a:pt x="87" y="0"/>
                  <a:pt x="87" y="0"/>
                  <a:pt x="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3"/>
                  <a:pt x="0" y="69"/>
                  <a:pt x="0" y="74"/>
                </a:cubicBezTo>
                <a:cubicBezTo>
                  <a:pt x="0" y="80"/>
                  <a:pt x="0" y="85"/>
                  <a:pt x="0" y="90"/>
                </a:cubicBezTo>
                <a:cubicBezTo>
                  <a:pt x="0" y="130"/>
                  <a:pt x="0" y="130"/>
                  <a:pt x="0" y="130"/>
                </a:cubicBezTo>
                <a:cubicBezTo>
                  <a:pt x="0" y="133"/>
                  <a:pt x="0" y="136"/>
                  <a:pt x="0" y="139"/>
                </a:cubicBezTo>
                <a:cubicBezTo>
                  <a:pt x="0" y="170"/>
                  <a:pt x="0" y="170"/>
                  <a:pt x="0" y="170"/>
                </a:cubicBezTo>
                <a:cubicBezTo>
                  <a:pt x="0" y="213"/>
                  <a:pt x="0" y="213"/>
                  <a:pt x="0" y="213"/>
                </a:cubicBezTo>
                <a:cubicBezTo>
                  <a:pt x="0" y="243"/>
                  <a:pt x="25" y="269"/>
                  <a:pt x="56" y="269"/>
                </a:cubicBezTo>
                <a:cubicBezTo>
                  <a:pt x="1592" y="269"/>
                  <a:pt x="1592" y="269"/>
                  <a:pt x="1592" y="269"/>
                </a:cubicBezTo>
                <a:cubicBezTo>
                  <a:pt x="3721" y="269"/>
                  <a:pt x="3721" y="269"/>
                  <a:pt x="3721" y="269"/>
                </a:cubicBezTo>
                <a:cubicBezTo>
                  <a:pt x="5257" y="269"/>
                  <a:pt x="5257" y="269"/>
                  <a:pt x="5257" y="269"/>
                </a:cubicBezTo>
                <a:cubicBezTo>
                  <a:pt x="5288" y="269"/>
                  <a:pt x="5313" y="243"/>
                  <a:pt x="5313" y="213"/>
                </a:cubicBezTo>
                <a:cubicBezTo>
                  <a:pt x="5313" y="207"/>
                  <a:pt x="5313" y="201"/>
                  <a:pt x="5313" y="195"/>
                </a:cubicBezTo>
                <a:cubicBezTo>
                  <a:pt x="5313" y="164"/>
                  <a:pt x="5313" y="148"/>
                  <a:pt x="5313" y="139"/>
                </a:cubicBezTo>
                <a:cubicBezTo>
                  <a:pt x="5313" y="130"/>
                  <a:pt x="5313" y="130"/>
                  <a:pt x="5313" y="130"/>
                </a:cubicBezTo>
                <a:cubicBezTo>
                  <a:pt x="5313" y="99"/>
                  <a:pt x="5313" y="99"/>
                  <a:pt x="5313" y="99"/>
                </a:cubicBezTo>
                <a:cubicBezTo>
                  <a:pt x="5313" y="56"/>
                  <a:pt x="5313" y="56"/>
                  <a:pt x="5313" y="56"/>
                </a:cubicBezTo>
                <a:cubicBezTo>
                  <a:pt x="5313" y="26"/>
                  <a:pt x="5288" y="0"/>
                  <a:pt x="5257" y="0"/>
                </a:cubicBezTo>
                <a:close/>
              </a:path>
            </a:pathLst>
          </a:custGeom>
          <a:gradFill>
            <a:gsLst>
              <a:gs pos="78000">
                <a:srgbClr val="FEBC11"/>
              </a:gs>
              <a:gs pos="0">
                <a:srgbClr val="F7EC2E"/>
              </a:gs>
            </a:gsLst>
            <a:lin ang="12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0" algn="ctr" defTabSz="914400" rtl="0" eaLnBrk="1" latinLnBrk="0" hangingPunct="1"/>
            <a:endParaRPr lang="en-GB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grpSp>
        <p:nvGrpSpPr>
          <p:cNvPr id="3" name="Group 50"/>
          <p:cNvGrpSpPr/>
          <p:nvPr userDrawn="1"/>
        </p:nvGrpSpPr>
        <p:grpSpPr>
          <a:xfrm>
            <a:off x="395536" y="4565787"/>
            <a:ext cx="841030" cy="362692"/>
            <a:chOff x="2639403" y="1492269"/>
            <a:chExt cx="3556026" cy="1533532"/>
          </a:xfrm>
        </p:grpSpPr>
        <p:sp>
          <p:nvSpPr>
            <p:cNvPr id="13" name="AutoShape 7"/>
            <p:cNvSpPr>
              <a:spLocks noChangeAspect="1" noChangeArrowheads="1" noTextEdit="1"/>
            </p:cNvSpPr>
            <p:nvPr userDrawn="1"/>
          </p:nvSpPr>
          <p:spPr bwMode="auto">
            <a:xfrm>
              <a:off x="2639403" y="1492269"/>
              <a:ext cx="3556026" cy="1530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" name="Freeform 9"/>
            <p:cNvSpPr>
              <a:spLocks/>
            </p:cNvSpPr>
            <p:nvPr userDrawn="1"/>
          </p:nvSpPr>
          <p:spPr bwMode="auto">
            <a:xfrm>
              <a:off x="3109306" y="1855808"/>
              <a:ext cx="238127" cy="225426"/>
            </a:xfrm>
            <a:custGeom>
              <a:avLst/>
              <a:gdLst>
                <a:gd name="T0" fmla="*/ 76 w 150"/>
                <a:gd name="T1" fmla="*/ 109 h 142"/>
                <a:gd name="T2" fmla="*/ 29 w 150"/>
                <a:gd name="T3" fmla="*/ 142 h 142"/>
                <a:gd name="T4" fmla="*/ 45 w 150"/>
                <a:gd name="T5" fmla="*/ 88 h 142"/>
                <a:gd name="T6" fmla="*/ 0 w 150"/>
                <a:gd name="T7" fmla="*/ 54 h 142"/>
                <a:gd name="T8" fmla="*/ 57 w 150"/>
                <a:gd name="T9" fmla="*/ 54 h 142"/>
                <a:gd name="T10" fmla="*/ 76 w 150"/>
                <a:gd name="T11" fmla="*/ 0 h 142"/>
                <a:gd name="T12" fmla="*/ 93 w 150"/>
                <a:gd name="T13" fmla="*/ 54 h 142"/>
                <a:gd name="T14" fmla="*/ 150 w 150"/>
                <a:gd name="T15" fmla="*/ 54 h 142"/>
                <a:gd name="T16" fmla="*/ 105 w 150"/>
                <a:gd name="T17" fmla="*/ 88 h 142"/>
                <a:gd name="T18" fmla="*/ 121 w 150"/>
                <a:gd name="T19" fmla="*/ 142 h 142"/>
                <a:gd name="T20" fmla="*/ 76 w 150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0" h="142">
                  <a:moveTo>
                    <a:pt x="76" y="109"/>
                  </a:moveTo>
                  <a:lnTo>
                    <a:pt x="29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3" y="54"/>
                  </a:lnTo>
                  <a:lnTo>
                    <a:pt x="150" y="54"/>
                  </a:lnTo>
                  <a:lnTo>
                    <a:pt x="105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" name="Freeform 10"/>
            <p:cNvSpPr>
              <a:spLocks/>
            </p:cNvSpPr>
            <p:nvPr userDrawn="1"/>
          </p:nvSpPr>
          <p:spPr bwMode="auto">
            <a:xfrm>
              <a:off x="3383946" y="1601807"/>
              <a:ext cx="241302" cy="227014"/>
            </a:xfrm>
            <a:custGeom>
              <a:avLst/>
              <a:gdLst>
                <a:gd name="T0" fmla="*/ 76 w 152"/>
                <a:gd name="T1" fmla="*/ 110 h 143"/>
                <a:gd name="T2" fmla="*/ 29 w 152"/>
                <a:gd name="T3" fmla="*/ 143 h 143"/>
                <a:gd name="T4" fmla="*/ 48 w 152"/>
                <a:gd name="T5" fmla="*/ 88 h 143"/>
                <a:gd name="T6" fmla="*/ 0 w 152"/>
                <a:gd name="T7" fmla="*/ 55 h 143"/>
                <a:gd name="T8" fmla="*/ 57 w 152"/>
                <a:gd name="T9" fmla="*/ 55 h 143"/>
                <a:gd name="T10" fmla="*/ 76 w 152"/>
                <a:gd name="T11" fmla="*/ 0 h 143"/>
                <a:gd name="T12" fmla="*/ 95 w 152"/>
                <a:gd name="T13" fmla="*/ 55 h 143"/>
                <a:gd name="T14" fmla="*/ 152 w 152"/>
                <a:gd name="T15" fmla="*/ 55 h 143"/>
                <a:gd name="T16" fmla="*/ 105 w 152"/>
                <a:gd name="T17" fmla="*/ 88 h 143"/>
                <a:gd name="T18" fmla="*/ 124 w 152"/>
                <a:gd name="T19" fmla="*/ 143 h 143"/>
                <a:gd name="T20" fmla="*/ 76 w 152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2" h="143">
                  <a:moveTo>
                    <a:pt x="76" y="110"/>
                  </a:moveTo>
                  <a:lnTo>
                    <a:pt x="29" y="143"/>
                  </a:lnTo>
                  <a:lnTo>
                    <a:pt x="48" y="88"/>
                  </a:lnTo>
                  <a:lnTo>
                    <a:pt x="0" y="55"/>
                  </a:lnTo>
                  <a:lnTo>
                    <a:pt x="57" y="55"/>
                  </a:lnTo>
                  <a:lnTo>
                    <a:pt x="76" y="0"/>
                  </a:lnTo>
                  <a:lnTo>
                    <a:pt x="95" y="55"/>
                  </a:lnTo>
                  <a:lnTo>
                    <a:pt x="152" y="55"/>
                  </a:lnTo>
                  <a:lnTo>
                    <a:pt x="105" y="88"/>
                  </a:lnTo>
                  <a:lnTo>
                    <a:pt x="124" y="143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8" name="Freeform 11"/>
            <p:cNvSpPr>
              <a:spLocks/>
            </p:cNvSpPr>
            <p:nvPr userDrawn="1"/>
          </p:nvSpPr>
          <p:spPr bwMode="auto">
            <a:xfrm>
              <a:off x="3742724" y="1495444"/>
              <a:ext cx="239714" cy="227014"/>
            </a:xfrm>
            <a:custGeom>
              <a:avLst/>
              <a:gdLst>
                <a:gd name="T0" fmla="*/ 75 w 151"/>
                <a:gd name="T1" fmla="*/ 110 h 143"/>
                <a:gd name="T2" fmla="*/ 28 w 151"/>
                <a:gd name="T3" fmla="*/ 143 h 143"/>
                <a:gd name="T4" fmla="*/ 47 w 151"/>
                <a:gd name="T5" fmla="*/ 89 h 143"/>
                <a:gd name="T6" fmla="*/ 0 w 151"/>
                <a:gd name="T7" fmla="*/ 55 h 143"/>
                <a:gd name="T8" fmla="*/ 56 w 151"/>
                <a:gd name="T9" fmla="*/ 55 h 143"/>
                <a:gd name="T10" fmla="*/ 75 w 151"/>
                <a:gd name="T11" fmla="*/ 0 h 143"/>
                <a:gd name="T12" fmla="*/ 92 w 151"/>
                <a:gd name="T13" fmla="*/ 55 h 143"/>
                <a:gd name="T14" fmla="*/ 151 w 151"/>
                <a:gd name="T15" fmla="*/ 55 h 143"/>
                <a:gd name="T16" fmla="*/ 104 w 151"/>
                <a:gd name="T17" fmla="*/ 89 h 143"/>
                <a:gd name="T18" fmla="*/ 123 w 151"/>
                <a:gd name="T19" fmla="*/ 143 h 143"/>
                <a:gd name="T20" fmla="*/ 75 w 151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1" h="143">
                  <a:moveTo>
                    <a:pt x="75" y="110"/>
                  </a:moveTo>
                  <a:lnTo>
                    <a:pt x="28" y="143"/>
                  </a:lnTo>
                  <a:lnTo>
                    <a:pt x="47" y="89"/>
                  </a:lnTo>
                  <a:lnTo>
                    <a:pt x="0" y="55"/>
                  </a:lnTo>
                  <a:lnTo>
                    <a:pt x="56" y="55"/>
                  </a:lnTo>
                  <a:lnTo>
                    <a:pt x="75" y="0"/>
                  </a:lnTo>
                  <a:lnTo>
                    <a:pt x="92" y="55"/>
                  </a:lnTo>
                  <a:lnTo>
                    <a:pt x="151" y="55"/>
                  </a:lnTo>
                  <a:lnTo>
                    <a:pt x="104" y="89"/>
                  </a:lnTo>
                  <a:lnTo>
                    <a:pt x="123" y="143"/>
                  </a:lnTo>
                  <a:lnTo>
                    <a:pt x="75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9" name="Freeform 12"/>
            <p:cNvSpPr>
              <a:spLocks/>
            </p:cNvSpPr>
            <p:nvPr userDrawn="1"/>
          </p:nvSpPr>
          <p:spPr bwMode="auto">
            <a:xfrm>
              <a:off x="4111026" y="1557357"/>
              <a:ext cx="236539" cy="225426"/>
            </a:xfrm>
            <a:custGeom>
              <a:avLst/>
              <a:gdLst>
                <a:gd name="T0" fmla="*/ 76 w 149"/>
                <a:gd name="T1" fmla="*/ 109 h 142"/>
                <a:gd name="T2" fmla="*/ 28 w 149"/>
                <a:gd name="T3" fmla="*/ 142 h 142"/>
                <a:gd name="T4" fmla="*/ 45 w 149"/>
                <a:gd name="T5" fmla="*/ 88 h 142"/>
                <a:gd name="T6" fmla="*/ 0 w 149"/>
                <a:gd name="T7" fmla="*/ 54 h 142"/>
                <a:gd name="T8" fmla="*/ 57 w 149"/>
                <a:gd name="T9" fmla="*/ 54 h 142"/>
                <a:gd name="T10" fmla="*/ 76 w 149"/>
                <a:gd name="T11" fmla="*/ 0 h 142"/>
                <a:gd name="T12" fmla="*/ 92 w 149"/>
                <a:gd name="T13" fmla="*/ 54 h 142"/>
                <a:gd name="T14" fmla="*/ 149 w 149"/>
                <a:gd name="T15" fmla="*/ 54 h 142"/>
                <a:gd name="T16" fmla="*/ 104 w 149"/>
                <a:gd name="T17" fmla="*/ 88 h 142"/>
                <a:gd name="T18" fmla="*/ 121 w 149"/>
                <a:gd name="T19" fmla="*/ 142 h 142"/>
                <a:gd name="T20" fmla="*/ 76 w 149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9" h="142">
                  <a:moveTo>
                    <a:pt x="76" y="109"/>
                  </a:moveTo>
                  <a:lnTo>
                    <a:pt x="28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2" y="54"/>
                  </a:lnTo>
                  <a:lnTo>
                    <a:pt x="149" y="54"/>
                  </a:lnTo>
                  <a:lnTo>
                    <a:pt x="104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1" name="Freeform 13"/>
            <p:cNvSpPr>
              <a:spLocks/>
            </p:cNvSpPr>
            <p:nvPr userDrawn="1"/>
          </p:nvSpPr>
          <p:spPr bwMode="auto">
            <a:xfrm>
              <a:off x="4415828" y="1763733"/>
              <a:ext cx="236539" cy="227014"/>
            </a:xfrm>
            <a:custGeom>
              <a:avLst/>
              <a:gdLst>
                <a:gd name="T0" fmla="*/ 76 w 149"/>
                <a:gd name="T1" fmla="*/ 110 h 143"/>
                <a:gd name="T2" fmla="*/ 28 w 149"/>
                <a:gd name="T3" fmla="*/ 143 h 143"/>
                <a:gd name="T4" fmla="*/ 45 w 149"/>
                <a:gd name="T5" fmla="*/ 89 h 143"/>
                <a:gd name="T6" fmla="*/ 0 w 149"/>
                <a:gd name="T7" fmla="*/ 55 h 143"/>
                <a:gd name="T8" fmla="*/ 57 w 149"/>
                <a:gd name="T9" fmla="*/ 55 h 143"/>
                <a:gd name="T10" fmla="*/ 76 w 149"/>
                <a:gd name="T11" fmla="*/ 0 h 143"/>
                <a:gd name="T12" fmla="*/ 92 w 149"/>
                <a:gd name="T13" fmla="*/ 55 h 143"/>
                <a:gd name="T14" fmla="*/ 149 w 149"/>
                <a:gd name="T15" fmla="*/ 55 h 143"/>
                <a:gd name="T16" fmla="*/ 104 w 149"/>
                <a:gd name="T17" fmla="*/ 89 h 143"/>
                <a:gd name="T18" fmla="*/ 121 w 149"/>
                <a:gd name="T19" fmla="*/ 143 h 143"/>
                <a:gd name="T20" fmla="*/ 76 w 149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9" h="143">
                  <a:moveTo>
                    <a:pt x="76" y="110"/>
                  </a:moveTo>
                  <a:lnTo>
                    <a:pt x="28" y="143"/>
                  </a:lnTo>
                  <a:lnTo>
                    <a:pt x="45" y="89"/>
                  </a:lnTo>
                  <a:lnTo>
                    <a:pt x="0" y="55"/>
                  </a:lnTo>
                  <a:lnTo>
                    <a:pt x="57" y="55"/>
                  </a:lnTo>
                  <a:lnTo>
                    <a:pt x="76" y="0"/>
                  </a:lnTo>
                  <a:lnTo>
                    <a:pt x="92" y="55"/>
                  </a:lnTo>
                  <a:lnTo>
                    <a:pt x="149" y="55"/>
                  </a:lnTo>
                  <a:lnTo>
                    <a:pt x="104" y="89"/>
                  </a:lnTo>
                  <a:lnTo>
                    <a:pt x="121" y="143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2" name="Freeform 14"/>
            <p:cNvSpPr>
              <a:spLocks/>
            </p:cNvSpPr>
            <p:nvPr userDrawn="1"/>
          </p:nvSpPr>
          <p:spPr bwMode="auto">
            <a:xfrm>
              <a:off x="4561880" y="2105047"/>
              <a:ext cx="241302" cy="225426"/>
            </a:xfrm>
            <a:custGeom>
              <a:avLst/>
              <a:gdLst>
                <a:gd name="T0" fmla="*/ 76 w 152"/>
                <a:gd name="T1" fmla="*/ 109 h 142"/>
                <a:gd name="T2" fmla="*/ 29 w 152"/>
                <a:gd name="T3" fmla="*/ 142 h 142"/>
                <a:gd name="T4" fmla="*/ 45 w 152"/>
                <a:gd name="T5" fmla="*/ 88 h 142"/>
                <a:gd name="T6" fmla="*/ 0 w 152"/>
                <a:gd name="T7" fmla="*/ 54 h 142"/>
                <a:gd name="T8" fmla="*/ 57 w 152"/>
                <a:gd name="T9" fmla="*/ 54 h 142"/>
                <a:gd name="T10" fmla="*/ 76 w 152"/>
                <a:gd name="T11" fmla="*/ 0 h 142"/>
                <a:gd name="T12" fmla="*/ 93 w 152"/>
                <a:gd name="T13" fmla="*/ 54 h 142"/>
                <a:gd name="T14" fmla="*/ 152 w 152"/>
                <a:gd name="T15" fmla="*/ 54 h 142"/>
                <a:gd name="T16" fmla="*/ 105 w 152"/>
                <a:gd name="T17" fmla="*/ 88 h 142"/>
                <a:gd name="T18" fmla="*/ 121 w 152"/>
                <a:gd name="T19" fmla="*/ 142 h 142"/>
                <a:gd name="T20" fmla="*/ 76 w 152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2" h="142">
                  <a:moveTo>
                    <a:pt x="76" y="109"/>
                  </a:moveTo>
                  <a:lnTo>
                    <a:pt x="29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3" y="54"/>
                  </a:lnTo>
                  <a:lnTo>
                    <a:pt x="152" y="54"/>
                  </a:lnTo>
                  <a:lnTo>
                    <a:pt x="105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3" name="Freeform 15"/>
            <p:cNvSpPr>
              <a:spLocks/>
            </p:cNvSpPr>
            <p:nvPr userDrawn="1"/>
          </p:nvSpPr>
          <p:spPr bwMode="auto">
            <a:xfrm>
              <a:off x="3937987" y="2190772"/>
              <a:ext cx="544516" cy="798516"/>
            </a:xfrm>
            <a:custGeom>
              <a:avLst/>
              <a:gdLst>
                <a:gd name="T0" fmla="*/ 0 w 343"/>
                <a:gd name="T1" fmla="*/ 0 h 503"/>
                <a:gd name="T2" fmla="*/ 0 w 343"/>
                <a:gd name="T3" fmla="*/ 503 h 503"/>
                <a:gd name="T4" fmla="*/ 142 w 343"/>
                <a:gd name="T5" fmla="*/ 503 h 503"/>
                <a:gd name="T6" fmla="*/ 142 w 343"/>
                <a:gd name="T7" fmla="*/ 310 h 503"/>
                <a:gd name="T8" fmla="*/ 324 w 343"/>
                <a:gd name="T9" fmla="*/ 310 h 503"/>
                <a:gd name="T10" fmla="*/ 324 w 343"/>
                <a:gd name="T11" fmla="*/ 196 h 503"/>
                <a:gd name="T12" fmla="*/ 142 w 343"/>
                <a:gd name="T13" fmla="*/ 196 h 503"/>
                <a:gd name="T14" fmla="*/ 142 w 343"/>
                <a:gd name="T15" fmla="*/ 115 h 503"/>
                <a:gd name="T16" fmla="*/ 343 w 343"/>
                <a:gd name="T17" fmla="*/ 115 h 503"/>
                <a:gd name="T18" fmla="*/ 343 w 343"/>
                <a:gd name="T19" fmla="*/ 0 h 503"/>
                <a:gd name="T20" fmla="*/ 0 w 343"/>
                <a:gd name="T21" fmla="*/ 0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43" h="503">
                  <a:moveTo>
                    <a:pt x="0" y="0"/>
                  </a:moveTo>
                  <a:lnTo>
                    <a:pt x="0" y="503"/>
                  </a:lnTo>
                  <a:lnTo>
                    <a:pt x="142" y="503"/>
                  </a:lnTo>
                  <a:lnTo>
                    <a:pt x="142" y="310"/>
                  </a:lnTo>
                  <a:lnTo>
                    <a:pt x="324" y="310"/>
                  </a:lnTo>
                  <a:lnTo>
                    <a:pt x="324" y="196"/>
                  </a:lnTo>
                  <a:lnTo>
                    <a:pt x="142" y="196"/>
                  </a:lnTo>
                  <a:lnTo>
                    <a:pt x="142" y="115"/>
                  </a:lnTo>
                  <a:lnTo>
                    <a:pt x="343" y="115"/>
                  </a:lnTo>
                  <a:lnTo>
                    <a:pt x="34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4" name="Freeform 16"/>
            <p:cNvSpPr>
              <a:spLocks/>
            </p:cNvSpPr>
            <p:nvPr userDrawn="1"/>
          </p:nvSpPr>
          <p:spPr bwMode="auto">
            <a:xfrm>
              <a:off x="3268058" y="2190772"/>
              <a:ext cx="598492" cy="798516"/>
            </a:xfrm>
            <a:custGeom>
              <a:avLst/>
              <a:gdLst>
                <a:gd name="T0" fmla="*/ 377 w 377"/>
                <a:gd name="T1" fmla="*/ 0 h 503"/>
                <a:gd name="T2" fmla="*/ 0 w 377"/>
                <a:gd name="T3" fmla="*/ 0 h 503"/>
                <a:gd name="T4" fmla="*/ 0 w 377"/>
                <a:gd name="T5" fmla="*/ 115 h 503"/>
                <a:gd name="T6" fmla="*/ 118 w 377"/>
                <a:gd name="T7" fmla="*/ 115 h 503"/>
                <a:gd name="T8" fmla="*/ 118 w 377"/>
                <a:gd name="T9" fmla="*/ 503 h 503"/>
                <a:gd name="T10" fmla="*/ 261 w 377"/>
                <a:gd name="T11" fmla="*/ 503 h 503"/>
                <a:gd name="T12" fmla="*/ 261 w 377"/>
                <a:gd name="T13" fmla="*/ 115 h 503"/>
                <a:gd name="T14" fmla="*/ 377 w 377"/>
                <a:gd name="T15" fmla="*/ 115 h 503"/>
                <a:gd name="T16" fmla="*/ 377 w 377"/>
                <a:gd name="T17" fmla="*/ 0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77" h="503">
                  <a:moveTo>
                    <a:pt x="377" y="0"/>
                  </a:moveTo>
                  <a:lnTo>
                    <a:pt x="0" y="0"/>
                  </a:lnTo>
                  <a:lnTo>
                    <a:pt x="0" y="115"/>
                  </a:lnTo>
                  <a:lnTo>
                    <a:pt x="118" y="115"/>
                  </a:lnTo>
                  <a:lnTo>
                    <a:pt x="118" y="503"/>
                  </a:lnTo>
                  <a:lnTo>
                    <a:pt x="261" y="503"/>
                  </a:lnTo>
                  <a:lnTo>
                    <a:pt x="261" y="115"/>
                  </a:lnTo>
                  <a:lnTo>
                    <a:pt x="377" y="115"/>
                  </a:lnTo>
                  <a:lnTo>
                    <a:pt x="377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5" name="Freeform 17"/>
            <p:cNvSpPr>
              <a:spLocks/>
            </p:cNvSpPr>
            <p:nvPr userDrawn="1"/>
          </p:nvSpPr>
          <p:spPr bwMode="auto">
            <a:xfrm>
              <a:off x="2642578" y="2190772"/>
              <a:ext cx="546104" cy="798516"/>
            </a:xfrm>
            <a:custGeom>
              <a:avLst/>
              <a:gdLst>
                <a:gd name="T0" fmla="*/ 344 w 344"/>
                <a:gd name="T1" fmla="*/ 115 h 503"/>
                <a:gd name="T2" fmla="*/ 344 w 344"/>
                <a:gd name="T3" fmla="*/ 0 h 503"/>
                <a:gd name="T4" fmla="*/ 0 w 344"/>
                <a:gd name="T5" fmla="*/ 0 h 503"/>
                <a:gd name="T6" fmla="*/ 0 w 344"/>
                <a:gd name="T7" fmla="*/ 503 h 503"/>
                <a:gd name="T8" fmla="*/ 344 w 344"/>
                <a:gd name="T9" fmla="*/ 503 h 503"/>
                <a:gd name="T10" fmla="*/ 344 w 344"/>
                <a:gd name="T11" fmla="*/ 388 h 503"/>
                <a:gd name="T12" fmla="*/ 143 w 344"/>
                <a:gd name="T13" fmla="*/ 388 h 503"/>
                <a:gd name="T14" fmla="*/ 143 w 344"/>
                <a:gd name="T15" fmla="*/ 310 h 503"/>
                <a:gd name="T16" fmla="*/ 325 w 344"/>
                <a:gd name="T17" fmla="*/ 310 h 503"/>
                <a:gd name="T18" fmla="*/ 325 w 344"/>
                <a:gd name="T19" fmla="*/ 196 h 503"/>
                <a:gd name="T20" fmla="*/ 143 w 344"/>
                <a:gd name="T21" fmla="*/ 196 h 503"/>
                <a:gd name="T22" fmla="*/ 143 w 344"/>
                <a:gd name="T23" fmla="*/ 115 h 503"/>
                <a:gd name="T24" fmla="*/ 344 w 344"/>
                <a:gd name="T25" fmla="*/ 115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44" h="503">
                  <a:moveTo>
                    <a:pt x="344" y="115"/>
                  </a:moveTo>
                  <a:lnTo>
                    <a:pt x="344" y="0"/>
                  </a:lnTo>
                  <a:lnTo>
                    <a:pt x="0" y="0"/>
                  </a:lnTo>
                  <a:lnTo>
                    <a:pt x="0" y="503"/>
                  </a:lnTo>
                  <a:lnTo>
                    <a:pt x="344" y="503"/>
                  </a:lnTo>
                  <a:lnTo>
                    <a:pt x="344" y="388"/>
                  </a:lnTo>
                  <a:lnTo>
                    <a:pt x="143" y="388"/>
                  </a:lnTo>
                  <a:lnTo>
                    <a:pt x="143" y="310"/>
                  </a:lnTo>
                  <a:lnTo>
                    <a:pt x="325" y="310"/>
                  </a:lnTo>
                  <a:lnTo>
                    <a:pt x="325" y="196"/>
                  </a:lnTo>
                  <a:lnTo>
                    <a:pt x="143" y="196"/>
                  </a:lnTo>
                  <a:lnTo>
                    <a:pt x="143" y="115"/>
                  </a:lnTo>
                  <a:lnTo>
                    <a:pt x="344" y="11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6" name="Freeform 18"/>
            <p:cNvSpPr>
              <a:spLocks/>
            </p:cNvSpPr>
            <p:nvPr userDrawn="1"/>
          </p:nvSpPr>
          <p:spPr bwMode="auto">
            <a:xfrm>
              <a:off x="4596805" y="2581299"/>
              <a:ext cx="179389" cy="146051"/>
            </a:xfrm>
            <a:custGeom>
              <a:avLst/>
              <a:gdLst>
                <a:gd name="T0" fmla="*/ 0 w 113"/>
                <a:gd name="T1" fmla="*/ 0 h 92"/>
                <a:gd name="T2" fmla="*/ 16 w 113"/>
                <a:gd name="T3" fmla="*/ 0 h 92"/>
                <a:gd name="T4" fmla="*/ 33 w 113"/>
                <a:gd name="T5" fmla="*/ 71 h 92"/>
                <a:gd name="T6" fmla="*/ 52 w 113"/>
                <a:gd name="T7" fmla="*/ 0 h 92"/>
                <a:gd name="T8" fmla="*/ 66 w 113"/>
                <a:gd name="T9" fmla="*/ 0 h 92"/>
                <a:gd name="T10" fmla="*/ 83 w 113"/>
                <a:gd name="T11" fmla="*/ 71 h 92"/>
                <a:gd name="T12" fmla="*/ 101 w 113"/>
                <a:gd name="T13" fmla="*/ 0 h 92"/>
                <a:gd name="T14" fmla="*/ 113 w 113"/>
                <a:gd name="T15" fmla="*/ 0 h 92"/>
                <a:gd name="T16" fmla="*/ 90 w 113"/>
                <a:gd name="T17" fmla="*/ 92 h 92"/>
                <a:gd name="T18" fmla="*/ 75 w 113"/>
                <a:gd name="T19" fmla="*/ 92 h 92"/>
                <a:gd name="T20" fmla="*/ 56 w 113"/>
                <a:gd name="T21" fmla="*/ 26 h 92"/>
                <a:gd name="T22" fmla="*/ 40 w 113"/>
                <a:gd name="T23" fmla="*/ 92 h 92"/>
                <a:gd name="T24" fmla="*/ 23 w 113"/>
                <a:gd name="T25" fmla="*/ 92 h 92"/>
                <a:gd name="T26" fmla="*/ 0 w 113"/>
                <a:gd name="T27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13" h="92">
                  <a:moveTo>
                    <a:pt x="0" y="0"/>
                  </a:moveTo>
                  <a:lnTo>
                    <a:pt x="16" y="0"/>
                  </a:lnTo>
                  <a:lnTo>
                    <a:pt x="33" y="71"/>
                  </a:lnTo>
                  <a:lnTo>
                    <a:pt x="52" y="0"/>
                  </a:lnTo>
                  <a:lnTo>
                    <a:pt x="66" y="0"/>
                  </a:lnTo>
                  <a:lnTo>
                    <a:pt x="83" y="71"/>
                  </a:lnTo>
                  <a:lnTo>
                    <a:pt x="101" y="0"/>
                  </a:lnTo>
                  <a:lnTo>
                    <a:pt x="113" y="0"/>
                  </a:lnTo>
                  <a:lnTo>
                    <a:pt x="90" y="92"/>
                  </a:lnTo>
                  <a:lnTo>
                    <a:pt x="75" y="92"/>
                  </a:lnTo>
                  <a:lnTo>
                    <a:pt x="56" y="26"/>
                  </a:lnTo>
                  <a:lnTo>
                    <a:pt x="40" y="92"/>
                  </a:lnTo>
                  <a:lnTo>
                    <a:pt x="23" y="9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7" name="Freeform 19"/>
            <p:cNvSpPr>
              <a:spLocks noEditPoints="1"/>
            </p:cNvSpPr>
            <p:nvPr userDrawn="1"/>
          </p:nvSpPr>
          <p:spPr bwMode="auto">
            <a:xfrm>
              <a:off x="4776194" y="2614637"/>
              <a:ext cx="106363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8" y="26"/>
                    <a:pt x="21" y="23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10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8" name="Freeform 20"/>
            <p:cNvSpPr>
              <a:spLocks/>
            </p:cNvSpPr>
            <p:nvPr userDrawn="1"/>
          </p:nvSpPr>
          <p:spPr bwMode="auto">
            <a:xfrm>
              <a:off x="4901607" y="2614637"/>
              <a:ext cx="58738" cy="112713"/>
            </a:xfrm>
            <a:custGeom>
              <a:avLst/>
              <a:gdLst>
                <a:gd name="T0" fmla="*/ 16 w 16"/>
                <a:gd name="T1" fmla="*/ 7 h 30"/>
                <a:gd name="T2" fmla="*/ 14 w 16"/>
                <a:gd name="T3" fmla="*/ 7 h 30"/>
                <a:gd name="T4" fmla="*/ 6 w 16"/>
                <a:gd name="T5" fmla="*/ 16 h 30"/>
                <a:gd name="T6" fmla="*/ 6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8 h 30"/>
                <a:gd name="T16" fmla="*/ 14 w 16"/>
                <a:gd name="T17" fmla="*/ 0 h 30"/>
                <a:gd name="T18" fmla="*/ 16 w 16"/>
                <a:gd name="T19" fmla="*/ 1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4" y="7"/>
                    <a:pt x="14" y="7"/>
                  </a:cubicBezTo>
                  <a:cubicBezTo>
                    <a:pt x="9" y="7"/>
                    <a:pt x="6" y="10"/>
                    <a:pt x="6" y="16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3"/>
                    <a:pt x="10" y="0"/>
                    <a:pt x="14" y="0"/>
                  </a:cubicBezTo>
                  <a:cubicBezTo>
                    <a:pt x="14" y="0"/>
                    <a:pt x="15" y="0"/>
                    <a:pt x="16" y="1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0" name="Freeform 21"/>
            <p:cNvSpPr>
              <a:spLocks/>
            </p:cNvSpPr>
            <p:nvPr userDrawn="1"/>
          </p:nvSpPr>
          <p:spPr bwMode="auto">
            <a:xfrm>
              <a:off x="4973045" y="2581299"/>
              <a:ext cx="96838" cy="146051"/>
            </a:xfrm>
            <a:custGeom>
              <a:avLst/>
              <a:gdLst>
                <a:gd name="T0" fmla="*/ 14 w 61"/>
                <a:gd name="T1" fmla="*/ 0 h 92"/>
                <a:gd name="T2" fmla="*/ 14 w 61"/>
                <a:gd name="T3" fmla="*/ 57 h 92"/>
                <a:gd name="T4" fmla="*/ 42 w 61"/>
                <a:gd name="T5" fmla="*/ 23 h 92"/>
                <a:gd name="T6" fmla="*/ 59 w 61"/>
                <a:gd name="T7" fmla="*/ 23 h 92"/>
                <a:gd name="T8" fmla="*/ 38 w 61"/>
                <a:gd name="T9" fmla="*/ 47 h 92"/>
                <a:gd name="T10" fmla="*/ 61 w 61"/>
                <a:gd name="T11" fmla="*/ 92 h 92"/>
                <a:gd name="T12" fmla="*/ 45 w 61"/>
                <a:gd name="T13" fmla="*/ 92 h 92"/>
                <a:gd name="T14" fmla="*/ 26 w 61"/>
                <a:gd name="T15" fmla="*/ 57 h 92"/>
                <a:gd name="T16" fmla="*/ 14 w 61"/>
                <a:gd name="T17" fmla="*/ 71 h 92"/>
                <a:gd name="T18" fmla="*/ 14 w 61"/>
                <a:gd name="T19" fmla="*/ 92 h 92"/>
                <a:gd name="T20" fmla="*/ 0 w 61"/>
                <a:gd name="T21" fmla="*/ 92 h 92"/>
                <a:gd name="T22" fmla="*/ 0 w 61"/>
                <a:gd name="T23" fmla="*/ 0 h 92"/>
                <a:gd name="T24" fmla="*/ 14 w 61"/>
                <a:gd name="T25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61" h="92">
                  <a:moveTo>
                    <a:pt x="14" y="0"/>
                  </a:moveTo>
                  <a:lnTo>
                    <a:pt x="14" y="57"/>
                  </a:lnTo>
                  <a:lnTo>
                    <a:pt x="42" y="23"/>
                  </a:lnTo>
                  <a:lnTo>
                    <a:pt x="59" y="23"/>
                  </a:lnTo>
                  <a:lnTo>
                    <a:pt x="38" y="47"/>
                  </a:lnTo>
                  <a:lnTo>
                    <a:pt x="61" y="92"/>
                  </a:lnTo>
                  <a:lnTo>
                    <a:pt x="45" y="92"/>
                  </a:lnTo>
                  <a:lnTo>
                    <a:pt x="26" y="57"/>
                  </a:lnTo>
                  <a:lnTo>
                    <a:pt x="14" y="71"/>
                  </a:lnTo>
                  <a:lnTo>
                    <a:pt x="14" y="92"/>
                  </a:lnTo>
                  <a:lnTo>
                    <a:pt x="0" y="92"/>
                  </a:lnTo>
                  <a:lnTo>
                    <a:pt x="0" y="0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1" name="Freeform 22"/>
            <p:cNvSpPr>
              <a:spLocks noEditPoints="1"/>
            </p:cNvSpPr>
            <p:nvPr userDrawn="1"/>
          </p:nvSpPr>
          <p:spPr bwMode="auto">
            <a:xfrm>
              <a:off x="5080996" y="2581299"/>
              <a:ext cx="26988" cy="146051"/>
            </a:xfrm>
            <a:custGeom>
              <a:avLst/>
              <a:gdLst>
                <a:gd name="T0" fmla="*/ 17 w 17"/>
                <a:gd name="T1" fmla="*/ 14 h 92"/>
                <a:gd name="T2" fmla="*/ 0 w 17"/>
                <a:gd name="T3" fmla="*/ 14 h 92"/>
                <a:gd name="T4" fmla="*/ 0 w 17"/>
                <a:gd name="T5" fmla="*/ 0 h 92"/>
                <a:gd name="T6" fmla="*/ 17 w 17"/>
                <a:gd name="T7" fmla="*/ 0 h 92"/>
                <a:gd name="T8" fmla="*/ 17 w 17"/>
                <a:gd name="T9" fmla="*/ 14 h 92"/>
                <a:gd name="T10" fmla="*/ 17 w 17"/>
                <a:gd name="T11" fmla="*/ 92 h 92"/>
                <a:gd name="T12" fmla="*/ 0 w 17"/>
                <a:gd name="T13" fmla="*/ 92 h 92"/>
                <a:gd name="T14" fmla="*/ 0 w 17"/>
                <a:gd name="T15" fmla="*/ 23 h 92"/>
                <a:gd name="T16" fmla="*/ 17 w 17"/>
                <a:gd name="T17" fmla="*/ 23 h 92"/>
                <a:gd name="T18" fmla="*/ 17 w 17"/>
                <a:gd name="T19" fmla="*/ 92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" h="92">
                  <a:moveTo>
                    <a:pt x="17" y="14"/>
                  </a:moveTo>
                  <a:lnTo>
                    <a:pt x="0" y="14"/>
                  </a:lnTo>
                  <a:lnTo>
                    <a:pt x="0" y="0"/>
                  </a:lnTo>
                  <a:lnTo>
                    <a:pt x="17" y="0"/>
                  </a:lnTo>
                  <a:lnTo>
                    <a:pt x="17" y="14"/>
                  </a:lnTo>
                  <a:close/>
                  <a:moveTo>
                    <a:pt x="17" y="92"/>
                  </a:moveTo>
                  <a:lnTo>
                    <a:pt x="0" y="92"/>
                  </a:lnTo>
                  <a:lnTo>
                    <a:pt x="0" y="23"/>
                  </a:lnTo>
                  <a:lnTo>
                    <a:pt x="17" y="23"/>
                  </a:lnTo>
                  <a:lnTo>
                    <a:pt x="17" y="9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2" name="Freeform 23"/>
            <p:cNvSpPr>
              <a:spLocks/>
            </p:cNvSpPr>
            <p:nvPr userDrawn="1"/>
          </p:nvSpPr>
          <p:spPr bwMode="auto">
            <a:xfrm>
              <a:off x="5130209" y="2614637"/>
              <a:ext cx="90488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2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4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2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8"/>
                    <a:pt x="16" y="5"/>
                    <a:pt x="13" y="5"/>
                  </a:cubicBezTo>
                  <a:cubicBezTo>
                    <a:pt x="9" y="5"/>
                    <a:pt x="6" y="9"/>
                    <a:pt x="6" y="14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3" name="Freeform 24"/>
            <p:cNvSpPr>
              <a:spLocks noEditPoints="1"/>
            </p:cNvSpPr>
            <p:nvPr userDrawn="1"/>
          </p:nvSpPr>
          <p:spPr bwMode="auto">
            <a:xfrm>
              <a:off x="5236572" y="2598762"/>
              <a:ext cx="107951" cy="171451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8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6 h 45"/>
                <a:gd name="T14" fmla="*/ 11 w 29"/>
                <a:gd name="T15" fmla="*/ 28 h 45"/>
                <a:gd name="T16" fmla="*/ 20 w 29"/>
                <a:gd name="T17" fmla="*/ 29 h 45"/>
                <a:gd name="T18" fmla="*/ 29 w 29"/>
                <a:gd name="T19" fmla="*/ 36 h 45"/>
                <a:gd name="T20" fmla="*/ 15 w 29"/>
                <a:gd name="T21" fmla="*/ 45 h 45"/>
                <a:gd name="T22" fmla="*/ 0 w 29"/>
                <a:gd name="T23" fmla="*/ 37 h 45"/>
                <a:gd name="T24" fmla="*/ 4 w 29"/>
                <a:gd name="T25" fmla="*/ 32 h 45"/>
                <a:gd name="T26" fmla="*/ 1 w 29"/>
                <a:gd name="T27" fmla="*/ 27 h 45"/>
                <a:gd name="T28" fmla="*/ 6 w 29"/>
                <a:gd name="T29" fmla="*/ 22 h 45"/>
                <a:gd name="T30" fmla="*/ 2 w 29"/>
                <a:gd name="T31" fmla="*/ 14 h 45"/>
                <a:gd name="T32" fmla="*/ 14 w 29"/>
                <a:gd name="T33" fmla="*/ 5 h 45"/>
                <a:gd name="T34" fmla="*/ 20 w 29"/>
                <a:gd name="T35" fmla="*/ 6 h 45"/>
                <a:gd name="T36" fmla="*/ 27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7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7 h 45"/>
                <a:gd name="T54" fmla="*/ 9 w 29"/>
                <a:gd name="T55" fmla="*/ 14 h 45"/>
                <a:gd name="T56" fmla="*/ 14 w 29"/>
                <a:gd name="T57" fmla="*/ 20 h 45"/>
                <a:gd name="T58" fmla="*/ 20 w 29"/>
                <a:gd name="T59" fmla="*/ 14 h 45"/>
                <a:gd name="T60" fmla="*/ 14 w 29"/>
                <a:gd name="T61" fmla="*/ 9 h 45"/>
                <a:gd name="T62" fmla="*/ 9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8" y="5"/>
                    <a:pt x="27" y="5"/>
                  </a:cubicBezTo>
                  <a:cubicBezTo>
                    <a:pt x="25" y="5"/>
                    <a:pt x="23" y="6"/>
                    <a:pt x="23" y="8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2" y="24"/>
                    <a:pt x="14" y="24"/>
                  </a:cubicBezTo>
                  <a:cubicBezTo>
                    <a:pt x="13" y="24"/>
                    <a:pt x="11" y="24"/>
                    <a:pt x="10" y="23"/>
                  </a:cubicBezTo>
                  <a:cubicBezTo>
                    <a:pt x="8" y="24"/>
                    <a:pt x="7" y="25"/>
                    <a:pt x="7" y="26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20" y="29"/>
                    <a:pt x="20" y="29"/>
                    <a:pt x="20" y="29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2"/>
                    <a:pt x="24" y="45"/>
                    <a:pt x="15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2" y="33"/>
                    <a:pt x="4" y="32"/>
                  </a:cubicBezTo>
                  <a:cubicBezTo>
                    <a:pt x="2" y="31"/>
                    <a:pt x="1" y="29"/>
                    <a:pt x="1" y="27"/>
                  </a:cubicBezTo>
                  <a:cubicBezTo>
                    <a:pt x="1" y="25"/>
                    <a:pt x="3" y="23"/>
                    <a:pt x="6" y="22"/>
                  </a:cubicBezTo>
                  <a:cubicBezTo>
                    <a:pt x="4" y="20"/>
                    <a:pt x="2" y="17"/>
                    <a:pt x="2" y="14"/>
                  </a:cubicBezTo>
                  <a:cubicBezTo>
                    <a:pt x="2" y="9"/>
                    <a:pt x="7" y="5"/>
                    <a:pt x="14" y="5"/>
                  </a:cubicBezTo>
                  <a:cubicBezTo>
                    <a:pt x="16" y="5"/>
                    <a:pt x="18" y="5"/>
                    <a:pt x="20" y="6"/>
                  </a:cubicBezTo>
                  <a:cubicBezTo>
                    <a:pt x="21" y="2"/>
                    <a:pt x="23" y="0"/>
                    <a:pt x="27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7"/>
                  </a:moveTo>
                  <a:cubicBezTo>
                    <a:pt x="6" y="40"/>
                    <a:pt x="9" y="41"/>
                    <a:pt x="15" y="41"/>
                  </a:cubicBezTo>
                  <a:cubicBezTo>
                    <a:pt x="21" y="41"/>
                    <a:pt x="23" y="40"/>
                    <a:pt x="23" y="37"/>
                  </a:cubicBezTo>
                  <a:cubicBezTo>
                    <a:pt x="23" y="35"/>
                    <a:pt x="22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7" y="34"/>
                    <a:pt x="6" y="35"/>
                    <a:pt x="6" y="37"/>
                  </a:cubicBezTo>
                  <a:moveTo>
                    <a:pt x="9" y="14"/>
                  </a:moveTo>
                  <a:cubicBezTo>
                    <a:pt x="9" y="18"/>
                    <a:pt x="11" y="20"/>
                    <a:pt x="14" y="20"/>
                  </a:cubicBezTo>
                  <a:cubicBezTo>
                    <a:pt x="18" y="20"/>
                    <a:pt x="20" y="18"/>
                    <a:pt x="20" y="14"/>
                  </a:cubicBezTo>
                  <a:cubicBezTo>
                    <a:pt x="20" y="11"/>
                    <a:pt x="17" y="9"/>
                    <a:pt x="14" y="9"/>
                  </a:cubicBezTo>
                  <a:cubicBezTo>
                    <a:pt x="11" y="9"/>
                    <a:pt x="9" y="11"/>
                    <a:pt x="9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4" name="Freeform 25"/>
            <p:cNvSpPr>
              <a:spLocks/>
            </p:cNvSpPr>
            <p:nvPr userDrawn="1"/>
          </p:nvSpPr>
          <p:spPr bwMode="auto">
            <a:xfrm>
              <a:off x="5409611" y="2587649"/>
              <a:ext cx="66675" cy="144463"/>
            </a:xfrm>
            <a:custGeom>
              <a:avLst/>
              <a:gdLst>
                <a:gd name="T0" fmla="*/ 11 w 18"/>
                <a:gd name="T1" fmla="*/ 8 h 38"/>
                <a:gd name="T2" fmla="*/ 18 w 18"/>
                <a:gd name="T3" fmla="*/ 8 h 38"/>
                <a:gd name="T4" fmla="*/ 18 w 18"/>
                <a:gd name="T5" fmla="*/ 13 h 38"/>
                <a:gd name="T6" fmla="*/ 11 w 18"/>
                <a:gd name="T7" fmla="*/ 13 h 38"/>
                <a:gd name="T8" fmla="*/ 11 w 18"/>
                <a:gd name="T9" fmla="*/ 27 h 38"/>
                <a:gd name="T10" fmla="*/ 15 w 18"/>
                <a:gd name="T11" fmla="*/ 33 h 38"/>
                <a:gd name="T12" fmla="*/ 18 w 18"/>
                <a:gd name="T13" fmla="*/ 33 h 38"/>
                <a:gd name="T14" fmla="*/ 18 w 18"/>
                <a:gd name="T15" fmla="*/ 38 h 38"/>
                <a:gd name="T16" fmla="*/ 14 w 18"/>
                <a:gd name="T17" fmla="*/ 38 h 38"/>
                <a:gd name="T18" fmla="*/ 5 w 18"/>
                <a:gd name="T19" fmla="*/ 27 h 38"/>
                <a:gd name="T20" fmla="*/ 5 w 18"/>
                <a:gd name="T21" fmla="*/ 13 h 38"/>
                <a:gd name="T22" fmla="*/ 0 w 18"/>
                <a:gd name="T23" fmla="*/ 13 h 38"/>
                <a:gd name="T24" fmla="*/ 0 w 18"/>
                <a:gd name="T25" fmla="*/ 8 h 38"/>
                <a:gd name="T26" fmla="*/ 5 w 18"/>
                <a:gd name="T27" fmla="*/ 8 h 38"/>
                <a:gd name="T28" fmla="*/ 5 w 18"/>
                <a:gd name="T29" fmla="*/ 1 h 38"/>
                <a:gd name="T30" fmla="*/ 11 w 18"/>
                <a:gd name="T31" fmla="*/ 0 h 38"/>
                <a:gd name="T32" fmla="*/ 11 w 18"/>
                <a:gd name="T33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8" h="38">
                  <a:moveTo>
                    <a:pt x="11" y="8"/>
                  </a:moveTo>
                  <a:cubicBezTo>
                    <a:pt x="18" y="8"/>
                    <a:pt x="18" y="8"/>
                    <a:pt x="18" y="8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1" y="13"/>
                    <a:pt x="11" y="13"/>
                    <a:pt x="11" y="13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31"/>
                    <a:pt x="12" y="33"/>
                    <a:pt x="15" y="33"/>
                  </a:cubicBezTo>
                  <a:cubicBezTo>
                    <a:pt x="16" y="33"/>
                    <a:pt x="17" y="33"/>
                    <a:pt x="18" y="33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7" y="38"/>
                    <a:pt x="15" y="38"/>
                    <a:pt x="14" y="38"/>
                  </a:cubicBezTo>
                  <a:cubicBezTo>
                    <a:pt x="7" y="38"/>
                    <a:pt x="5" y="35"/>
                    <a:pt x="5" y="27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11" y="0"/>
                    <a:pt x="11" y="0"/>
                    <a:pt x="11" y="0"/>
                  </a:cubicBezTo>
                  <a:lnTo>
                    <a:pt x="11" y="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5" name="Freeform 26"/>
            <p:cNvSpPr>
              <a:spLocks noEditPoints="1"/>
            </p:cNvSpPr>
            <p:nvPr userDrawn="1"/>
          </p:nvSpPr>
          <p:spPr bwMode="auto">
            <a:xfrm>
              <a:off x="5484224" y="2614637"/>
              <a:ext cx="104776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3"/>
                    <a:pt x="9" y="26"/>
                    <a:pt x="14" y="26"/>
                  </a:cubicBezTo>
                  <a:cubicBezTo>
                    <a:pt x="18" y="26"/>
                    <a:pt x="21" y="23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9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6" name="Freeform 27"/>
            <p:cNvSpPr>
              <a:spLocks noEditPoints="1"/>
            </p:cNvSpPr>
            <p:nvPr userDrawn="1"/>
          </p:nvSpPr>
          <p:spPr bwMode="auto">
            <a:xfrm>
              <a:off x="5596937" y="2598762"/>
              <a:ext cx="109538" cy="171451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8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6 h 45"/>
                <a:gd name="T14" fmla="*/ 11 w 29"/>
                <a:gd name="T15" fmla="*/ 28 h 45"/>
                <a:gd name="T16" fmla="*/ 19 w 29"/>
                <a:gd name="T17" fmla="*/ 29 h 45"/>
                <a:gd name="T18" fmla="*/ 29 w 29"/>
                <a:gd name="T19" fmla="*/ 36 h 45"/>
                <a:gd name="T20" fmla="*/ 14 w 29"/>
                <a:gd name="T21" fmla="*/ 45 h 45"/>
                <a:gd name="T22" fmla="*/ 0 w 29"/>
                <a:gd name="T23" fmla="*/ 37 h 45"/>
                <a:gd name="T24" fmla="*/ 4 w 29"/>
                <a:gd name="T25" fmla="*/ 32 h 45"/>
                <a:gd name="T26" fmla="*/ 1 w 29"/>
                <a:gd name="T27" fmla="*/ 27 h 45"/>
                <a:gd name="T28" fmla="*/ 6 w 29"/>
                <a:gd name="T29" fmla="*/ 22 h 45"/>
                <a:gd name="T30" fmla="*/ 2 w 29"/>
                <a:gd name="T31" fmla="*/ 14 h 45"/>
                <a:gd name="T32" fmla="*/ 14 w 29"/>
                <a:gd name="T33" fmla="*/ 5 h 45"/>
                <a:gd name="T34" fmla="*/ 20 w 29"/>
                <a:gd name="T35" fmla="*/ 6 h 45"/>
                <a:gd name="T36" fmla="*/ 26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7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7 h 45"/>
                <a:gd name="T54" fmla="*/ 8 w 29"/>
                <a:gd name="T55" fmla="*/ 14 h 45"/>
                <a:gd name="T56" fmla="*/ 14 w 29"/>
                <a:gd name="T57" fmla="*/ 20 h 45"/>
                <a:gd name="T58" fmla="*/ 19 w 29"/>
                <a:gd name="T59" fmla="*/ 14 h 45"/>
                <a:gd name="T60" fmla="*/ 14 w 29"/>
                <a:gd name="T61" fmla="*/ 9 h 45"/>
                <a:gd name="T62" fmla="*/ 8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7" y="5"/>
                    <a:pt x="27" y="5"/>
                  </a:cubicBezTo>
                  <a:cubicBezTo>
                    <a:pt x="25" y="5"/>
                    <a:pt x="23" y="6"/>
                    <a:pt x="23" y="8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1" y="24"/>
                    <a:pt x="14" y="24"/>
                  </a:cubicBezTo>
                  <a:cubicBezTo>
                    <a:pt x="13" y="24"/>
                    <a:pt x="11" y="24"/>
                    <a:pt x="10" y="23"/>
                  </a:cubicBezTo>
                  <a:cubicBezTo>
                    <a:pt x="8" y="24"/>
                    <a:pt x="7" y="25"/>
                    <a:pt x="7" y="26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19" y="29"/>
                    <a:pt x="19" y="29"/>
                    <a:pt x="19" y="29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2"/>
                    <a:pt x="24" y="45"/>
                    <a:pt x="14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1" y="33"/>
                    <a:pt x="4" y="32"/>
                  </a:cubicBezTo>
                  <a:cubicBezTo>
                    <a:pt x="2" y="31"/>
                    <a:pt x="1" y="29"/>
                    <a:pt x="1" y="27"/>
                  </a:cubicBezTo>
                  <a:cubicBezTo>
                    <a:pt x="1" y="25"/>
                    <a:pt x="3" y="23"/>
                    <a:pt x="6" y="22"/>
                  </a:cubicBezTo>
                  <a:cubicBezTo>
                    <a:pt x="3" y="20"/>
                    <a:pt x="2" y="17"/>
                    <a:pt x="2" y="14"/>
                  </a:cubicBezTo>
                  <a:cubicBezTo>
                    <a:pt x="2" y="9"/>
                    <a:pt x="7" y="5"/>
                    <a:pt x="14" y="5"/>
                  </a:cubicBezTo>
                  <a:cubicBezTo>
                    <a:pt x="16" y="5"/>
                    <a:pt x="18" y="5"/>
                    <a:pt x="20" y="6"/>
                  </a:cubicBezTo>
                  <a:cubicBezTo>
                    <a:pt x="20" y="2"/>
                    <a:pt x="23" y="0"/>
                    <a:pt x="26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7"/>
                  </a:moveTo>
                  <a:cubicBezTo>
                    <a:pt x="6" y="40"/>
                    <a:pt x="9" y="41"/>
                    <a:pt x="15" y="41"/>
                  </a:cubicBezTo>
                  <a:cubicBezTo>
                    <a:pt x="20" y="41"/>
                    <a:pt x="23" y="40"/>
                    <a:pt x="23" y="37"/>
                  </a:cubicBezTo>
                  <a:cubicBezTo>
                    <a:pt x="23" y="35"/>
                    <a:pt x="21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6" y="34"/>
                    <a:pt x="6" y="35"/>
                    <a:pt x="6" y="37"/>
                  </a:cubicBezTo>
                  <a:moveTo>
                    <a:pt x="8" y="14"/>
                  </a:moveTo>
                  <a:cubicBezTo>
                    <a:pt x="8" y="18"/>
                    <a:pt x="11" y="20"/>
                    <a:pt x="14" y="20"/>
                  </a:cubicBezTo>
                  <a:cubicBezTo>
                    <a:pt x="17" y="20"/>
                    <a:pt x="19" y="18"/>
                    <a:pt x="19" y="14"/>
                  </a:cubicBezTo>
                  <a:cubicBezTo>
                    <a:pt x="19" y="11"/>
                    <a:pt x="17" y="9"/>
                    <a:pt x="14" y="9"/>
                  </a:cubicBezTo>
                  <a:cubicBezTo>
                    <a:pt x="11" y="9"/>
                    <a:pt x="8" y="11"/>
                    <a:pt x="8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7" name="Freeform 28"/>
            <p:cNvSpPr>
              <a:spLocks noEditPoints="1"/>
            </p:cNvSpPr>
            <p:nvPr userDrawn="1"/>
          </p:nvSpPr>
          <p:spPr bwMode="auto">
            <a:xfrm>
              <a:off x="5706475" y="2614637"/>
              <a:ext cx="104776" cy="117476"/>
            </a:xfrm>
            <a:custGeom>
              <a:avLst/>
              <a:gdLst>
                <a:gd name="T0" fmla="*/ 7 w 28"/>
                <a:gd name="T1" fmla="*/ 17 h 31"/>
                <a:gd name="T2" fmla="*/ 15 w 28"/>
                <a:gd name="T3" fmla="*/ 26 h 31"/>
                <a:gd name="T4" fmla="*/ 22 w 28"/>
                <a:gd name="T5" fmla="*/ 21 h 31"/>
                <a:gd name="T6" fmla="*/ 28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6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3 h 31"/>
                <a:gd name="T22" fmla="*/ 14 w 28"/>
                <a:gd name="T23" fmla="*/ 5 h 31"/>
                <a:gd name="T24" fmla="*/ 7 w 28"/>
                <a:gd name="T25" fmla="*/ 13 h 31"/>
                <a:gd name="T26" fmla="*/ 21 w 28"/>
                <a:gd name="T27" fmla="*/ 1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5" y="26"/>
                  </a:cubicBezTo>
                  <a:cubicBezTo>
                    <a:pt x="18" y="26"/>
                    <a:pt x="20" y="24"/>
                    <a:pt x="22" y="21"/>
                  </a:cubicBezTo>
                  <a:cubicBezTo>
                    <a:pt x="28" y="22"/>
                    <a:pt x="28" y="22"/>
                    <a:pt x="28" y="22"/>
                  </a:cubicBezTo>
                  <a:cubicBezTo>
                    <a:pt x="26" y="28"/>
                    <a:pt x="21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7"/>
                    <a:pt x="6" y="0"/>
                    <a:pt x="14" y="0"/>
                  </a:cubicBezTo>
                  <a:cubicBezTo>
                    <a:pt x="23" y="0"/>
                    <a:pt x="28" y="6"/>
                    <a:pt x="28" y="16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3"/>
                  </a:moveTo>
                  <a:cubicBezTo>
                    <a:pt x="21" y="8"/>
                    <a:pt x="19" y="5"/>
                    <a:pt x="14" y="5"/>
                  </a:cubicBezTo>
                  <a:cubicBezTo>
                    <a:pt x="10" y="5"/>
                    <a:pt x="8" y="8"/>
                    <a:pt x="7" y="13"/>
                  </a:cubicBezTo>
                  <a:lnTo>
                    <a:pt x="21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8" name="Freeform 29"/>
            <p:cNvSpPr>
              <a:spLocks/>
            </p:cNvSpPr>
            <p:nvPr userDrawn="1"/>
          </p:nvSpPr>
          <p:spPr bwMode="auto">
            <a:xfrm>
              <a:off x="5816014" y="2587649"/>
              <a:ext cx="71438" cy="144463"/>
            </a:xfrm>
            <a:custGeom>
              <a:avLst/>
              <a:gdLst>
                <a:gd name="T0" fmla="*/ 12 w 19"/>
                <a:gd name="T1" fmla="*/ 8 h 38"/>
                <a:gd name="T2" fmla="*/ 18 w 19"/>
                <a:gd name="T3" fmla="*/ 8 h 38"/>
                <a:gd name="T4" fmla="*/ 18 w 19"/>
                <a:gd name="T5" fmla="*/ 13 h 38"/>
                <a:gd name="T6" fmla="*/ 12 w 19"/>
                <a:gd name="T7" fmla="*/ 13 h 38"/>
                <a:gd name="T8" fmla="*/ 12 w 19"/>
                <a:gd name="T9" fmla="*/ 27 h 38"/>
                <a:gd name="T10" fmla="*/ 16 w 19"/>
                <a:gd name="T11" fmla="*/ 33 h 38"/>
                <a:gd name="T12" fmla="*/ 19 w 19"/>
                <a:gd name="T13" fmla="*/ 33 h 38"/>
                <a:gd name="T14" fmla="*/ 19 w 19"/>
                <a:gd name="T15" fmla="*/ 38 h 38"/>
                <a:gd name="T16" fmla="*/ 14 w 19"/>
                <a:gd name="T17" fmla="*/ 38 h 38"/>
                <a:gd name="T18" fmla="*/ 5 w 19"/>
                <a:gd name="T19" fmla="*/ 27 h 38"/>
                <a:gd name="T20" fmla="*/ 5 w 19"/>
                <a:gd name="T21" fmla="*/ 13 h 38"/>
                <a:gd name="T22" fmla="*/ 0 w 19"/>
                <a:gd name="T23" fmla="*/ 13 h 38"/>
                <a:gd name="T24" fmla="*/ 0 w 19"/>
                <a:gd name="T25" fmla="*/ 8 h 38"/>
                <a:gd name="T26" fmla="*/ 5 w 19"/>
                <a:gd name="T27" fmla="*/ 8 h 38"/>
                <a:gd name="T28" fmla="*/ 6 w 19"/>
                <a:gd name="T29" fmla="*/ 1 h 38"/>
                <a:gd name="T30" fmla="*/ 12 w 19"/>
                <a:gd name="T31" fmla="*/ 0 h 38"/>
                <a:gd name="T32" fmla="*/ 12 w 19"/>
                <a:gd name="T33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" h="38">
                  <a:moveTo>
                    <a:pt x="12" y="8"/>
                  </a:moveTo>
                  <a:cubicBezTo>
                    <a:pt x="18" y="8"/>
                    <a:pt x="18" y="8"/>
                    <a:pt x="18" y="8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2" y="13"/>
                    <a:pt x="12" y="13"/>
                    <a:pt x="12" y="13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2" y="31"/>
                    <a:pt x="12" y="33"/>
                    <a:pt x="16" y="33"/>
                  </a:cubicBezTo>
                  <a:cubicBezTo>
                    <a:pt x="17" y="33"/>
                    <a:pt x="18" y="33"/>
                    <a:pt x="19" y="33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8" y="38"/>
                    <a:pt x="16" y="38"/>
                    <a:pt x="14" y="38"/>
                  </a:cubicBezTo>
                  <a:cubicBezTo>
                    <a:pt x="8" y="38"/>
                    <a:pt x="5" y="35"/>
                    <a:pt x="5" y="27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12" y="0"/>
                    <a:pt x="12" y="0"/>
                    <a:pt x="12" y="0"/>
                  </a:cubicBezTo>
                  <a:lnTo>
                    <a:pt x="12" y="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9" name="Freeform 30"/>
            <p:cNvSpPr>
              <a:spLocks/>
            </p:cNvSpPr>
            <p:nvPr userDrawn="1"/>
          </p:nvSpPr>
          <p:spPr bwMode="auto">
            <a:xfrm>
              <a:off x="5901739" y="2581299"/>
              <a:ext cx="90488" cy="146051"/>
            </a:xfrm>
            <a:custGeom>
              <a:avLst/>
              <a:gdLst>
                <a:gd name="T0" fmla="*/ 6 w 24"/>
                <a:gd name="T1" fmla="*/ 0 h 39"/>
                <a:gd name="T2" fmla="*/ 6 w 24"/>
                <a:gd name="T3" fmla="*/ 15 h 39"/>
                <a:gd name="T4" fmla="*/ 15 w 24"/>
                <a:gd name="T5" fmla="*/ 9 h 39"/>
                <a:gd name="T6" fmla="*/ 24 w 24"/>
                <a:gd name="T7" fmla="*/ 21 h 39"/>
                <a:gd name="T8" fmla="*/ 24 w 24"/>
                <a:gd name="T9" fmla="*/ 39 h 39"/>
                <a:gd name="T10" fmla="*/ 18 w 24"/>
                <a:gd name="T11" fmla="*/ 39 h 39"/>
                <a:gd name="T12" fmla="*/ 18 w 24"/>
                <a:gd name="T13" fmla="*/ 21 h 39"/>
                <a:gd name="T14" fmla="*/ 13 w 24"/>
                <a:gd name="T15" fmla="*/ 14 h 39"/>
                <a:gd name="T16" fmla="*/ 6 w 24"/>
                <a:gd name="T17" fmla="*/ 23 h 39"/>
                <a:gd name="T18" fmla="*/ 6 w 24"/>
                <a:gd name="T19" fmla="*/ 39 h 39"/>
                <a:gd name="T20" fmla="*/ 0 w 24"/>
                <a:gd name="T21" fmla="*/ 39 h 39"/>
                <a:gd name="T22" fmla="*/ 0 w 24"/>
                <a:gd name="T23" fmla="*/ 0 h 39"/>
                <a:gd name="T24" fmla="*/ 6 w 24"/>
                <a:gd name="T25" fmla="*/ 0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9">
                  <a:moveTo>
                    <a:pt x="6" y="0"/>
                  </a:moveTo>
                  <a:cubicBezTo>
                    <a:pt x="6" y="15"/>
                    <a:pt x="6" y="15"/>
                    <a:pt x="6" y="15"/>
                  </a:cubicBezTo>
                  <a:cubicBezTo>
                    <a:pt x="8" y="11"/>
                    <a:pt x="11" y="9"/>
                    <a:pt x="15" y="9"/>
                  </a:cubicBezTo>
                  <a:cubicBezTo>
                    <a:pt x="21" y="9"/>
                    <a:pt x="24" y="13"/>
                    <a:pt x="24" y="21"/>
                  </a:cubicBezTo>
                  <a:cubicBezTo>
                    <a:pt x="24" y="39"/>
                    <a:pt x="24" y="39"/>
                    <a:pt x="24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17"/>
                    <a:pt x="16" y="14"/>
                    <a:pt x="13" y="14"/>
                  </a:cubicBezTo>
                  <a:cubicBezTo>
                    <a:pt x="9" y="14"/>
                    <a:pt x="6" y="18"/>
                    <a:pt x="6" y="23"/>
                  </a:cubicBezTo>
                  <a:cubicBezTo>
                    <a:pt x="6" y="39"/>
                    <a:pt x="6" y="39"/>
                    <a:pt x="6" y="39"/>
                  </a:cubicBezTo>
                  <a:cubicBezTo>
                    <a:pt x="0" y="39"/>
                    <a:pt x="0" y="39"/>
                    <a:pt x="0" y="39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6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0" name="Freeform 31"/>
            <p:cNvSpPr>
              <a:spLocks noEditPoints="1"/>
            </p:cNvSpPr>
            <p:nvPr userDrawn="1"/>
          </p:nvSpPr>
          <p:spPr bwMode="auto">
            <a:xfrm>
              <a:off x="6011278" y="2614637"/>
              <a:ext cx="101601" cy="117476"/>
            </a:xfrm>
            <a:custGeom>
              <a:avLst/>
              <a:gdLst>
                <a:gd name="T0" fmla="*/ 7 w 27"/>
                <a:gd name="T1" fmla="*/ 17 h 31"/>
                <a:gd name="T2" fmla="*/ 14 w 27"/>
                <a:gd name="T3" fmla="*/ 26 h 31"/>
                <a:gd name="T4" fmla="*/ 21 w 27"/>
                <a:gd name="T5" fmla="*/ 21 h 31"/>
                <a:gd name="T6" fmla="*/ 27 w 27"/>
                <a:gd name="T7" fmla="*/ 22 h 31"/>
                <a:gd name="T8" fmla="*/ 14 w 27"/>
                <a:gd name="T9" fmla="*/ 31 h 31"/>
                <a:gd name="T10" fmla="*/ 0 w 27"/>
                <a:gd name="T11" fmla="*/ 16 h 31"/>
                <a:gd name="T12" fmla="*/ 14 w 27"/>
                <a:gd name="T13" fmla="*/ 0 h 31"/>
                <a:gd name="T14" fmla="*/ 27 w 27"/>
                <a:gd name="T15" fmla="*/ 16 h 31"/>
                <a:gd name="T16" fmla="*/ 27 w 27"/>
                <a:gd name="T17" fmla="*/ 17 h 31"/>
                <a:gd name="T18" fmla="*/ 7 w 27"/>
                <a:gd name="T19" fmla="*/ 17 h 31"/>
                <a:gd name="T20" fmla="*/ 21 w 27"/>
                <a:gd name="T21" fmla="*/ 13 h 31"/>
                <a:gd name="T22" fmla="*/ 14 w 27"/>
                <a:gd name="T23" fmla="*/ 5 h 31"/>
                <a:gd name="T24" fmla="*/ 7 w 27"/>
                <a:gd name="T25" fmla="*/ 13 h 31"/>
                <a:gd name="T26" fmla="*/ 21 w 27"/>
                <a:gd name="T27" fmla="*/ 1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7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7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0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7"/>
                    <a:pt x="5" y="0"/>
                    <a:pt x="14" y="0"/>
                  </a:cubicBezTo>
                  <a:cubicBezTo>
                    <a:pt x="22" y="0"/>
                    <a:pt x="27" y="6"/>
                    <a:pt x="27" y="16"/>
                  </a:cubicBezTo>
                  <a:cubicBezTo>
                    <a:pt x="27" y="17"/>
                    <a:pt x="27" y="17"/>
                    <a:pt x="27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3"/>
                  </a:moveTo>
                  <a:cubicBezTo>
                    <a:pt x="20" y="8"/>
                    <a:pt x="18" y="5"/>
                    <a:pt x="14" y="5"/>
                  </a:cubicBezTo>
                  <a:cubicBezTo>
                    <a:pt x="10" y="5"/>
                    <a:pt x="7" y="8"/>
                    <a:pt x="7" y="13"/>
                  </a:cubicBezTo>
                  <a:lnTo>
                    <a:pt x="21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2" name="Freeform 32"/>
            <p:cNvSpPr>
              <a:spLocks/>
            </p:cNvSpPr>
            <p:nvPr userDrawn="1"/>
          </p:nvSpPr>
          <p:spPr bwMode="auto">
            <a:xfrm>
              <a:off x="6131929" y="2614637"/>
              <a:ext cx="60325" cy="112713"/>
            </a:xfrm>
            <a:custGeom>
              <a:avLst/>
              <a:gdLst>
                <a:gd name="T0" fmla="*/ 16 w 16"/>
                <a:gd name="T1" fmla="*/ 7 h 30"/>
                <a:gd name="T2" fmla="*/ 15 w 16"/>
                <a:gd name="T3" fmla="*/ 7 h 30"/>
                <a:gd name="T4" fmla="*/ 7 w 16"/>
                <a:gd name="T5" fmla="*/ 16 h 30"/>
                <a:gd name="T6" fmla="*/ 7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8 h 30"/>
                <a:gd name="T16" fmla="*/ 14 w 16"/>
                <a:gd name="T17" fmla="*/ 0 h 30"/>
                <a:gd name="T18" fmla="*/ 16 w 16"/>
                <a:gd name="T19" fmla="*/ 1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5" y="7"/>
                    <a:pt x="15" y="7"/>
                  </a:cubicBezTo>
                  <a:cubicBezTo>
                    <a:pt x="10" y="7"/>
                    <a:pt x="7" y="10"/>
                    <a:pt x="7" y="16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8" y="3"/>
                    <a:pt x="10" y="0"/>
                    <a:pt x="14" y="0"/>
                  </a:cubicBezTo>
                  <a:cubicBezTo>
                    <a:pt x="15" y="0"/>
                    <a:pt x="15" y="0"/>
                    <a:pt x="16" y="1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3" name="Freeform 33"/>
            <p:cNvSpPr>
              <a:spLocks/>
            </p:cNvSpPr>
            <p:nvPr userDrawn="1"/>
          </p:nvSpPr>
          <p:spPr bwMode="auto">
            <a:xfrm>
              <a:off x="4603155" y="2836888"/>
              <a:ext cx="95251" cy="147638"/>
            </a:xfrm>
            <a:custGeom>
              <a:avLst/>
              <a:gdLst>
                <a:gd name="T0" fmla="*/ 17 w 60"/>
                <a:gd name="T1" fmla="*/ 0 h 93"/>
                <a:gd name="T2" fmla="*/ 17 w 60"/>
                <a:gd name="T3" fmla="*/ 79 h 93"/>
                <a:gd name="T4" fmla="*/ 60 w 60"/>
                <a:gd name="T5" fmla="*/ 79 h 93"/>
                <a:gd name="T6" fmla="*/ 60 w 60"/>
                <a:gd name="T7" fmla="*/ 93 h 93"/>
                <a:gd name="T8" fmla="*/ 0 w 60"/>
                <a:gd name="T9" fmla="*/ 93 h 93"/>
                <a:gd name="T10" fmla="*/ 0 w 60"/>
                <a:gd name="T11" fmla="*/ 0 h 93"/>
                <a:gd name="T12" fmla="*/ 17 w 60"/>
                <a:gd name="T13" fmla="*/ 0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0" h="93">
                  <a:moveTo>
                    <a:pt x="17" y="0"/>
                  </a:moveTo>
                  <a:lnTo>
                    <a:pt x="17" y="79"/>
                  </a:lnTo>
                  <a:lnTo>
                    <a:pt x="60" y="79"/>
                  </a:lnTo>
                  <a:lnTo>
                    <a:pt x="60" y="93"/>
                  </a:lnTo>
                  <a:lnTo>
                    <a:pt x="0" y="93"/>
                  </a:lnTo>
                  <a:lnTo>
                    <a:pt x="0" y="0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4" name="Freeform 34"/>
            <p:cNvSpPr>
              <a:spLocks noEditPoints="1"/>
            </p:cNvSpPr>
            <p:nvPr userDrawn="1"/>
          </p:nvSpPr>
          <p:spPr bwMode="auto">
            <a:xfrm>
              <a:off x="4701581" y="2871813"/>
              <a:ext cx="104776" cy="117476"/>
            </a:xfrm>
            <a:custGeom>
              <a:avLst/>
              <a:gdLst>
                <a:gd name="T0" fmla="*/ 7 w 28"/>
                <a:gd name="T1" fmla="*/ 17 h 31"/>
                <a:gd name="T2" fmla="*/ 14 w 28"/>
                <a:gd name="T3" fmla="*/ 26 h 31"/>
                <a:gd name="T4" fmla="*/ 21 w 28"/>
                <a:gd name="T5" fmla="*/ 21 h 31"/>
                <a:gd name="T6" fmla="*/ 27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5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2 h 31"/>
                <a:gd name="T22" fmla="*/ 14 w 28"/>
                <a:gd name="T23" fmla="*/ 5 h 31"/>
                <a:gd name="T24" fmla="*/ 7 w 28"/>
                <a:gd name="T25" fmla="*/ 12 h 31"/>
                <a:gd name="T26" fmla="*/ 21 w 28"/>
                <a:gd name="T27" fmla="*/ 12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7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1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5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2"/>
                  </a:moveTo>
                  <a:cubicBezTo>
                    <a:pt x="21" y="7"/>
                    <a:pt x="18" y="5"/>
                    <a:pt x="14" y="5"/>
                  </a:cubicBezTo>
                  <a:cubicBezTo>
                    <a:pt x="10" y="5"/>
                    <a:pt x="7" y="8"/>
                    <a:pt x="7" y="12"/>
                  </a:cubicBezTo>
                  <a:lnTo>
                    <a:pt x="21" y="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5" name="Freeform 35"/>
            <p:cNvSpPr>
              <a:spLocks noEditPoints="1"/>
            </p:cNvSpPr>
            <p:nvPr userDrawn="1"/>
          </p:nvSpPr>
          <p:spPr bwMode="auto">
            <a:xfrm>
              <a:off x="4817469" y="2871813"/>
              <a:ext cx="101601" cy="117476"/>
            </a:xfrm>
            <a:custGeom>
              <a:avLst/>
              <a:gdLst>
                <a:gd name="T0" fmla="*/ 14 w 27"/>
                <a:gd name="T1" fmla="*/ 0 h 31"/>
                <a:gd name="T2" fmla="*/ 26 w 27"/>
                <a:gd name="T3" fmla="*/ 12 h 31"/>
                <a:gd name="T4" fmla="*/ 26 w 27"/>
                <a:gd name="T5" fmla="*/ 24 h 31"/>
                <a:gd name="T6" fmla="*/ 27 w 27"/>
                <a:gd name="T7" fmla="*/ 30 h 31"/>
                <a:gd name="T8" fmla="*/ 20 w 27"/>
                <a:gd name="T9" fmla="*/ 30 h 31"/>
                <a:gd name="T10" fmla="*/ 20 w 27"/>
                <a:gd name="T11" fmla="*/ 25 h 31"/>
                <a:gd name="T12" fmla="*/ 10 w 27"/>
                <a:gd name="T13" fmla="*/ 31 h 31"/>
                <a:gd name="T14" fmla="*/ 0 w 27"/>
                <a:gd name="T15" fmla="*/ 22 h 31"/>
                <a:gd name="T16" fmla="*/ 19 w 27"/>
                <a:gd name="T17" fmla="*/ 12 h 31"/>
                <a:gd name="T18" fmla="*/ 20 w 27"/>
                <a:gd name="T19" fmla="*/ 12 h 31"/>
                <a:gd name="T20" fmla="*/ 20 w 27"/>
                <a:gd name="T21" fmla="*/ 10 h 31"/>
                <a:gd name="T22" fmla="*/ 13 w 27"/>
                <a:gd name="T23" fmla="*/ 5 h 31"/>
                <a:gd name="T24" fmla="*/ 7 w 27"/>
                <a:gd name="T25" fmla="*/ 9 h 31"/>
                <a:gd name="T26" fmla="*/ 1 w 27"/>
                <a:gd name="T27" fmla="*/ 9 h 31"/>
                <a:gd name="T28" fmla="*/ 14 w 27"/>
                <a:gd name="T29" fmla="*/ 0 h 31"/>
                <a:gd name="T30" fmla="*/ 18 w 27"/>
                <a:gd name="T31" fmla="*/ 16 h 31"/>
                <a:gd name="T32" fmla="*/ 7 w 27"/>
                <a:gd name="T33" fmla="*/ 22 h 31"/>
                <a:gd name="T34" fmla="*/ 12 w 27"/>
                <a:gd name="T35" fmla="*/ 26 h 31"/>
                <a:gd name="T36" fmla="*/ 20 w 27"/>
                <a:gd name="T37" fmla="*/ 18 h 31"/>
                <a:gd name="T38" fmla="*/ 20 w 27"/>
                <a:gd name="T39" fmla="*/ 16 h 31"/>
                <a:gd name="T40" fmla="*/ 18 w 27"/>
                <a:gd name="T41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27" h="31">
                  <a:moveTo>
                    <a:pt x="14" y="0"/>
                  </a:moveTo>
                  <a:cubicBezTo>
                    <a:pt x="23" y="0"/>
                    <a:pt x="26" y="4"/>
                    <a:pt x="26" y="12"/>
                  </a:cubicBezTo>
                  <a:cubicBezTo>
                    <a:pt x="26" y="24"/>
                    <a:pt x="26" y="24"/>
                    <a:pt x="26" y="24"/>
                  </a:cubicBezTo>
                  <a:cubicBezTo>
                    <a:pt x="26" y="27"/>
                    <a:pt x="26" y="29"/>
                    <a:pt x="27" y="30"/>
                  </a:cubicBezTo>
                  <a:cubicBezTo>
                    <a:pt x="20" y="30"/>
                    <a:pt x="20" y="30"/>
                    <a:pt x="20" y="30"/>
                  </a:cubicBezTo>
                  <a:cubicBezTo>
                    <a:pt x="20" y="29"/>
                    <a:pt x="20" y="27"/>
                    <a:pt x="20" y="25"/>
                  </a:cubicBezTo>
                  <a:cubicBezTo>
                    <a:pt x="18" y="29"/>
                    <a:pt x="14" y="31"/>
                    <a:pt x="10" y="31"/>
                  </a:cubicBezTo>
                  <a:cubicBezTo>
                    <a:pt x="4" y="31"/>
                    <a:pt x="0" y="27"/>
                    <a:pt x="0" y="22"/>
                  </a:cubicBezTo>
                  <a:cubicBezTo>
                    <a:pt x="0" y="15"/>
                    <a:pt x="6" y="12"/>
                    <a:pt x="19" y="12"/>
                  </a:cubicBezTo>
                  <a:cubicBezTo>
                    <a:pt x="20" y="12"/>
                    <a:pt x="20" y="12"/>
                    <a:pt x="20" y="12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0" y="7"/>
                    <a:pt x="18" y="5"/>
                    <a:pt x="13" y="5"/>
                  </a:cubicBezTo>
                  <a:cubicBezTo>
                    <a:pt x="10" y="5"/>
                    <a:pt x="7" y="6"/>
                    <a:pt x="7" y="9"/>
                  </a:cubicBezTo>
                  <a:cubicBezTo>
                    <a:pt x="1" y="9"/>
                    <a:pt x="1" y="9"/>
                    <a:pt x="1" y="9"/>
                  </a:cubicBezTo>
                  <a:cubicBezTo>
                    <a:pt x="2" y="3"/>
                    <a:pt x="6" y="0"/>
                    <a:pt x="14" y="0"/>
                  </a:cubicBezTo>
                  <a:moveTo>
                    <a:pt x="18" y="16"/>
                  </a:moveTo>
                  <a:cubicBezTo>
                    <a:pt x="10" y="16"/>
                    <a:pt x="7" y="18"/>
                    <a:pt x="7" y="22"/>
                  </a:cubicBezTo>
                  <a:cubicBezTo>
                    <a:pt x="7" y="24"/>
                    <a:pt x="9" y="26"/>
                    <a:pt x="12" y="26"/>
                  </a:cubicBezTo>
                  <a:cubicBezTo>
                    <a:pt x="16" y="26"/>
                    <a:pt x="20" y="22"/>
                    <a:pt x="20" y="18"/>
                  </a:cubicBezTo>
                  <a:cubicBezTo>
                    <a:pt x="20" y="16"/>
                    <a:pt x="20" y="16"/>
                    <a:pt x="20" y="16"/>
                  </a:cubicBezTo>
                  <a:lnTo>
                    <a:pt x="18" y="1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6" name="Freeform 36"/>
            <p:cNvSpPr>
              <a:spLocks/>
            </p:cNvSpPr>
            <p:nvPr userDrawn="1"/>
          </p:nvSpPr>
          <p:spPr bwMode="auto">
            <a:xfrm>
              <a:off x="4938120" y="2871813"/>
              <a:ext cx="60325" cy="112713"/>
            </a:xfrm>
            <a:custGeom>
              <a:avLst/>
              <a:gdLst>
                <a:gd name="T0" fmla="*/ 16 w 16"/>
                <a:gd name="T1" fmla="*/ 7 h 30"/>
                <a:gd name="T2" fmla="*/ 14 w 16"/>
                <a:gd name="T3" fmla="*/ 7 h 30"/>
                <a:gd name="T4" fmla="*/ 7 w 16"/>
                <a:gd name="T5" fmla="*/ 16 h 30"/>
                <a:gd name="T6" fmla="*/ 7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7 h 30"/>
                <a:gd name="T16" fmla="*/ 14 w 16"/>
                <a:gd name="T17" fmla="*/ 0 h 30"/>
                <a:gd name="T18" fmla="*/ 16 w 16"/>
                <a:gd name="T19" fmla="*/ 0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5" y="7"/>
                    <a:pt x="14" y="7"/>
                  </a:cubicBezTo>
                  <a:cubicBezTo>
                    <a:pt x="10" y="7"/>
                    <a:pt x="7" y="10"/>
                    <a:pt x="7" y="16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8" y="3"/>
                    <a:pt x="10" y="0"/>
                    <a:pt x="14" y="0"/>
                  </a:cubicBezTo>
                  <a:cubicBezTo>
                    <a:pt x="15" y="0"/>
                    <a:pt x="15" y="0"/>
                    <a:pt x="16" y="0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7" name="Freeform 37"/>
            <p:cNvSpPr>
              <a:spLocks/>
            </p:cNvSpPr>
            <p:nvPr userDrawn="1"/>
          </p:nvSpPr>
          <p:spPr bwMode="auto">
            <a:xfrm>
              <a:off x="5009558" y="2871813"/>
              <a:ext cx="90488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1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3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7"/>
                    <a:pt x="16" y="5"/>
                    <a:pt x="13" y="5"/>
                  </a:cubicBezTo>
                  <a:cubicBezTo>
                    <a:pt x="9" y="5"/>
                    <a:pt x="6" y="8"/>
                    <a:pt x="6" y="13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8" name="Freeform 38"/>
            <p:cNvSpPr>
              <a:spLocks noEditPoints="1"/>
            </p:cNvSpPr>
            <p:nvPr userDrawn="1"/>
          </p:nvSpPr>
          <p:spPr bwMode="auto">
            <a:xfrm>
              <a:off x="5127034" y="2836888"/>
              <a:ext cx="22225" cy="147638"/>
            </a:xfrm>
            <a:custGeom>
              <a:avLst/>
              <a:gdLst>
                <a:gd name="T0" fmla="*/ 14 w 14"/>
                <a:gd name="T1" fmla="*/ 12 h 93"/>
                <a:gd name="T2" fmla="*/ 0 w 14"/>
                <a:gd name="T3" fmla="*/ 12 h 93"/>
                <a:gd name="T4" fmla="*/ 0 w 14"/>
                <a:gd name="T5" fmla="*/ 0 h 93"/>
                <a:gd name="T6" fmla="*/ 14 w 14"/>
                <a:gd name="T7" fmla="*/ 0 h 93"/>
                <a:gd name="T8" fmla="*/ 14 w 14"/>
                <a:gd name="T9" fmla="*/ 12 h 93"/>
                <a:gd name="T10" fmla="*/ 14 w 14"/>
                <a:gd name="T11" fmla="*/ 93 h 93"/>
                <a:gd name="T12" fmla="*/ 0 w 14"/>
                <a:gd name="T13" fmla="*/ 93 h 93"/>
                <a:gd name="T14" fmla="*/ 0 w 14"/>
                <a:gd name="T15" fmla="*/ 24 h 93"/>
                <a:gd name="T16" fmla="*/ 14 w 14"/>
                <a:gd name="T17" fmla="*/ 24 h 93"/>
                <a:gd name="T18" fmla="*/ 14 w 14"/>
                <a:gd name="T19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4" h="93">
                  <a:moveTo>
                    <a:pt x="14" y="12"/>
                  </a:moveTo>
                  <a:lnTo>
                    <a:pt x="0" y="12"/>
                  </a:lnTo>
                  <a:lnTo>
                    <a:pt x="0" y="0"/>
                  </a:lnTo>
                  <a:lnTo>
                    <a:pt x="14" y="0"/>
                  </a:lnTo>
                  <a:lnTo>
                    <a:pt x="14" y="12"/>
                  </a:lnTo>
                  <a:close/>
                  <a:moveTo>
                    <a:pt x="14" y="93"/>
                  </a:moveTo>
                  <a:lnTo>
                    <a:pt x="0" y="93"/>
                  </a:lnTo>
                  <a:lnTo>
                    <a:pt x="0" y="24"/>
                  </a:lnTo>
                  <a:lnTo>
                    <a:pt x="14" y="24"/>
                  </a:lnTo>
                  <a:lnTo>
                    <a:pt x="14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9" name="Freeform 39"/>
            <p:cNvSpPr>
              <a:spLocks/>
            </p:cNvSpPr>
            <p:nvPr userDrawn="1"/>
          </p:nvSpPr>
          <p:spPr bwMode="auto">
            <a:xfrm>
              <a:off x="5176247" y="2871813"/>
              <a:ext cx="88901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1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3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7"/>
                    <a:pt x="16" y="5"/>
                    <a:pt x="13" y="5"/>
                  </a:cubicBezTo>
                  <a:cubicBezTo>
                    <a:pt x="9" y="5"/>
                    <a:pt x="6" y="8"/>
                    <a:pt x="6" y="13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0" name="Freeform 40"/>
            <p:cNvSpPr>
              <a:spLocks noEditPoints="1"/>
            </p:cNvSpPr>
            <p:nvPr userDrawn="1"/>
          </p:nvSpPr>
          <p:spPr bwMode="auto">
            <a:xfrm>
              <a:off x="5281022" y="2855938"/>
              <a:ext cx="109538" cy="169863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7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5 h 45"/>
                <a:gd name="T14" fmla="*/ 11 w 29"/>
                <a:gd name="T15" fmla="*/ 28 h 45"/>
                <a:gd name="T16" fmla="*/ 19 w 29"/>
                <a:gd name="T17" fmla="*/ 28 h 45"/>
                <a:gd name="T18" fmla="*/ 29 w 29"/>
                <a:gd name="T19" fmla="*/ 36 h 45"/>
                <a:gd name="T20" fmla="*/ 14 w 29"/>
                <a:gd name="T21" fmla="*/ 45 h 45"/>
                <a:gd name="T22" fmla="*/ 0 w 29"/>
                <a:gd name="T23" fmla="*/ 37 h 45"/>
                <a:gd name="T24" fmla="*/ 4 w 29"/>
                <a:gd name="T25" fmla="*/ 31 h 45"/>
                <a:gd name="T26" fmla="*/ 1 w 29"/>
                <a:gd name="T27" fmla="*/ 27 h 45"/>
                <a:gd name="T28" fmla="*/ 6 w 29"/>
                <a:gd name="T29" fmla="*/ 21 h 45"/>
                <a:gd name="T30" fmla="*/ 2 w 29"/>
                <a:gd name="T31" fmla="*/ 14 h 45"/>
                <a:gd name="T32" fmla="*/ 14 w 29"/>
                <a:gd name="T33" fmla="*/ 4 h 45"/>
                <a:gd name="T34" fmla="*/ 20 w 29"/>
                <a:gd name="T35" fmla="*/ 6 h 45"/>
                <a:gd name="T36" fmla="*/ 27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6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6 h 45"/>
                <a:gd name="T54" fmla="*/ 8 w 29"/>
                <a:gd name="T55" fmla="*/ 14 h 45"/>
                <a:gd name="T56" fmla="*/ 14 w 29"/>
                <a:gd name="T57" fmla="*/ 20 h 45"/>
                <a:gd name="T58" fmla="*/ 19 w 29"/>
                <a:gd name="T59" fmla="*/ 14 h 45"/>
                <a:gd name="T60" fmla="*/ 14 w 29"/>
                <a:gd name="T61" fmla="*/ 8 h 45"/>
                <a:gd name="T62" fmla="*/ 8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8" y="5"/>
                    <a:pt x="27" y="5"/>
                  </a:cubicBezTo>
                  <a:cubicBezTo>
                    <a:pt x="25" y="5"/>
                    <a:pt x="23" y="6"/>
                    <a:pt x="23" y="7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1" y="24"/>
                    <a:pt x="14" y="24"/>
                  </a:cubicBezTo>
                  <a:cubicBezTo>
                    <a:pt x="13" y="24"/>
                    <a:pt x="11" y="23"/>
                    <a:pt x="10" y="23"/>
                  </a:cubicBezTo>
                  <a:cubicBezTo>
                    <a:pt x="8" y="24"/>
                    <a:pt x="7" y="24"/>
                    <a:pt x="7" y="25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19" y="28"/>
                    <a:pt x="19" y="28"/>
                    <a:pt x="19" y="28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1"/>
                    <a:pt x="24" y="45"/>
                    <a:pt x="14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1" y="32"/>
                    <a:pt x="4" y="31"/>
                  </a:cubicBezTo>
                  <a:cubicBezTo>
                    <a:pt x="2" y="30"/>
                    <a:pt x="1" y="29"/>
                    <a:pt x="1" y="27"/>
                  </a:cubicBezTo>
                  <a:cubicBezTo>
                    <a:pt x="1" y="24"/>
                    <a:pt x="3" y="22"/>
                    <a:pt x="6" y="21"/>
                  </a:cubicBezTo>
                  <a:cubicBezTo>
                    <a:pt x="3" y="20"/>
                    <a:pt x="2" y="17"/>
                    <a:pt x="2" y="14"/>
                  </a:cubicBezTo>
                  <a:cubicBezTo>
                    <a:pt x="2" y="9"/>
                    <a:pt x="7" y="4"/>
                    <a:pt x="14" y="4"/>
                  </a:cubicBezTo>
                  <a:cubicBezTo>
                    <a:pt x="16" y="4"/>
                    <a:pt x="18" y="5"/>
                    <a:pt x="20" y="6"/>
                  </a:cubicBezTo>
                  <a:cubicBezTo>
                    <a:pt x="20" y="2"/>
                    <a:pt x="23" y="0"/>
                    <a:pt x="27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6"/>
                  </a:moveTo>
                  <a:cubicBezTo>
                    <a:pt x="6" y="39"/>
                    <a:pt x="9" y="41"/>
                    <a:pt x="15" y="41"/>
                  </a:cubicBezTo>
                  <a:cubicBezTo>
                    <a:pt x="20" y="41"/>
                    <a:pt x="23" y="39"/>
                    <a:pt x="23" y="37"/>
                  </a:cubicBezTo>
                  <a:cubicBezTo>
                    <a:pt x="23" y="35"/>
                    <a:pt x="22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6" y="34"/>
                    <a:pt x="6" y="35"/>
                    <a:pt x="6" y="36"/>
                  </a:cubicBezTo>
                  <a:moveTo>
                    <a:pt x="8" y="14"/>
                  </a:moveTo>
                  <a:cubicBezTo>
                    <a:pt x="8" y="17"/>
                    <a:pt x="11" y="20"/>
                    <a:pt x="14" y="20"/>
                  </a:cubicBezTo>
                  <a:cubicBezTo>
                    <a:pt x="17" y="20"/>
                    <a:pt x="19" y="17"/>
                    <a:pt x="19" y="14"/>
                  </a:cubicBezTo>
                  <a:cubicBezTo>
                    <a:pt x="19" y="11"/>
                    <a:pt x="17" y="8"/>
                    <a:pt x="14" y="8"/>
                  </a:cubicBezTo>
                  <a:cubicBezTo>
                    <a:pt x="11" y="8"/>
                    <a:pt x="8" y="11"/>
                    <a:pt x="8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1" name="Freeform 41"/>
            <p:cNvSpPr>
              <a:spLocks/>
            </p:cNvSpPr>
            <p:nvPr userDrawn="1"/>
          </p:nvSpPr>
          <p:spPr bwMode="auto">
            <a:xfrm>
              <a:off x="5454061" y="2833713"/>
              <a:ext cx="71438" cy="150813"/>
            </a:xfrm>
            <a:custGeom>
              <a:avLst/>
              <a:gdLst>
                <a:gd name="T0" fmla="*/ 19 w 19"/>
                <a:gd name="T1" fmla="*/ 5 h 40"/>
                <a:gd name="T2" fmla="*/ 16 w 19"/>
                <a:gd name="T3" fmla="*/ 5 h 40"/>
                <a:gd name="T4" fmla="*/ 11 w 19"/>
                <a:gd name="T5" fmla="*/ 10 h 40"/>
                <a:gd name="T6" fmla="*/ 11 w 19"/>
                <a:gd name="T7" fmla="*/ 11 h 40"/>
                <a:gd name="T8" fmla="*/ 18 w 19"/>
                <a:gd name="T9" fmla="*/ 11 h 40"/>
                <a:gd name="T10" fmla="*/ 18 w 19"/>
                <a:gd name="T11" fmla="*/ 15 h 40"/>
                <a:gd name="T12" fmla="*/ 11 w 19"/>
                <a:gd name="T13" fmla="*/ 15 h 40"/>
                <a:gd name="T14" fmla="*/ 11 w 19"/>
                <a:gd name="T15" fmla="*/ 40 h 40"/>
                <a:gd name="T16" fmla="*/ 4 w 19"/>
                <a:gd name="T17" fmla="*/ 40 h 40"/>
                <a:gd name="T18" fmla="*/ 4 w 19"/>
                <a:gd name="T19" fmla="*/ 15 h 40"/>
                <a:gd name="T20" fmla="*/ 0 w 19"/>
                <a:gd name="T21" fmla="*/ 15 h 40"/>
                <a:gd name="T22" fmla="*/ 0 w 19"/>
                <a:gd name="T23" fmla="*/ 11 h 40"/>
                <a:gd name="T24" fmla="*/ 4 w 19"/>
                <a:gd name="T25" fmla="*/ 11 h 40"/>
                <a:gd name="T26" fmla="*/ 4 w 19"/>
                <a:gd name="T27" fmla="*/ 10 h 40"/>
                <a:gd name="T28" fmla="*/ 14 w 19"/>
                <a:gd name="T29" fmla="*/ 0 h 40"/>
                <a:gd name="T30" fmla="*/ 19 w 19"/>
                <a:gd name="T31" fmla="*/ 1 h 40"/>
                <a:gd name="T32" fmla="*/ 19 w 19"/>
                <a:gd name="T33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" h="40">
                  <a:moveTo>
                    <a:pt x="19" y="5"/>
                  </a:moveTo>
                  <a:cubicBezTo>
                    <a:pt x="18" y="5"/>
                    <a:pt x="16" y="5"/>
                    <a:pt x="16" y="5"/>
                  </a:cubicBezTo>
                  <a:cubicBezTo>
                    <a:pt x="12" y="5"/>
                    <a:pt x="11" y="7"/>
                    <a:pt x="11" y="10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4" y="40"/>
                    <a:pt x="4" y="40"/>
                    <a:pt x="4" y="40"/>
                  </a:cubicBezTo>
                  <a:cubicBezTo>
                    <a:pt x="4" y="15"/>
                    <a:pt x="4" y="15"/>
                    <a:pt x="4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11"/>
                    <a:pt x="4" y="11"/>
                    <a:pt x="4" y="11"/>
                  </a:cubicBezTo>
                  <a:cubicBezTo>
                    <a:pt x="4" y="10"/>
                    <a:pt x="4" y="10"/>
                    <a:pt x="4" y="10"/>
                  </a:cubicBezTo>
                  <a:cubicBezTo>
                    <a:pt x="4" y="4"/>
                    <a:pt x="7" y="0"/>
                    <a:pt x="14" y="0"/>
                  </a:cubicBezTo>
                  <a:cubicBezTo>
                    <a:pt x="16" y="0"/>
                    <a:pt x="18" y="0"/>
                    <a:pt x="19" y="1"/>
                  </a:cubicBezTo>
                  <a:lnTo>
                    <a:pt x="19" y="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2" name="Freeform 42"/>
            <p:cNvSpPr>
              <a:spLocks noEditPoints="1"/>
            </p:cNvSpPr>
            <p:nvPr userDrawn="1"/>
          </p:nvSpPr>
          <p:spPr bwMode="auto">
            <a:xfrm>
              <a:off x="5525499" y="2871813"/>
              <a:ext cx="104776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2"/>
                    <a:pt x="9" y="26"/>
                    <a:pt x="14" y="26"/>
                  </a:cubicBezTo>
                  <a:cubicBezTo>
                    <a:pt x="18" y="26"/>
                    <a:pt x="21" y="22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9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3" name="Freeform 43"/>
            <p:cNvSpPr>
              <a:spLocks/>
            </p:cNvSpPr>
            <p:nvPr userDrawn="1"/>
          </p:nvSpPr>
          <p:spPr bwMode="auto">
            <a:xfrm>
              <a:off x="5649325" y="2871813"/>
              <a:ext cx="57150" cy="112713"/>
            </a:xfrm>
            <a:custGeom>
              <a:avLst/>
              <a:gdLst>
                <a:gd name="T0" fmla="*/ 15 w 15"/>
                <a:gd name="T1" fmla="*/ 7 h 30"/>
                <a:gd name="T2" fmla="*/ 14 w 15"/>
                <a:gd name="T3" fmla="*/ 7 h 30"/>
                <a:gd name="T4" fmla="*/ 6 w 15"/>
                <a:gd name="T5" fmla="*/ 16 h 30"/>
                <a:gd name="T6" fmla="*/ 6 w 15"/>
                <a:gd name="T7" fmla="*/ 30 h 30"/>
                <a:gd name="T8" fmla="*/ 0 w 15"/>
                <a:gd name="T9" fmla="*/ 30 h 30"/>
                <a:gd name="T10" fmla="*/ 0 w 15"/>
                <a:gd name="T11" fmla="*/ 1 h 30"/>
                <a:gd name="T12" fmla="*/ 5 w 15"/>
                <a:gd name="T13" fmla="*/ 1 h 30"/>
                <a:gd name="T14" fmla="*/ 5 w 15"/>
                <a:gd name="T15" fmla="*/ 7 h 30"/>
                <a:gd name="T16" fmla="*/ 14 w 15"/>
                <a:gd name="T17" fmla="*/ 0 h 30"/>
                <a:gd name="T18" fmla="*/ 15 w 15"/>
                <a:gd name="T19" fmla="*/ 0 h 30"/>
                <a:gd name="T20" fmla="*/ 15 w 15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" h="30">
                  <a:moveTo>
                    <a:pt x="15" y="7"/>
                  </a:moveTo>
                  <a:cubicBezTo>
                    <a:pt x="15" y="7"/>
                    <a:pt x="14" y="7"/>
                    <a:pt x="14" y="7"/>
                  </a:cubicBezTo>
                  <a:cubicBezTo>
                    <a:pt x="9" y="7"/>
                    <a:pt x="6" y="10"/>
                    <a:pt x="6" y="16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7" y="3"/>
                    <a:pt x="10" y="0"/>
                    <a:pt x="14" y="0"/>
                  </a:cubicBezTo>
                  <a:cubicBezTo>
                    <a:pt x="14" y="0"/>
                    <a:pt x="15" y="0"/>
                    <a:pt x="15" y="0"/>
                  </a:cubicBezTo>
                  <a:lnTo>
                    <a:pt x="15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4" name="Rectangle 44"/>
            <p:cNvSpPr>
              <a:spLocks noChangeArrowheads="1"/>
            </p:cNvSpPr>
            <p:nvPr userDrawn="1"/>
          </p:nvSpPr>
          <p:spPr bwMode="auto">
            <a:xfrm>
              <a:off x="5785851" y="2836888"/>
              <a:ext cx="22225" cy="14763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5" name="Freeform 45"/>
            <p:cNvSpPr>
              <a:spLocks noEditPoints="1"/>
            </p:cNvSpPr>
            <p:nvPr userDrawn="1"/>
          </p:nvSpPr>
          <p:spPr bwMode="auto">
            <a:xfrm>
              <a:off x="5833476" y="2836888"/>
              <a:ext cx="23813" cy="147638"/>
            </a:xfrm>
            <a:custGeom>
              <a:avLst/>
              <a:gdLst>
                <a:gd name="T0" fmla="*/ 15 w 15"/>
                <a:gd name="T1" fmla="*/ 12 h 93"/>
                <a:gd name="T2" fmla="*/ 0 w 15"/>
                <a:gd name="T3" fmla="*/ 12 h 93"/>
                <a:gd name="T4" fmla="*/ 0 w 15"/>
                <a:gd name="T5" fmla="*/ 0 h 93"/>
                <a:gd name="T6" fmla="*/ 15 w 15"/>
                <a:gd name="T7" fmla="*/ 0 h 93"/>
                <a:gd name="T8" fmla="*/ 15 w 15"/>
                <a:gd name="T9" fmla="*/ 12 h 93"/>
                <a:gd name="T10" fmla="*/ 15 w 15"/>
                <a:gd name="T11" fmla="*/ 93 h 93"/>
                <a:gd name="T12" fmla="*/ 0 w 15"/>
                <a:gd name="T13" fmla="*/ 93 h 93"/>
                <a:gd name="T14" fmla="*/ 0 w 15"/>
                <a:gd name="T15" fmla="*/ 24 h 93"/>
                <a:gd name="T16" fmla="*/ 15 w 15"/>
                <a:gd name="T17" fmla="*/ 24 h 93"/>
                <a:gd name="T18" fmla="*/ 15 w 15"/>
                <a:gd name="T19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5" h="93">
                  <a:moveTo>
                    <a:pt x="15" y="12"/>
                  </a:moveTo>
                  <a:lnTo>
                    <a:pt x="0" y="12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2"/>
                  </a:lnTo>
                  <a:close/>
                  <a:moveTo>
                    <a:pt x="15" y="93"/>
                  </a:moveTo>
                  <a:lnTo>
                    <a:pt x="0" y="93"/>
                  </a:lnTo>
                  <a:lnTo>
                    <a:pt x="0" y="24"/>
                  </a:lnTo>
                  <a:lnTo>
                    <a:pt x="15" y="24"/>
                  </a:lnTo>
                  <a:lnTo>
                    <a:pt x="15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6" name="Freeform 46"/>
            <p:cNvSpPr>
              <a:spLocks/>
            </p:cNvSpPr>
            <p:nvPr userDrawn="1"/>
          </p:nvSpPr>
          <p:spPr bwMode="auto">
            <a:xfrm>
              <a:off x="5871577" y="2833713"/>
              <a:ext cx="76201" cy="150813"/>
            </a:xfrm>
            <a:custGeom>
              <a:avLst/>
              <a:gdLst>
                <a:gd name="T0" fmla="*/ 20 w 20"/>
                <a:gd name="T1" fmla="*/ 5 h 40"/>
                <a:gd name="T2" fmla="*/ 16 w 20"/>
                <a:gd name="T3" fmla="*/ 5 h 40"/>
                <a:gd name="T4" fmla="*/ 11 w 20"/>
                <a:gd name="T5" fmla="*/ 10 h 40"/>
                <a:gd name="T6" fmla="*/ 11 w 20"/>
                <a:gd name="T7" fmla="*/ 11 h 40"/>
                <a:gd name="T8" fmla="*/ 18 w 20"/>
                <a:gd name="T9" fmla="*/ 11 h 40"/>
                <a:gd name="T10" fmla="*/ 18 w 20"/>
                <a:gd name="T11" fmla="*/ 15 h 40"/>
                <a:gd name="T12" fmla="*/ 11 w 20"/>
                <a:gd name="T13" fmla="*/ 15 h 40"/>
                <a:gd name="T14" fmla="*/ 11 w 20"/>
                <a:gd name="T15" fmla="*/ 40 h 40"/>
                <a:gd name="T16" fmla="*/ 5 w 20"/>
                <a:gd name="T17" fmla="*/ 40 h 40"/>
                <a:gd name="T18" fmla="*/ 5 w 20"/>
                <a:gd name="T19" fmla="*/ 15 h 40"/>
                <a:gd name="T20" fmla="*/ 0 w 20"/>
                <a:gd name="T21" fmla="*/ 15 h 40"/>
                <a:gd name="T22" fmla="*/ 0 w 20"/>
                <a:gd name="T23" fmla="*/ 11 h 40"/>
                <a:gd name="T24" fmla="*/ 5 w 20"/>
                <a:gd name="T25" fmla="*/ 11 h 40"/>
                <a:gd name="T26" fmla="*/ 5 w 20"/>
                <a:gd name="T27" fmla="*/ 10 h 40"/>
                <a:gd name="T28" fmla="*/ 14 w 20"/>
                <a:gd name="T29" fmla="*/ 0 h 40"/>
                <a:gd name="T30" fmla="*/ 20 w 20"/>
                <a:gd name="T31" fmla="*/ 1 h 40"/>
                <a:gd name="T32" fmla="*/ 20 w 20"/>
                <a:gd name="T33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0" h="40">
                  <a:moveTo>
                    <a:pt x="20" y="5"/>
                  </a:moveTo>
                  <a:cubicBezTo>
                    <a:pt x="18" y="5"/>
                    <a:pt x="17" y="5"/>
                    <a:pt x="16" y="5"/>
                  </a:cubicBezTo>
                  <a:cubicBezTo>
                    <a:pt x="12" y="5"/>
                    <a:pt x="11" y="7"/>
                    <a:pt x="11" y="10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5" y="40"/>
                    <a:pt x="5" y="40"/>
                    <a:pt x="5" y="40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5" y="11"/>
                    <a:pt x="5" y="11"/>
                    <a:pt x="5" y="11"/>
                  </a:cubicBezTo>
                  <a:cubicBezTo>
                    <a:pt x="5" y="10"/>
                    <a:pt x="5" y="10"/>
                    <a:pt x="5" y="10"/>
                  </a:cubicBezTo>
                  <a:cubicBezTo>
                    <a:pt x="5" y="4"/>
                    <a:pt x="8" y="0"/>
                    <a:pt x="14" y="0"/>
                  </a:cubicBezTo>
                  <a:cubicBezTo>
                    <a:pt x="16" y="0"/>
                    <a:pt x="18" y="0"/>
                    <a:pt x="20" y="1"/>
                  </a:cubicBezTo>
                  <a:lnTo>
                    <a:pt x="20" y="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7" name="Freeform 47"/>
            <p:cNvSpPr>
              <a:spLocks noEditPoints="1"/>
            </p:cNvSpPr>
            <p:nvPr userDrawn="1"/>
          </p:nvSpPr>
          <p:spPr bwMode="auto">
            <a:xfrm>
              <a:off x="5943015" y="2871813"/>
              <a:ext cx="106363" cy="117476"/>
            </a:xfrm>
            <a:custGeom>
              <a:avLst/>
              <a:gdLst>
                <a:gd name="T0" fmla="*/ 7 w 28"/>
                <a:gd name="T1" fmla="*/ 17 h 31"/>
                <a:gd name="T2" fmla="*/ 14 w 28"/>
                <a:gd name="T3" fmla="*/ 26 h 31"/>
                <a:gd name="T4" fmla="*/ 21 w 28"/>
                <a:gd name="T5" fmla="*/ 21 h 31"/>
                <a:gd name="T6" fmla="*/ 27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5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2 h 31"/>
                <a:gd name="T22" fmla="*/ 14 w 28"/>
                <a:gd name="T23" fmla="*/ 5 h 31"/>
                <a:gd name="T24" fmla="*/ 7 w 28"/>
                <a:gd name="T25" fmla="*/ 12 h 31"/>
                <a:gd name="T26" fmla="*/ 21 w 28"/>
                <a:gd name="T27" fmla="*/ 12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8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1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5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2"/>
                  </a:moveTo>
                  <a:cubicBezTo>
                    <a:pt x="21" y="7"/>
                    <a:pt x="18" y="5"/>
                    <a:pt x="14" y="5"/>
                  </a:cubicBezTo>
                  <a:cubicBezTo>
                    <a:pt x="10" y="5"/>
                    <a:pt x="7" y="8"/>
                    <a:pt x="7" y="12"/>
                  </a:cubicBezTo>
                  <a:lnTo>
                    <a:pt x="21" y="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26950482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0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5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20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319087" y="1274400"/>
            <a:ext cx="8424863" cy="2965450"/>
          </a:xfrm>
        </p:spPr>
        <p:txBody>
          <a:bodyPr/>
          <a:lstStyle>
            <a:lvl1pPr>
              <a:spcAft>
                <a:spcPts val="600"/>
              </a:spcAft>
              <a:defRPr/>
            </a:lvl1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143724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0" grpId="0" uiExpand="1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319087" y="1274400"/>
            <a:ext cx="4108897" cy="2965450"/>
          </a:xfrm>
        </p:spPr>
        <p:txBody>
          <a:bodyPr/>
          <a:lstStyle>
            <a:lvl1pPr>
              <a:spcAft>
                <a:spcPts val="600"/>
              </a:spcAft>
              <a:defRPr/>
            </a:lvl1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1"/>
          </p:nvPr>
        </p:nvSpPr>
        <p:spPr>
          <a:xfrm>
            <a:off x="4639816" y="1274400"/>
            <a:ext cx="4108897" cy="2965450"/>
          </a:xfrm>
        </p:spPr>
        <p:txBody>
          <a:bodyPr/>
          <a:lstStyle>
            <a:lvl1pPr>
              <a:spcAft>
                <a:spcPts val="600"/>
              </a:spcAft>
              <a:defRPr/>
            </a:lvl1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625462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3000"/>
                            </p:stCondLst>
                            <p:childTnLst>
                              <p:par>
                                <p:cTn id="3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500"/>
                            </p:stCondLst>
                            <p:childTnLst>
                              <p:par>
                                <p:cTn id="3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4000"/>
                            </p:stCondLst>
                            <p:childTnLst>
                              <p:par>
                                <p:cTn id="3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4500"/>
                            </p:stCondLst>
                            <p:childTnLst>
                              <p:par>
                                <p:cTn id="4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0"/>
                            </p:stCondLst>
                            <p:childTnLst>
                              <p:par>
                                <p:cTn id="4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9" grpId="0" uiExpand="1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9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9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9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9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9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0" grpId="0" uiExpand="1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73564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934535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319087" y="1274400"/>
            <a:ext cx="8424863" cy="2965450"/>
          </a:xfrm>
        </p:spPr>
        <p:txBody>
          <a:bodyPr/>
          <a:lstStyle>
            <a:lvl1pPr>
              <a:spcAft>
                <a:spcPts val="600"/>
              </a:spcAft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143724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0" grpId="0" uiExpand="1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319087" y="1274400"/>
            <a:ext cx="4108897" cy="2965450"/>
          </a:xfrm>
        </p:spPr>
        <p:txBody>
          <a:bodyPr/>
          <a:lstStyle>
            <a:lvl1pPr>
              <a:spcAft>
                <a:spcPts val="600"/>
              </a:spcAft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1"/>
          </p:nvPr>
        </p:nvSpPr>
        <p:spPr>
          <a:xfrm>
            <a:off x="4639816" y="1274400"/>
            <a:ext cx="4108897" cy="2965450"/>
          </a:xfrm>
        </p:spPr>
        <p:txBody>
          <a:bodyPr/>
          <a:lstStyle>
            <a:lvl1pPr>
              <a:spcAft>
                <a:spcPts val="600"/>
              </a:spcAft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625462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3000"/>
                            </p:stCondLst>
                            <p:childTnLst>
                              <p:par>
                                <p:cTn id="3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500"/>
                            </p:stCondLst>
                            <p:childTnLst>
                              <p:par>
                                <p:cTn id="3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4000"/>
                            </p:stCondLst>
                            <p:childTnLst>
                              <p:par>
                                <p:cTn id="3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4500"/>
                            </p:stCondLst>
                            <p:childTnLst>
                              <p:par>
                                <p:cTn id="4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0"/>
                            </p:stCondLst>
                            <p:childTnLst>
                              <p:par>
                                <p:cTn id="4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9" grpId="0" uiExpand="1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9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9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9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9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9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0" grpId="0" uiExpand="1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73564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934535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Picture 24" descr="Green Title Slide.emf"/>
          <p:cNvPicPr>
            <a:picLocks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252000" y="198000"/>
            <a:ext cx="8640000" cy="4240800"/>
          </a:xfrm>
          <a:prstGeom prst="rect">
            <a:avLst/>
          </a:prstGeom>
          <a:effectLst>
            <a:outerShdw blurRad="139700" dist="25400" dir="2700000" algn="tl" rotWithShape="0">
              <a:prstClr val="black">
                <a:alpha val="51000"/>
              </a:prstClr>
            </a:outerShdw>
          </a:effectLst>
        </p:spPr>
      </p:pic>
      <p:sp>
        <p:nvSpPr>
          <p:cNvPr id="12" name="Freeform 8"/>
          <p:cNvSpPr>
            <a:spLocks/>
          </p:cNvSpPr>
          <p:nvPr userDrawn="1"/>
        </p:nvSpPr>
        <p:spPr bwMode="auto">
          <a:xfrm>
            <a:off x="6052235" y="4432346"/>
            <a:ext cx="79615" cy="90130"/>
          </a:xfrm>
          <a:custGeom>
            <a:avLst/>
            <a:gdLst>
              <a:gd name="T0" fmla="*/ 5 w 35"/>
              <a:gd name="T1" fmla="*/ 0 h 40"/>
              <a:gd name="T2" fmla="*/ 2 w 35"/>
              <a:gd name="T3" fmla="*/ 16 h 40"/>
              <a:gd name="T4" fmla="*/ 1 w 35"/>
              <a:gd name="T5" fmla="*/ 38 h 40"/>
              <a:gd name="T6" fmla="*/ 0 w 35"/>
              <a:gd name="T7" fmla="*/ 40 h 40"/>
              <a:gd name="T8" fmla="*/ 35 w 35"/>
              <a:gd name="T9" fmla="*/ 40 h 40"/>
              <a:gd name="T10" fmla="*/ 19 w 35"/>
              <a:gd name="T11" fmla="*/ 13 h 40"/>
              <a:gd name="T12" fmla="*/ 5 w 35"/>
              <a:gd name="T13" fmla="*/ 0 h 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35" h="40">
                <a:moveTo>
                  <a:pt x="5" y="0"/>
                </a:moveTo>
                <a:cubicBezTo>
                  <a:pt x="5" y="0"/>
                  <a:pt x="3" y="13"/>
                  <a:pt x="2" y="16"/>
                </a:cubicBezTo>
                <a:cubicBezTo>
                  <a:pt x="2" y="19"/>
                  <a:pt x="1" y="38"/>
                  <a:pt x="1" y="38"/>
                </a:cubicBezTo>
                <a:cubicBezTo>
                  <a:pt x="0" y="40"/>
                  <a:pt x="0" y="40"/>
                  <a:pt x="0" y="40"/>
                </a:cubicBezTo>
                <a:cubicBezTo>
                  <a:pt x="35" y="40"/>
                  <a:pt x="35" y="40"/>
                  <a:pt x="35" y="40"/>
                </a:cubicBezTo>
                <a:cubicBezTo>
                  <a:pt x="30" y="31"/>
                  <a:pt x="23" y="18"/>
                  <a:pt x="19" y="13"/>
                </a:cubicBezTo>
                <a:cubicBezTo>
                  <a:pt x="15" y="8"/>
                  <a:pt x="5" y="0"/>
                  <a:pt x="5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6" name="Freeform 12"/>
          <p:cNvSpPr>
            <a:spLocks/>
          </p:cNvSpPr>
          <p:nvPr userDrawn="1"/>
        </p:nvSpPr>
        <p:spPr bwMode="auto">
          <a:xfrm>
            <a:off x="6052235" y="4432346"/>
            <a:ext cx="79615" cy="90130"/>
          </a:xfrm>
          <a:custGeom>
            <a:avLst/>
            <a:gdLst>
              <a:gd name="T0" fmla="*/ 5 w 35"/>
              <a:gd name="T1" fmla="*/ 0 h 40"/>
              <a:gd name="T2" fmla="*/ 2 w 35"/>
              <a:gd name="T3" fmla="*/ 16 h 40"/>
              <a:gd name="T4" fmla="*/ 1 w 35"/>
              <a:gd name="T5" fmla="*/ 38 h 40"/>
              <a:gd name="T6" fmla="*/ 0 w 35"/>
              <a:gd name="T7" fmla="*/ 40 h 40"/>
              <a:gd name="T8" fmla="*/ 35 w 35"/>
              <a:gd name="T9" fmla="*/ 40 h 40"/>
              <a:gd name="T10" fmla="*/ 19 w 35"/>
              <a:gd name="T11" fmla="*/ 13 h 40"/>
              <a:gd name="T12" fmla="*/ 5 w 35"/>
              <a:gd name="T13" fmla="*/ 0 h 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35" h="40">
                <a:moveTo>
                  <a:pt x="5" y="0"/>
                </a:moveTo>
                <a:cubicBezTo>
                  <a:pt x="5" y="0"/>
                  <a:pt x="3" y="13"/>
                  <a:pt x="2" y="16"/>
                </a:cubicBezTo>
                <a:cubicBezTo>
                  <a:pt x="2" y="19"/>
                  <a:pt x="1" y="38"/>
                  <a:pt x="1" y="38"/>
                </a:cubicBezTo>
                <a:cubicBezTo>
                  <a:pt x="0" y="40"/>
                  <a:pt x="0" y="40"/>
                  <a:pt x="0" y="40"/>
                </a:cubicBezTo>
                <a:cubicBezTo>
                  <a:pt x="35" y="40"/>
                  <a:pt x="35" y="40"/>
                  <a:pt x="35" y="40"/>
                </a:cubicBezTo>
                <a:cubicBezTo>
                  <a:pt x="30" y="31"/>
                  <a:pt x="23" y="18"/>
                  <a:pt x="19" y="13"/>
                </a:cubicBezTo>
                <a:cubicBezTo>
                  <a:pt x="15" y="8"/>
                  <a:pt x="5" y="0"/>
                  <a:pt x="5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8" name="Freeform 10"/>
          <p:cNvSpPr>
            <a:spLocks/>
          </p:cNvSpPr>
          <p:nvPr userDrawn="1"/>
        </p:nvSpPr>
        <p:spPr bwMode="auto">
          <a:xfrm>
            <a:off x="243205" y="1289174"/>
            <a:ext cx="4321175" cy="850528"/>
          </a:xfrm>
          <a:custGeom>
            <a:avLst/>
            <a:gdLst>
              <a:gd name="T0" fmla="*/ 2031 w 2079"/>
              <a:gd name="T1" fmla="*/ 0 h 407"/>
              <a:gd name="T2" fmla="*/ 439 w 2079"/>
              <a:gd name="T3" fmla="*/ 0 h 407"/>
              <a:gd name="T4" fmla="*/ 48 w 2079"/>
              <a:gd name="T5" fmla="*/ 0 h 407"/>
              <a:gd name="T6" fmla="*/ 0 w 2079"/>
              <a:gd name="T7" fmla="*/ 0 h 407"/>
              <a:gd name="T8" fmla="*/ 0 w 2079"/>
              <a:gd name="T9" fmla="*/ 48 h 407"/>
              <a:gd name="T10" fmla="*/ 0 w 2079"/>
              <a:gd name="T11" fmla="*/ 25 h 407"/>
              <a:gd name="T12" fmla="*/ 0 w 2079"/>
              <a:gd name="T13" fmla="*/ 359 h 407"/>
              <a:gd name="T14" fmla="*/ 48 w 2079"/>
              <a:gd name="T15" fmla="*/ 407 h 407"/>
              <a:gd name="T16" fmla="*/ 2031 w 2079"/>
              <a:gd name="T17" fmla="*/ 407 h 407"/>
              <a:gd name="T18" fmla="*/ 2079 w 2079"/>
              <a:gd name="T19" fmla="*/ 359 h 407"/>
              <a:gd name="T20" fmla="*/ 2079 w 2079"/>
              <a:gd name="T21" fmla="*/ 48 h 407"/>
              <a:gd name="T22" fmla="*/ 2031 w 2079"/>
              <a:gd name="T23" fmla="*/ 0 h 40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2079" h="407">
                <a:moveTo>
                  <a:pt x="2031" y="0"/>
                </a:moveTo>
                <a:cubicBezTo>
                  <a:pt x="439" y="0"/>
                  <a:pt x="439" y="0"/>
                  <a:pt x="439" y="0"/>
                </a:cubicBezTo>
                <a:cubicBezTo>
                  <a:pt x="48" y="0"/>
                  <a:pt x="48" y="0"/>
                  <a:pt x="48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48"/>
                  <a:pt x="0" y="48"/>
                  <a:pt x="0" y="48"/>
                </a:cubicBezTo>
                <a:cubicBezTo>
                  <a:pt x="0" y="25"/>
                  <a:pt x="0" y="25"/>
                  <a:pt x="0" y="25"/>
                </a:cubicBezTo>
                <a:cubicBezTo>
                  <a:pt x="0" y="359"/>
                  <a:pt x="0" y="359"/>
                  <a:pt x="0" y="359"/>
                </a:cubicBezTo>
                <a:cubicBezTo>
                  <a:pt x="0" y="385"/>
                  <a:pt x="22" y="407"/>
                  <a:pt x="48" y="407"/>
                </a:cubicBezTo>
                <a:cubicBezTo>
                  <a:pt x="2031" y="407"/>
                  <a:pt x="2031" y="407"/>
                  <a:pt x="2031" y="407"/>
                </a:cubicBezTo>
                <a:cubicBezTo>
                  <a:pt x="2057" y="407"/>
                  <a:pt x="2079" y="385"/>
                  <a:pt x="2079" y="359"/>
                </a:cubicBezTo>
                <a:cubicBezTo>
                  <a:pt x="2079" y="48"/>
                  <a:pt x="2079" y="48"/>
                  <a:pt x="2079" y="48"/>
                </a:cubicBezTo>
                <a:cubicBezTo>
                  <a:pt x="2079" y="22"/>
                  <a:pt x="2057" y="0"/>
                  <a:pt x="2031" y="0"/>
                </a:cubicBezTo>
                <a:close/>
              </a:path>
            </a:pathLst>
          </a:custGeom>
          <a:gradFill>
            <a:gsLst>
              <a:gs pos="78000">
                <a:srgbClr val="96BF3D"/>
              </a:gs>
              <a:gs pos="0">
                <a:srgbClr val="C9D22C"/>
              </a:gs>
            </a:gsLst>
            <a:lin ang="12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lt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 userDrawn="1">
            <p:ph type="ctrTitle" hasCustomPrompt="1"/>
          </p:nvPr>
        </p:nvSpPr>
        <p:spPr>
          <a:xfrm>
            <a:off x="299953" y="1252074"/>
            <a:ext cx="4271296" cy="919531"/>
          </a:xfrm>
        </p:spPr>
        <p:txBody>
          <a:bodyPr anchor="ctr">
            <a:noAutofit/>
          </a:bodyPr>
          <a:lstStyle>
            <a:lvl1pPr algn="l">
              <a:lnSpc>
                <a:spcPts val="3000"/>
              </a:lnSpc>
              <a:defRPr sz="2800" cap="all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</a:t>
            </a:r>
            <a:br>
              <a:rPr lang="en-US" dirty="0" smtClean="0"/>
            </a:br>
            <a:r>
              <a:rPr lang="en-US" dirty="0" smtClean="0"/>
              <a:t>title style</a:t>
            </a:r>
            <a:endParaRPr lang="en-GB" dirty="0"/>
          </a:p>
        </p:txBody>
      </p:sp>
      <p:sp>
        <p:nvSpPr>
          <p:cNvPr id="20" name="Text Placeholder 19"/>
          <p:cNvSpPr>
            <a:spLocks noGrp="1"/>
          </p:cNvSpPr>
          <p:nvPr userDrawn="1">
            <p:ph type="body" sz="quarter" idx="10"/>
          </p:nvPr>
        </p:nvSpPr>
        <p:spPr>
          <a:xfrm>
            <a:off x="299953" y="2281023"/>
            <a:ext cx="4751721" cy="650767"/>
          </a:xfrm>
        </p:spPr>
        <p:txBody>
          <a:bodyPr>
            <a:noAutofit/>
          </a:bodyPr>
          <a:lstStyle>
            <a:lvl1pPr>
              <a:defRPr sz="1600" b="0" cap="all" baseline="0">
                <a:solidFill>
                  <a:schemeClr val="accent2"/>
                </a:solidFill>
                <a:latin typeface="Montreal-DemiBold" pitchFamily="2" charset="0"/>
              </a:defRPr>
            </a:lvl1pPr>
            <a:lvl2pPr>
              <a:defRPr sz="1400">
                <a:solidFill>
                  <a:schemeClr val="bg2">
                    <a:lumMod val="60000"/>
                    <a:lumOff val="40000"/>
                  </a:schemeClr>
                </a:solidFill>
              </a:defRPr>
            </a:lvl2pPr>
            <a:lvl3pPr>
              <a:defRPr sz="1200">
                <a:solidFill>
                  <a:schemeClr val="bg2">
                    <a:lumMod val="60000"/>
                    <a:lumOff val="40000"/>
                  </a:schemeClr>
                </a:solidFill>
              </a:defRPr>
            </a:lvl3pPr>
            <a:lvl4pPr>
              <a:defRPr sz="1100">
                <a:solidFill>
                  <a:schemeClr val="bg2">
                    <a:lumMod val="60000"/>
                    <a:lumOff val="40000"/>
                  </a:schemeClr>
                </a:solidFill>
              </a:defRPr>
            </a:lvl4pPr>
            <a:lvl5pPr>
              <a:defRPr sz="1100">
                <a:solidFill>
                  <a:schemeClr val="bg2">
                    <a:lumMod val="60000"/>
                    <a:lumOff val="40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22" name="Text Placeholder 21"/>
          <p:cNvSpPr>
            <a:spLocks noGrp="1"/>
          </p:cNvSpPr>
          <p:nvPr userDrawn="1">
            <p:ph type="body" sz="quarter" idx="11"/>
          </p:nvPr>
        </p:nvSpPr>
        <p:spPr>
          <a:xfrm>
            <a:off x="299953" y="2958463"/>
            <a:ext cx="4751721" cy="360362"/>
          </a:xfrm>
        </p:spPr>
        <p:txBody>
          <a:bodyPr>
            <a:noAutofit/>
          </a:bodyPr>
          <a:lstStyle>
            <a:lvl1pPr>
              <a:defRPr sz="1600" b="1" cap="all" baseline="0">
                <a:solidFill>
                  <a:srgbClr val="732368"/>
                </a:solidFill>
                <a:latin typeface="Montreal-DemiBold" pitchFamily="2" charset="0"/>
              </a:defRPr>
            </a:lvl1pPr>
            <a:lvl2pPr>
              <a:defRPr sz="1600">
                <a:solidFill>
                  <a:schemeClr val="accent2"/>
                </a:solidFill>
              </a:defRPr>
            </a:lvl2pPr>
            <a:lvl3pPr>
              <a:defRPr sz="1600">
                <a:solidFill>
                  <a:schemeClr val="accent2"/>
                </a:solidFill>
              </a:defRPr>
            </a:lvl3pPr>
            <a:lvl4pPr>
              <a:defRPr sz="1600">
                <a:solidFill>
                  <a:schemeClr val="accent2"/>
                </a:solidFill>
              </a:defRPr>
            </a:lvl4pPr>
            <a:lvl5pPr>
              <a:defRPr sz="1600">
                <a:solidFill>
                  <a:schemeClr val="accent2"/>
                </a:solidFill>
              </a:defRPr>
            </a:lvl5pPr>
          </a:lstStyle>
          <a:p>
            <a:pPr lvl="0"/>
            <a:r>
              <a:rPr lang="en-US" dirty="0" smtClean="0"/>
              <a:t>Click to edit Master text</a:t>
            </a:r>
            <a:endParaRPr lang="en-GB" dirty="0"/>
          </a:p>
        </p:txBody>
      </p:sp>
      <p:sp>
        <p:nvSpPr>
          <p:cNvPr id="3075" name="AutoShape 3"/>
          <p:cNvSpPr>
            <a:spLocks noChangeAspect="1" noChangeArrowheads="1" noTextEdit="1"/>
          </p:cNvSpPr>
          <p:nvPr userDrawn="1"/>
        </p:nvSpPr>
        <p:spPr bwMode="auto">
          <a:xfrm>
            <a:off x="3306763" y="1598613"/>
            <a:ext cx="1912937" cy="287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41" name="Picture 40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464"/>
          <a:stretch/>
        </p:blipFill>
        <p:spPr>
          <a:xfrm>
            <a:off x="342984" y="339502"/>
            <a:ext cx="1285449" cy="908575"/>
          </a:xfrm>
          <a:prstGeom prst="rect">
            <a:avLst/>
          </a:prstGeom>
        </p:spPr>
      </p:pic>
      <p:sp>
        <p:nvSpPr>
          <p:cNvPr id="14" name="Freeform 13"/>
          <p:cNvSpPr>
            <a:spLocks/>
          </p:cNvSpPr>
          <p:nvPr userDrawn="1"/>
        </p:nvSpPr>
        <p:spPr bwMode="auto">
          <a:xfrm>
            <a:off x="8356600" y="2922588"/>
            <a:ext cx="119063" cy="155575"/>
          </a:xfrm>
          <a:custGeom>
            <a:avLst/>
            <a:gdLst>
              <a:gd name="T0" fmla="*/ 14 w 50"/>
              <a:gd name="T1" fmla="*/ 3 h 65"/>
              <a:gd name="T2" fmla="*/ 4 w 50"/>
              <a:gd name="T3" fmla="*/ 0 h 65"/>
              <a:gd name="T4" fmla="*/ 0 w 50"/>
              <a:gd name="T5" fmla="*/ 3 h 65"/>
              <a:gd name="T6" fmla="*/ 25 w 50"/>
              <a:gd name="T7" fmla="*/ 43 h 65"/>
              <a:gd name="T8" fmla="*/ 24 w 50"/>
              <a:gd name="T9" fmla="*/ 56 h 65"/>
              <a:gd name="T10" fmla="*/ 49 w 50"/>
              <a:gd name="T11" fmla="*/ 65 h 65"/>
              <a:gd name="T12" fmla="*/ 50 w 50"/>
              <a:gd name="T13" fmla="*/ 55 h 65"/>
              <a:gd name="T14" fmla="*/ 39 w 50"/>
              <a:gd name="T15" fmla="*/ 40 h 65"/>
              <a:gd name="T16" fmla="*/ 41 w 50"/>
              <a:gd name="T17" fmla="*/ 17 h 65"/>
              <a:gd name="T18" fmla="*/ 14 w 50"/>
              <a:gd name="T19" fmla="*/ 3 h 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50" h="65">
                <a:moveTo>
                  <a:pt x="14" y="3"/>
                </a:moveTo>
                <a:cubicBezTo>
                  <a:pt x="4" y="0"/>
                  <a:pt x="4" y="0"/>
                  <a:pt x="4" y="0"/>
                </a:cubicBezTo>
                <a:cubicBezTo>
                  <a:pt x="0" y="3"/>
                  <a:pt x="0" y="3"/>
                  <a:pt x="0" y="3"/>
                </a:cubicBezTo>
                <a:cubicBezTo>
                  <a:pt x="25" y="43"/>
                  <a:pt x="25" y="43"/>
                  <a:pt x="25" y="43"/>
                </a:cubicBezTo>
                <a:cubicBezTo>
                  <a:pt x="24" y="56"/>
                  <a:pt x="24" y="56"/>
                  <a:pt x="24" y="56"/>
                </a:cubicBezTo>
                <a:cubicBezTo>
                  <a:pt x="49" y="65"/>
                  <a:pt x="49" y="65"/>
                  <a:pt x="49" y="65"/>
                </a:cubicBezTo>
                <a:cubicBezTo>
                  <a:pt x="50" y="55"/>
                  <a:pt x="50" y="55"/>
                  <a:pt x="50" y="55"/>
                </a:cubicBezTo>
                <a:cubicBezTo>
                  <a:pt x="39" y="40"/>
                  <a:pt x="39" y="40"/>
                  <a:pt x="39" y="40"/>
                </a:cubicBezTo>
                <a:cubicBezTo>
                  <a:pt x="39" y="40"/>
                  <a:pt x="39" y="31"/>
                  <a:pt x="41" y="17"/>
                </a:cubicBezTo>
                <a:lnTo>
                  <a:pt x="14" y="3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7" name="Freeform 15"/>
          <p:cNvSpPr>
            <a:spLocks/>
          </p:cNvSpPr>
          <p:nvPr userDrawn="1"/>
        </p:nvSpPr>
        <p:spPr bwMode="auto">
          <a:xfrm>
            <a:off x="8661400" y="4803776"/>
            <a:ext cx="6350" cy="4763"/>
          </a:xfrm>
          <a:custGeom>
            <a:avLst/>
            <a:gdLst>
              <a:gd name="T0" fmla="*/ 0 w 4"/>
              <a:gd name="T1" fmla="*/ 3 h 3"/>
              <a:gd name="T2" fmla="*/ 4 w 4"/>
              <a:gd name="T3" fmla="*/ 3 h 3"/>
              <a:gd name="T4" fmla="*/ 4 w 4"/>
              <a:gd name="T5" fmla="*/ 0 h 3"/>
              <a:gd name="T6" fmla="*/ 0 w 4"/>
              <a:gd name="T7" fmla="*/ 3 h 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4" h="3">
                <a:moveTo>
                  <a:pt x="0" y="3"/>
                </a:moveTo>
                <a:lnTo>
                  <a:pt x="4" y="3"/>
                </a:lnTo>
                <a:lnTo>
                  <a:pt x="4" y="0"/>
                </a:lnTo>
                <a:lnTo>
                  <a:pt x="0" y="3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6148" name="AutoShape 4"/>
          <p:cNvSpPr>
            <a:spLocks noChangeAspect="1" noChangeArrowheads="1" noTextEdit="1"/>
          </p:cNvSpPr>
          <p:nvPr userDrawn="1"/>
        </p:nvSpPr>
        <p:spPr bwMode="auto">
          <a:xfrm>
            <a:off x="6660232" y="2178131"/>
            <a:ext cx="1689224" cy="25538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6156" name="AutoShape 12"/>
          <p:cNvSpPr>
            <a:spLocks noChangeAspect="1" noChangeArrowheads="1" noTextEdit="1"/>
          </p:cNvSpPr>
          <p:nvPr userDrawn="1"/>
        </p:nvSpPr>
        <p:spPr bwMode="auto">
          <a:xfrm>
            <a:off x="6732588" y="2409825"/>
            <a:ext cx="1584325" cy="2393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42" name="Picture 41" descr="purple people green title slide.png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6732240" y="2521138"/>
            <a:ext cx="1554054" cy="23548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72045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9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7" presetClass="entr" presetSubtype="0" fill="hold" grpId="0" nodeType="withEffect">
                                  <p:stCondLst>
                                    <p:cond delay="14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18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24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2" grpId="0"/>
      <p:bldP spid="20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18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20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2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24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22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preserve="1" userDrawn="1">
  <p:cSld name="Divider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Picture 61" descr="Green divider slide.emf"/>
          <p:cNvPicPr>
            <a:picLocks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252000" y="198000"/>
            <a:ext cx="8640000" cy="4240800"/>
          </a:xfrm>
          <a:prstGeom prst="rect">
            <a:avLst/>
          </a:prstGeom>
          <a:effectLst>
            <a:outerShdw blurRad="139700" dist="25400" dir="2700000" algn="tl" rotWithShape="0">
              <a:prstClr val="black">
                <a:alpha val="51000"/>
              </a:prstClr>
            </a:outerShdw>
          </a:effectLst>
        </p:spPr>
      </p:pic>
      <p:sp>
        <p:nvSpPr>
          <p:cNvPr id="2" name="Title 1"/>
          <p:cNvSpPr>
            <a:spLocks noGrp="1"/>
          </p:cNvSpPr>
          <p:nvPr userDrawn="1">
            <p:ph type="ctrTitle" hasCustomPrompt="1"/>
          </p:nvPr>
        </p:nvSpPr>
        <p:spPr>
          <a:xfrm>
            <a:off x="299953" y="1252074"/>
            <a:ext cx="4271296" cy="919531"/>
          </a:xfrm>
        </p:spPr>
        <p:txBody>
          <a:bodyPr anchor="b">
            <a:noAutofit/>
          </a:bodyPr>
          <a:lstStyle>
            <a:lvl1pPr algn="l" defTabSz="914400" rtl="0" eaLnBrk="1" latinLnBrk="0" hangingPunct="1">
              <a:lnSpc>
                <a:spcPts val="3000"/>
              </a:lnSpc>
              <a:spcBef>
                <a:spcPct val="0"/>
              </a:spcBef>
              <a:buNone/>
              <a:defRPr lang="en-GB" sz="2800" kern="1200" cap="all" baseline="0" dirty="0">
                <a:solidFill>
                  <a:srgbClr val="96BF3D"/>
                </a:solidFill>
                <a:latin typeface="Montreal-DemiBold" pitchFamily="2" charset="0"/>
                <a:ea typeface="+mj-ea"/>
                <a:cs typeface="+mj-cs"/>
              </a:defRPr>
            </a:lvl1pPr>
          </a:lstStyle>
          <a:p>
            <a:r>
              <a:rPr lang="en-US" dirty="0" smtClean="0"/>
              <a:t>Click to edit Master </a:t>
            </a:r>
            <a:br>
              <a:rPr lang="en-US" dirty="0" smtClean="0"/>
            </a:br>
            <a:r>
              <a:rPr lang="en-US" dirty="0" smtClean="0"/>
              <a:t>title style</a:t>
            </a:r>
            <a:endParaRPr lang="en-GB" dirty="0"/>
          </a:p>
        </p:txBody>
      </p:sp>
      <p:sp>
        <p:nvSpPr>
          <p:cNvPr id="20" name="Text Placeholder 19"/>
          <p:cNvSpPr>
            <a:spLocks noGrp="1"/>
          </p:cNvSpPr>
          <p:nvPr userDrawn="1">
            <p:ph type="body" sz="quarter" idx="10"/>
          </p:nvPr>
        </p:nvSpPr>
        <p:spPr>
          <a:xfrm>
            <a:off x="299953" y="2230223"/>
            <a:ext cx="5208151" cy="938799"/>
          </a:xfrm>
        </p:spPr>
        <p:txBody>
          <a:bodyPr>
            <a:noAutofit/>
          </a:bodyPr>
          <a:lstStyle>
            <a:lvl1pPr>
              <a:defRPr lang="en-US" sz="1600" b="0" kern="1200" cap="all" baseline="0" dirty="0" smtClean="0">
                <a:solidFill>
                  <a:schemeClr val="accent2"/>
                </a:solidFill>
                <a:latin typeface="Montreal-DemiBold" pitchFamily="2" charset="0"/>
                <a:ea typeface="+mn-ea"/>
                <a:cs typeface="+mn-cs"/>
              </a:defRPr>
            </a:lvl1pPr>
            <a:lvl2pPr>
              <a:defRPr sz="1400">
                <a:solidFill>
                  <a:schemeClr val="bg2">
                    <a:lumMod val="60000"/>
                    <a:lumOff val="40000"/>
                  </a:schemeClr>
                </a:solidFill>
              </a:defRPr>
            </a:lvl2pPr>
            <a:lvl3pPr>
              <a:defRPr sz="1200">
                <a:solidFill>
                  <a:schemeClr val="bg2">
                    <a:lumMod val="60000"/>
                    <a:lumOff val="40000"/>
                  </a:schemeClr>
                </a:solidFill>
              </a:defRPr>
            </a:lvl3pPr>
            <a:lvl4pPr>
              <a:defRPr sz="1100">
                <a:solidFill>
                  <a:schemeClr val="bg2">
                    <a:lumMod val="60000"/>
                    <a:lumOff val="40000"/>
                  </a:schemeClr>
                </a:solidFill>
              </a:defRPr>
            </a:lvl4pPr>
            <a:lvl5pPr>
              <a:defRPr sz="1100">
                <a:solidFill>
                  <a:schemeClr val="bg2">
                    <a:lumMod val="60000"/>
                    <a:lumOff val="40000"/>
                  </a:schemeClr>
                </a:solidFill>
              </a:defRPr>
            </a:lvl5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en-US" dirty="0" smtClean="0"/>
              <a:t>Click to edit Master text styles</a:t>
            </a:r>
          </a:p>
        </p:txBody>
      </p:sp>
      <p:sp>
        <p:nvSpPr>
          <p:cNvPr id="3075" name="AutoShape 3"/>
          <p:cNvSpPr>
            <a:spLocks noChangeAspect="1" noChangeArrowheads="1" noTextEdit="1"/>
          </p:cNvSpPr>
          <p:nvPr userDrawn="1"/>
        </p:nvSpPr>
        <p:spPr bwMode="auto">
          <a:xfrm>
            <a:off x="3306763" y="1598613"/>
            <a:ext cx="1912937" cy="287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4" name="Freeform 13"/>
          <p:cNvSpPr>
            <a:spLocks/>
          </p:cNvSpPr>
          <p:nvPr userDrawn="1"/>
        </p:nvSpPr>
        <p:spPr bwMode="auto">
          <a:xfrm>
            <a:off x="8356600" y="2922588"/>
            <a:ext cx="119063" cy="155575"/>
          </a:xfrm>
          <a:custGeom>
            <a:avLst/>
            <a:gdLst>
              <a:gd name="T0" fmla="*/ 14 w 50"/>
              <a:gd name="T1" fmla="*/ 3 h 65"/>
              <a:gd name="T2" fmla="*/ 4 w 50"/>
              <a:gd name="T3" fmla="*/ 0 h 65"/>
              <a:gd name="T4" fmla="*/ 0 w 50"/>
              <a:gd name="T5" fmla="*/ 3 h 65"/>
              <a:gd name="T6" fmla="*/ 25 w 50"/>
              <a:gd name="T7" fmla="*/ 43 h 65"/>
              <a:gd name="T8" fmla="*/ 24 w 50"/>
              <a:gd name="T9" fmla="*/ 56 h 65"/>
              <a:gd name="T10" fmla="*/ 49 w 50"/>
              <a:gd name="T11" fmla="*/ 65 h 65"/>
              <a:gd name="T12" fmla="*/ 50 w 50"/>
              <a:gd name="T13" fmla="*/ 55 h 65"/>
              <a:gd name="T14" fmla="*/ 39 w 50"/>
              <a:gd name="T15" fmla="*/ 40 h 65"/>
              <a:gd name="T16" fmla="*/ 41 w 50"/>
              <a:gd name="T17" fmla="*/ 17 h 65"/>
              <a:gd name="T18" fmla="*/ 14 w 50"/>
              <a:gd name="T19" fmla="*/ 3 h 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50" h="65">
                <a:moveTo>
                  <a:pt x="14" y="3"/>
                </a:moveTo>
                <a:cubicBezTo>
                  <a:pt x="4" y="0"/>
                  <a:pt x="4" y="0"/>
                  <a:pt x="4" y="0"/>
                </a:cubicBezTo>
                <a:cubicBezTo>
                  <a:pt x="0" y="3"/>
                  <a:pt x="0" y="3"/>
                  <a:pt x="0" y="3"/>
                </a:cubicBezTo>
                <a:cubicBezTo>
                  <a:pt x="25" y="43"/>
                  <a:pt x="25" y="43"/>
                  <a:pt x="25" y="43"/>
                </a:cubicBezTo>
                <a:cubicBezTo>
                  <a:pt x="24" y="56"/>
                  <a:pt x="24" y="56"/>
                  <a:pt x="24" y="56"/>
                </a:cubicBezTo>
                <a:cubicBezTo>
                  <a:pt x="49" y="65"/>
                  <a:pt x="49" y="65"/>
                  <a:pt x="49" y="65"/>
                </a:cubicBezTo>
                <a:cubicBezTo>
                  <a:pt x="50" y="55"/>
                  <a:pt x="50" y="55"/>
                  <a:pt x="50" y="55"/>
                </a:cubicBezTo>
                <a:cubicBezTo>
                  <a:pt x="39" y="40"/>
                  <a:pt x="39" y="40"/>
                  <a:pt x="39" y="40"/>
                </a:cubicBezTo>
                <a:cubicBezTo>
                  <a:pt x="39" y="40"/>
                  <a:pt x="39" y="31"/>
                  <a:pt x="41" y="17"/>
                </a:cubicBezTo>
                <a:lnTo>
                  <a:pt x="14" y="3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7" name="Freeform 15"/>
          <p:cNvSpPr>
            <a:spLocks/>
          </p:cNvSpPr>
          <p:nvPr userDrawn="1"/>
        </p:nvSpPr>
        <p:spPr bwMode="auto">
          <a:xfrm>
            <a:off x="8661400" y="4803776"/>
            <a:ext cx="6350" cy="4763"/>
          </a:xfrm>
          <a:custGeom>
            <a:avLst/>
            <a:gdLst>
              <a:gd name="T0" fmla="*/ 0 w 4"/>
              <a:gd name="T1" fmla="*/ 3 h 3"/>
              <a:gd name="T2" fmla="*/ 4 w 4"/>
              <a:gd name="T3" fmla="*/ 3 h 3"/>
              <a:gd name="T4" fmla="*/ 4 w 4"/>
              <a:gd name="T5" fmla="*/ 0 h 3"/>
              <a:gd name="T6" fmla="*/ 0 w 4"/>
              <a:gd name="T7" fmla="*/ 3 h 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4" h="3">
                <a:moveTo>
                  <a:pt x="0" y="3"/>
                </a:moveTo>
                <a:lnTo>
                  <a:pt x="4" y="3"/>
                </a:lnTo>
                <a:lnTo>
                  <a:pt x="4" y="0"/>
                </a:lnTo>
                <a:lnTo>
                  <a:pt x="0" y="3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9" name="Freeform 28"/>
          <p:cNvSpPr>
            <a:spLocks/>
          </p:cNvSpPr>
          <p:nvPr userDrawn="1"/>
        </p:nvSpPr>
        <p:spPr bwMode="auto">
          <a:xfrm>
            <a:off x="238920" y="4528946"/>
            <a:ext cx="8666161" cy="442912"/>
          </a:xfrm>
          <a:custGeom>
            <a:avLst/>
            <a:gdLst>
              <a:gd name="T0" fmla="*/ 5257 w 5313"/>
              <a:gd name="T1" fmla="*/ 0 h 269"/>
              <a:gd name="T2" fmla="*/ 3721 w 5313"/>
              <a:gd name="T3" fmla="*/ 0 h 269"/>
              <a:gd name="T4" fmla="*/ 1592 w 5313"/>
              <a:gd name="T5" fmla="*/ 0 h 269"/>
              <a:gd name="T6" fmla="*/ 87 w 5313"/>
              <a:gd name="T7" fmla="*/ 0 h 269"/>
              <a:gd name="T8" fmla="*/ 87 w 5313"/>
              <a:gd name="T9" fmla="*/ 0 h 269"/>
              <a:gd name="T10" fmla="*/ 0 w 5313"/>
              <a:gd name="T11" fmla="*/ 0 h 269"/>
              <a:gd name="T12" fmla="*/ 0 w 5313"/>
              <a:gd name="T13" fmla="*/ 56 h 269"/>
              <a:gd name="T14" fmla="*/ 0 w 5313"/>
              <a:gd name="T15" fmla="*/ 74 h 269"/>
              <a:gd name="T16" fmla="*/ 0 w 5313"/>
              <a:gd name="T17" fmla="*/ 90 h 269"/>
              <a:gd name="T18" fmla="*/ 0 w 5313"/>
              <a:gd name="T19" fmla="*/ 130 h 269"/>
              <a:gd name="T20" fmla="*/ 0 w 5313"/>
              <a:gd name="T21" fmla="*/ 139 h 269"/>
              <a:gd name="T22" fmla="*/ 0 w 5313"/>
              <a:gd name="T23" fmla="*/ 170 h 269"/>
              <a:gd name="T24" fmla="*/ 0 w 5313"/>
              <a:gd name="T25" fmla="*/ 213 h 269"/>
              <a:gd name="T26" fmla="*/ 56 w 5313"/>
              <a:gd name="T27" fmla="*/ 269 h 269"/>
              <a:gd name="T28" fmla="*/ 1592 w 5313"/>
              <a:gd name="T29" fmla="*/ 269 h 269"/>
              <a:gd name="T30" fmla="*/ 3721 w 5313"/>
              <a:gd name="T31" fmla="*/ 269 h 269"/>
              <a:gd name="T32" fmla="*/ 5257 w 5313"/>
              <a:gd name="T33" fmla="*/ 269 h 269"/>
              <a:gd name="T34" fmla="*/ 5313 w 5313"/>
              <a:gd name="T35" fmla="*/ 213 h 269"/>
              <a:gd name="T36" fmla="*/ 5313 w 5313"/>
              <a:gd name="T37" fmla="*/ 195 h 269"/>
              <a:gd name="T38" fmla="*/ 5313 w 5313"/>
              <a:gd name="T39" fmla="*/ 139 h 269"/>
              <a:gd name="T40" fmla="*/ 5313 w 5313"/>
              <a:gd name="T41" fmla="*/ 130 h 269"/>
              <a:gd name="T42" fmla="*/ 5313 w 5313"/>
              <a:gd name="T43" fmla="*/ 99 h 269"/>
              <a:gd name="T44" fmla="*/ 5313 w 5313"/>
              <a:gd name="T45" fmla="*/ 56 h 269"/>
              <a:gd name="T46" fmla="*/ 5257 w 5313"/>
              <a:gd name="T47" fmla="*/ 0 h 2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5313" h="269">
                <a:moveTo>
                  <a:pt x="5257" y="0"/>
                </a:moveTo>
                <a:cubicBezTo>
                  <a:pt x="3721" y="0"/>
                  <a:pt x="3721" y="0"/>
                  <a:pt x="3721" y="0"/>
                </a:cubicBezTo>
                <a:cubicBezTo>
                  <a:pt x="1592" y="0"/>
                  <a:pt x="1592" y="0"/>
                  <a:pt x="1592" y="0"/>
                </a:cubicBezTo>
                <a:cubicBezTo>
                  <a:pt x="477" y="0"/>
                  <a:pt x="171" y="0"/>
                  <a:pt x="87" y="0"/>
                </a:cubicBezTo>
                <a:cubicBezTo>
                  <a:pt x="87" y="0"/>
                  <a:pt x="87" y="0"/>
                  <a:pt x="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3"/>
                  <a:pt x="0" y="69"/>
                  <a:pt x="0" y="74"/>
                </a:cubicBezTo>
                <a:cubicBezTo>
                  <a:pt x="0" y="80"/>
                  <a:pt x="0" y="85"/>
                  <a:pt x="0" y="90"/>
                </a:cubicBezTo>
                <a:cubicBezTo>
                  <a:pt x="0" y="130"/>
                  <a:pt x="0" y="130"/>
                  <a:pt x="0" y="130"/>
                </a:cubicBezTo>
                <a:cubicBezTo>
                  <a:pt x="0" y="133"/>
                  <a:pt x="0" y="136"/>
                  <a:pt x="0" y="139"/>
                </a:cubicBezTo>
                <a:cubicBezTo>
                  <a:pt x="0" y="170"/>
                  <a:pt x="0" y="170"/>
                  <a:pt x="0" y="170"/>
                </a:cubicBezTo>
                <a:cubicBezTo>
                  <a:pt x="0" y="213"/>
                  <a:pt x="0" y="213"/>
                  <a:pt x="0" y="213"/>
                </a:cubicBezTo>
                <a:cubicBezTo>
                  <a:pt x="0" y="243"/>
                  <a:pt x="25" y="269"/>
                  <a:pt x="56" y="269"/>
                </a:cubicBezTo>
                <a:cubicBezTo>
                  <a:pt x="1592" y="269"/>
                  <a:pt x="1592" y="269"/>
                  <a:pt x="1592" y="269"/>
                </a:cubicBezTo>
                <a:cubicBezTo>
                  <a:pt x="3721" y="269"/>
                  <a:pt x="3721" y="269"/>
                  <a:pt x="3721" y="269"/>
                </a:cubicBezTo>
                <a:cubicBezTo>
                  <a:pt x="5257" y="269"/>
                  <a:pt x="5257" y="269"/>
                  <a:pt x="5257" y="269"/>
                </a:cubicBezTo>
                <a:cubicBezTo>
                  <a:pt x="5288" y="269"/>
                  <a:pt x="5313" y="243"/>
                  <a:pt x="5313" y="213"/>
                </a:cubicBezTo>
                <a:cubicBezTo>
                  <a:pt x="5313" y="207"/>
                  <a:pt x="5313" y="201"/>
                  <a:pt x="5313" y="195"/>
                </a:cubicBezTo>
                <a:cubicBezTo>
                  <a:pt x="5313" y="164"/>
                  <a:pt x="5313" y="148"/>
                  <a:pt x="5313" y="139"/>
                </a:cubicBezTo>
                <a:cubicBezTo>
                  <a:pt x="5313" y="130"/>
                  <a:pt x="5313" y="130"/>
                  <a:pt x="5313" y="130"/>
                </a:cubicBezTo>
                <a:cubicBezTo>
                  <a:pt x="5313" y="99"/>
                  <a:pt x="5313" y="99"/>
                  <a:pt x="5313" y="99"/>
                </a:cubicBezTo>
                <a:cubicBezTo>
                  <a:pt x="5313" y="56"/>
                  <a:pt x="5313" y="56"/>
                  <a:pt x="5313" y="56"/>
                </a:cubicBezTo>
                <a:cubicBezTo>
                  <a:pt x="5313" y="26"/>
                  <a:pt x="5288" y="0"/>
                  <a:pt x="5257" y="0"/>
                </a:cubicBezTo>
                <a:close/>
              </a:path>
            </a:pathLst>
          </a:custGeom>
          <a:gradFill>
            <a:gsLst>
              <a:gs pos="78000">
                <a:srgbClr val="96BF3D"/>
              </a:gs>
              <a:gs pos="0">
                <a:srgbClr val="C9D22C"/>
              </a:gs>
            </a:gsLst>
            <a:lin ang="12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0" algn="ctr" defTabSz="914400" rtl="0" eaLnBrk="1" latinLnBrk="0" hangingPunct="1"/>
            <a:endParaRPr lang="en-GB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grpSp>
        <p:nvGrpSpPr>
          <p:cNvPr id="63" name="Group 50"/>
          <p:cNvGrpSpPr/>
          <p:nvPr userDrawn="1"/>
        </p:nvGrpSpPr>
        <p:grpSpPr>
          <a:xfrm>
            <a:off x="395536" y="4565787"/>
            <a:ext cx="841030" cy="362692"/>
            <a:chOff x="2639403" y="1492269"/>
            <a:chExt cx="3556026" cy="1533532"/>
          </a:xfrm>
        </p:grpSpPr>
        <p:sp>
          <p:nvSpPr>
            <p:cNvPr id="64" name="AutoShape 7"/>
            <p:cNvSpPr>
              <a:spLocks noChangeAspect="1" noChangeArrowheads="1" noTextEdit="1"/>
            </p:cNvSpPr>
            <p:nvPr userDrawn="1"/>
          </p:nvSpPr>
          <p:spPr bwMode="auto">
            <a:xfrm>
              <a:off x="2639403" y="1492269"/>
              <a:ext cx="3556026" cy="1530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5" name="Freeform 9"/>
            <p:cNvSpPr>
              <a:spLocks/>
            </p:cNvSpPr>
            <p:nvPr userDrawn="1"/>
          </p:nvSpPr>
          <p:spPr bwMode="auto">
            <a:xfrm>
              <a:off x="3109306" y="1855808"/>
              <a:ext cx="238127" cy="225426"/>
            </a:xfrm>
            <a:custGeom>
              <a:avLst/>
              <a:gdLst>
                <a:gd name="T0" fmla="*/ 76 w 150"/>
                <a:gd name="T1" fmla="*/ 109 h 142"/>
                <a:gd name="T2" fmla="*/ 29 w 150"/>
                <a:gd name="T3" fmla="*/ 142 h 142"/>
                <a:gd name="T4" fmla="*/ 45 w 150"/>
                <a:gd name="T5" fmla="*/ 88 h 142"/>
                <a:gd name="T6" fmla="*/ 0 w 150"/>
                <a:gd name="T7" fmla="*/ 54 h 142"/>
                <a:gd name="T8" fmla="*/ 57 w 150"/>
                <a:gd name="T9" fmla="*/ 54 h 142"/>
                <a:gd name="T10" fmla="*/ 76 w 150"/>
                <a:gd name="T11" fmla="*/ 0 h 142"/>
                <a:gd name="T12" fmla="*/ 93 w 150"/>
                <a:gd name="T13" fmla="*/ 54 h 142"/>
                <a:gd name="T14" fmla="*/ 150 w 150"/>
                <a:gd name="T15" fmla="*/ 54 h 142"/>
                <a:gd name="T16" fmla="*/ 105 w 150"/>
                <a:gd name="T17" fmla="*/ 88 h 142"/>
                <a:gd name="T18" fmla="*/ 121 w 150"/>
                <a:gd name="T19" fmla="*/ 142 h 142"/>
                <a:gd name="T20" fmla="*/ 76 w 150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0" h="142">
                  <a:moveTo>
                    <a:pt x="76" y="109"/>
                  </a:moveTo>
                  <a:lnTo>
                    <a:pt x="29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3" y="54"/>
                  </a:lnTo>
                  <a:lnTo>
                    <a:pt x="150" y="54"/>
                  </a:lnTo>
                  <a:lnTo>
                    <a:pt x="105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6" name="Freeform 10"/>
            <p:cNvSpPr>
              <a:spLocks/>
            </p:cNvSpPr>
            <p:nvPr userDrawn="1"/>
          </p:nvSpPr>
          <p:spPr bwMode="auto">
            <a:xfrm>
              <a:off x="3383946" y="1601807"/>
              <a:ext cx="241302" cy="227014"/>
            </a:xfrm>
            <a:custGeom>
              <a:avLst/>
              <a:gdLst>
                <a:gd name="T0" fmla="*/ 76 w 152"/>
                <a:gd name="T1" fmla="*/ 110 h 143"/>
                <a:gd name="T2" fmla="*/ 29 w 152"/>
                <a:gd name="T3" fmla="*/ 143 h 143"/>
                <a:gd name="T4" fmla="*/ 48 w 152"/>
                <a:gd name="T5" fmla="*/ 88 h 143"/>
                <a:gd name="T6" fmla="*/ 0 w 152"/>
                <a:gd name="T7" fmla="*/ 55 h 143"/>
                <a:gd name="T8" fmla="*/ 57 w 152"/>
                <a:gd name="T9" fmla="*/ 55 h 143"/>
                <a:gd name="T10" fmla="*/ 76 w 152"/>
                <a:gd name="T11" fmla="*/ 0 h 143"/>
                <a:gd name="T12" fmla="*/ 95 w 152"/>
                <a:gd name="T13" fmla="*/ 55 h 143"/>
                <a:gd name="T14" fmla="*/ 152 w 152"/>
                <a:gd name="T15" fmla="*/ 55 h 143"/>
                <a:gd name="T16" fmla="*/ 105 w 152"/>
                <a:gd name="T17" fmla="*/ 88 h 143"/>
                <a:gd name="T18" fmla="*/ 124 w 152"/>
                <a:gd name="T19" fmla="*/ 143 h 143"/>
                <a:gd name="T20" fmla="*/ 76 w 152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2" h="143">
                  <a:moveTo>
                    <a:pt x="76" y="110"/>
                  </a:moveTo>
                  <a:lnTo>
                    <a:pt x="29" y="143"/>
                  </a:lnTo>
                  <a:lnTo>
                    <a:pt x="48" y="88"/>
                  </a:lnTo>
                  <a:lnTo>
                    <a:pt x="0" y="55"/>
                  </a:lnTo>
                  <a:lnTo>
                    <a:pt x="57" y="55"/>
                  </a:lnTo>
                  <a:lnTo>
                    <a:pt x="76" y="0"/>
                  </a:lnTo>
                  <a:lnTo>
                    <a:pt x="95" y="55"/>
                  </a:lnTo>
                  <a:lnTo>
                    <a:pt x="152" y="55"/>
                  </a:lnTo>
                  <a:lnTo>
                    <a:pt x="105" y="88"/>
                  </a:lnTo>
                  <a:lnTo>
                    <a:pt x="124" y="143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7" name="Freeform 11"/>
            <p:cNvSpPr>
              <a:spLocks/>
            </p:cNvSpPr>
            <p:nvPr userDrawn="1"/>
          </p:nvSpPr>
          <p:spPr bwMode="auto">
            <a:xfrm>
              <a:off x="3742724" y="1495444"/>
              <a:ext cx="239714" cy="227014"/>
            </a:xfrm>
            <a:custGeom>
              <a:avLst/>
              <a:gdLst>
                <a:gd name="T0" fmla="*/ 75 w 151"/>
                <a:gd name="T1" fmla="*/ 110 h 143"/>
                <a:gd name="T2" fmla="*/ 28 w 151"/>
                <a:gd name="T3" fmla="*/ 143 h 143"/>
                <a:gd name="T4" fmla="*/ 47 w 151"/>
                <a:gd name="T5" fmla="*/ 89 h 143"/>
                <a:gd name="T6" fmla="*/ 0 w 151"/>
                <a:gd name="T7" fmla="*/ 55 h 143"/>
                <a:gd name="T8" fmla="*/ 56 w 151"/>
                <a:gd name="T9" fmla="*/ 55 h 143"/>
                <a:gd name="T10" fmla="*/ 75 w 151"/>
                <a:gd name="T11" fmla="*/ 0 h 143"/>
                <a:gd name="T12" fmla="*/ 92 w 151"/>
                <a:gd name="T13" fmla="*/ 55 h 143"/>
                <a:gd name="T14" fmla="*/ 151 w 151"/>
                <a:gd name="T15" fmla="*/ 55 h 143"/>
                <a:gd name="T16" fmla="*/ 104 w 151"/>
                <a:gd name="T17" fmla="*/ 89 h 143"/>
                <a:gd name="T18" fmla="*/ 123 w 151"/>
                <a:gd name="T19" fmla="*/ 143 h 143"/>
                <a:gd name="T20" fmla="*/ 75 w 151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1" h="143">
                  <a:moveTo>
                    <a:pt x="75" y="110"/>
                  </a:moveTo>
                  <a:lnTo>
                    <a:pt x="28" y="143"/>
                  </a:lnTo>
                  <a:lnTo>
                    <a:pt x="47" y="89"/>
                  </a:lnTo>
                  <a:lnTo>
                    <a:pt x="0" y="55"/>
                  </a:lnTo>
                  <a:lnTo>
                    <a:pt x="56" y="55"/>
                  </a:lnTo>
                  <a:lnTo>
                    <a:pt x="75" y="0"/>
                  </a:lnTo>
                  <a:lnTo>
                    <a:pt x="92" y="55"/>
                  </a:lnTo>
                  <a:lnTo>
                    <a:pt x="151" y="55"/>
                  </a:lnTo>
                  <a:lnTo>
                    <a:pt x="104" y="89"/>
                  </a:lnTo>
                  <a:lnTo>
                    <a:pt x="123" y="143"/>
                  </a:lnTo>
                  <a:lnTo>
                    <a:pt x="75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8" name="Freeform 12"/>
            <p:cNvSpPr>
              <a:spLocks/>
            </p:cNvSpPr>
            <p:nvPr userDrawn="1"/>
          </p:nvSpPr>
          <p:spPr bwMode="auto">
            <a:xfrm>
              <a:off x="4111026" y="1557357"/>
              <a:ext cx="236539" cy="225426"/>
            </a:xfrm>
            <a:custGeom>
              <a:avLst/>
              <a:gdLst>
                <a:gd name="T0" fmla="*/ 76 w 149"/>
                <a:gd name="T1" fmla="*/ 109 h 142"/>
                <a:gd name="T2" fmla="*/ 28 w 149"/>
                <a:gd name="T3" fmla="*/ 142 h 142"/>
                <a:gd name="T4" fmla="*/ 45 w 149"/>
                <a:gd name="T5" fmla="*/ 88 h 142"/>
                <a:gd name="T6" fmla="*/ 0 w 149"/>
                <a:gd name="T7" fmla="*/ 54 h 142"/>
                <a:gd name="T8" fmla="*/ 57 w 149"/>
                <a:gd name="T9" fmla="*/ 54 h 142"/>
                <a:gd name="T10" fmla="*/ 76 w 149"/>
                <a:gd name="T11" fmla="*/ 0 h 142"/>
                <a:gd name="T12" fmla="*/ 92 w 149"/>
                <a:gd name="T13" fmla="*/ 54 h 142"/>
                <a:gd name="T14" fmla="*/ 149 w 149"/>
                <a:gd name="T15" fmla="*/ 54 h 142"/>
                <a:gd name="T16" fmla="*/ 104 w 149"/>
                <a:gd name="T17" fmla="*/ 88 h 142"/>
                <a:gd name="T18" fmla="*/ 121 w 149"/>
                <a:gd name="T19" fmla="*/ 142 h 142"/>
                <a:gd name="T20" fmla="*/ 76 w 149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9" h="142">
                  <a:moveTo>
                    <a:pt x="76" y="109"/>
                  </a:moveTo>
                  <a:lnTo>
                    <a:pt x="28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2" y="54"/>
                  </a:lnTo>
                  <a:lnTo>
                    <a:pt x="149" y="54"/>
                  </a:lnTo>
                  <a:lnTo>
                    <a:pt x="104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9" name="Freeform 13"/>
            <p:cNvSpPr>
              <a:spLocks/>
            </p:cNvSpPr>
            <p:nvPr userDrawn="1"/>
          </p:nvSpPr>
          <p:spPr bwMode="auto">
            <a:xfrm>
              <a:off x="4415828" y="1763733"/>
              <a:ext cx="236539" cy="227014"/>
            </a:xfrm>
            <a:custGeom>
              <a:avLst/>
              <a:gdLst>
                <a:gd name="T0" fmla="*/ 76 w 149"/>
                <a:gd name="T1" fmla="*/ 110 h 143"/>
                <a:gd name="T2" fmla="*/ 28 w 149"/>
                <a:gd name="T3" fmla="*/ 143 h 143"/>
                <a:gd name="T4" fmla="*/ 45 w 149"/>
                <a:gd name="T5" fmla="*/ 89 h 143"/>
                <a:gd name="T6" fmla="*/ 0 w 149"/>
                <a:gd name="T7" fmla="*/ 55 h 143"/>
                <a:gd name="T8" fmla="*/ 57 w 149"/>
                <a:gd name="T9" fmla="*/ 55 h 143"/>
                <a:gd name="T10" fmla="*/ 76 w 149"/>
                <a:gd name="T11" fmla="*/ 0 h 143"/>
                <a:gd name="T12" fmla="*/ 92 w 149"/>
                <a:gd name="T13" fmla="*/ 55 h 143"/>
                <a:gd name="T14" fmla="*/ 149 w 149"/>
                <a:gd name="T15" fmla="*/ 55 h 143"/>
                <a:gd name="T16" fmla="*/ 104 w 149"/>
                <a:gd name="T17" fmla="*/ 89 h 143"/>
                <a:gd name="T18" fmla="*/ 121 w 149"/>
                <a:gd name="T19" fmla="*/ 143 h 143"/>
                <a:gd name="T20" fmla="*/ 76 w 149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9" h="143">
                  <a:moveTo>
                    <a:pt x="76" y="110"/>
                  </a:moveTo>
                  <a:lnTo>
                    <a:pt x="28" y="143"/>
                  </a:lnTo>
                  <a:lnTo>
                    <a:pt x="45" y="89"/>
                  </a:lnTo>
                  <a:lnTo>
                    <a:pt x="0" y="55"/>
                  </a:lnTo>
                  <a:lnTo>
                    <a:pt x="57" y="55"/>
                  </a:lnTo>
                  <a:lnTo>
                    <a:pt x="76" y="0"/>
                  </a:lnTo>
                  <a:lnTo>
                    <a:pt x="92" y="55"/>
                  </a:lnTo>
                  <a:lnTo>
                    <a:pt x="149" y="55"/>
                  </a:lnTo>
                  <a:lnTo>
                    <a:pt x="104" y="89"/>
                  </a:lnTo>
                  <a:lnTo>
                    <a:pt x="121" y="143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0" name="Freeform 14"/>
            <p:cNvSpPr>
              <a:spLocks/>
            </p:cNvSpPr>
            <p:nvPr userDrawn="1"/>
          </p:nvSpPr>
          <p:spPr bwMode="auto">
            <a:xfrm>
              <a:off x="4561880" y="2105047"/>
              <a:ext cx="241302" cy="225426"/>
            </a:xfrm>
            <a:custGeom>
              <a:avLst/>
              <a:gdLst>
                <a:gd name="T0" fmla="*/ 76 w 152"/>
                <a:gd name="T1" fmla="*/ 109 h 142"/>
                <a:gd name="T2" fmla="*/ 29 w 152"/>
                <a:gd name="T3" fmla="*/ 142 h 142"/>
                <a:gd name="T4" fmla="*/ 45 w 152"/>
                <a:gd name="T5" fmla="*/ 88 h 142"/>
                <a:gd name="T6" fmla="*/ 0 w 152"/>
                <a:gd name="T7" fmla="*/ 54 h 142"/>
                <a:gd name="T8" fmla="*/ 57 w 152"/>
                <a:gd name="T9" fmla="*/ 54 h 142"/>
                <a:gd name="T10" fmla="*/ 76 w 152"/>
                <a:gd name="T11" fmla="*/ 0 h 142"/>
                <a:gd name="T12" fmla="*/ 93 w 152"/>
                <a:gd name="T13" fmla="*/ 54 h 142"/>
                <a:gd name="T14" fmla="*/ 152 w 152"/>
                <a:gd name="T15" fmla="*/ 54 h 142"/>
                <a:gd name="T16" fmla="*/ 105 w 152"/>
                <a:gd name="T17" fmla="*/ 88 h 142"/>
                <a:gd name="T18" fmla="*/ 121 w 152"/>
                <a:gd name="T19" fmla="*/ 142 h 142"/>
                <a:gd name="T20" fmla="*/ 76 w 152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2" h="142">
                  <a:moveTo>
                    <a:pt x="76" y="109"/>
                  </a:moveTo>
                  <a:lnTo>
                    <a:pt x="29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3" y="54"/>
                  </a:lnTo>
                  <a:lnTo>
                    <a:pt x="152" y="54"/>
                  </a:lnTo>
                  <a:lnTo>
                    <a:pt x="105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1" name="Freeform 15"/>
            <p:cNvSpPr>
              <a:spLocks/>
            </p:cNvSpPr>
            <p:nvPr userDrawn="1"/>
          </p:nvSpPr>
          <p:spPr bwMode="auto">
            <a:xfrm>
              <a:off x="3937987" y="2190772"/>
              <a:ext cx="544516" cy="798516"/>
            </a:xfrm>
            <a:custGeom>
              <a:avLst/>
              <a:gdLst>
                <a:gd name="T0" fmla="*/ 0 w 343"/>
                <a:gd name="T1" fmla="*/ 0 h 503"/>
                <a:gd name="T2" fmla="*/ 0 w 343"/>
                <a:gd name="T3" fmla="*/ 503 h 503"/>
                <a:gd name="T4" fmla="*/ 142 w 343"/>
                <a:gd name="T5" fmla="*/ 503 h 503"/>
                <a:gd name="T6" fmla="*/ 142 w 343"/>
                <a:gd name="T7" fmla="*/ 310 h 503"/>
                <a:gd name="T8" fmla="*/ 324 w 343"/>
                <a:gd name="T9" fmla="*/ 310 h 503"/>
                <a:gd name="T10" fmla="*/ 324 w 343"/>
                <a:gd name="T11" fmla="*/ 196 h 503"/>
                <a:gd name="T12" fmla="*/ 142 w 343"/>
                <a:gd name="T13" fmla="*/ 196 h 503"/>
                <a:gd name="T14" fmla="*/ 142 w 343"/>
                <a:gd name="T15" fmla="*/ 115 h 503"/>
                <a:gd name="T16" fmla="*/ 343 w 343"/>
                <a:gd name="T17" fmla="*/ 115 h 503"/>
                <a:gd name="T18" fmla="*/ 343 w 343"/>
                <a:gd name="T19" fmla="*/ 0 h 503"/>
                <a:gd name="T20" fmla="*/ 0 w 343"/>
                <a:gd name="T21" fmla="*/ 0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43" h="503">
                  <a:moveTo>
                    <a:pt x="0" y="0"/>
                  </a:moveTo>
                  <a:lnTo>
                    <a:pt x="0" y="503"/>
                  </a:lnTo>
                  <a:lnTo>
                    <a:pt x="142" y="503"/>
                  </a:lnTo>
                  <a:lnTo>
                    <a:pt x="142" y="310"/>
                  </a:lnTo>
                  <a:lnTo>
                    <a:pt x="324" y="310"/>
                  </a:lnTo>
                  <a:lnTo>
                    <a:pt x="324" y="196"/>
                  </a:lnTo>
                  <a:lnTo>
                    <a:pt x="142" y="196"/>
                  </a:lnTo>
                  <a:lnTo>
                    <a:pt x="142" y="115"/>
                  </a:lnTo>
                  <a:lnTo>
                    <a:pt x="343" y="115"/>
                  </a:lnTo>
                  <a:lnTo>
                    <a:pt x="34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2" name="Freeform 16"/>
            <p:cNvSpPr>
              <a:spLocks/>
            </p:cNvSpPr>
            <p:nvPr userDrawn="1"/>
          </p:nvSpPr>
          <p:spPr bwMode="auto">
            <a:xfrm>
              <a:off x="3268058" y="2190772"/>
              <a:ext cx="598492" cy="798516"/>
            </a:xfrm>
            <a:custGeom>
              <a:avLst/>
              <a:gdLst>
                <a:gd name="T0" fmla="*/ 377 w 377"/>
                <a:gd name="T1" fmla="*/ 0 h 503"/>
                <a:gd name="T2" fmla="*/ 0 w 377"/>
                <a:gd name="T3" fmla="*/ 0 h 503"/>
                <a:gd name="T4" fmla="*/ 0 w 377"/>
                <a:gd name="T5" fmla="*/ 115 h 503"/>
                <a:gd name="T6" fmla="*/ 118 w 377"/>
                <a:gd name="T7" fmla="*/ 115 h 503"/>
                <a:gd name="T8" fmla="*/ 118 w 377"/>
                <a:gd name="T9" fmla="*/ 503 h 503"/>
                <a:gd name="T10" fmla="*/ 261 w 377"/>
                <a:gd name="T11" fmla="*/ 503 h 503"/>
                <a:gd name="T12" fmla="*/ 261 w 377"/>
                <a:gd name="T13" fmla="*/ 115 h 503"/>
                <a:gd name="T14" fmla="*/ 377 w 377"/>
                <a:gd name="T15" fmla="*/ 115 h 503"/>
                <a:gd name="T16" fmla="*/ 377 w 377"/>
                <a:gd name="T17" fmla="*/ 0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77" h="503">
                  <a:moveTo>
                    <a:pt x="377" y="0"/>
                  </a:moveTo>
                  <a:lnTo>
                    <a:pt x="0" y="0"/>
                  </a:lnTo>
                  <a:lnTo>
                    <a:pt x="0" y="115"/>
                  </a:lnTo>
                  <a:lnTo>
                    <a:pt x="118" y="115"/>
                  </a:lnTo>
                  <a:lnTo>
                    <a:pt x="118" y="503"/>
                  </a:lnTo>
                  <a:lnTo>
                    <a:pt x="261" y="503"/>
                  </a:lnTo>
                  <a:lnTo>
                    <a:pt x="261" y="115"/>
                  </a:lnTo>
                  <a:lnTo>
                    <a:pt x="377" y="115"/>
                  </a:lnTo>
                  <a:lnTo>
                    <a:pt x="377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3" name="Freeform 17"/>
            <p:cNvSpPr>
              <a:spLocks/>
            </p:cNvSpPr>
            <p:nvPr userDrawn="1"/>
          </p:nvSpPr>
          <p:spPr bwMode="auto">
            <a:xfrm>
              <a:off x="2642578" y="2190772"/>
              <a:ext cx="546104" cy="798516"/>
            </a:xfrm>
            <a:custGeom>
              <a:avLst/>
              <a:gdLst>
                <a:gd name="T0" fmla="*/ 344 w 344"/>
                <a:gd name="T1" fmla="*/ 115 h 503"/>
                <a:gd name="T2" fmla="*/ 344 w 344"/>
                <a:gd name="T3" fmla="*/ 0 h 503"/>
                <a:gd name="T4" fmla="*/ 0 w 344"/>
                <a:gd name="T5" fmla="*/ 0 h 503"/>
                <a:gd name="T6" fmla="*/ 0 w 344"/>
                <a:gd name="T7" fmla="*/ 503 h 503"/>
                <a:gd name="T8" fmla="*/ 344 w 344"/>
                <a:gd name="T9" fmla="*/ 503 h 503"/>
                <a:gd name="T10" fmla="*/ 344 w 344"/>
                <a:gd name="T11" fmla="*/ 388 h 503"/>
                <a:gd name="T12" fmla="*/ 143 w 344"/>
                <a:gd name="T13" fmla="*/ 388 h 503"/>
                <a:gd name="T14" fmla="*/ 143 w 344"/>
                <a:gd name="T15" fmla="*/ 310 h 503"/>
                <a:gd name="T16" fmla="*/ 325 w 344"/>
                <a:gd name="T17" fmla="*/ 310 h 503"/>
                <a:gd name="T18" fmla="*/ 325 w 344"/>
                <a:gd name="T19" fmla="*/ 196 h 503"/>
                <a:gd name="T20" fmla="*/ 143 w 344"/>
                <a:gd name="T21" fmla="*/ 196 h 503"/>
                <a:gd name="T22" fmla="*/ 143 w 344"/>
                <a:gd name="T23" fmla="*/ 115 h 503"/>
                <a:gd name="T24" fmla="*/ 344 w 344"/>
                <a:gd name="T25" fmla="*/ 115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44" h="503">
                  <a:moveTo>
                    <a:pt x="344" y="115"/>
                  </a:moveTo>
                  <a:lnTo>
                    <a:pt x="344" y="0"/>
                  </a:lnTo>
                  <a:lnTo>
                    <a:pt x="0" y="0"/>
                  </a:lnTo>
                  <a:lnTo>
                    <a:pt x="0" y="503"/>
                  </a:lnTo>
                  <a:lnTo>
                    <a:pt x="344" y="503"/>
                  </a:lnTo>
                  <a:lnTo>
                    <a:pt x="344" y="388"/>
                  </a:lnTo>
                  <a:lnTo>
                    <a:pt x="143" y="388"/>
                  </a:lnTo>
                  <a:lnTo>
                    <a:pt x="143" y="310"/>
                  </a:lnTo>
                  <a:lnTo>
                    <a:pt x="325" y="310"/>
                  </a:lnTo>
                  <a:lnTo>
                    <a:pt x="325" y="196"/>
                  </a:lnTo>
                  <a:lnTo>
                    <a:pt x="143" y="196"/>
                  </a:lnTo>
                  <a:lnTo>
                    <a:pt x="143" y="115"/>
                  </a:lnTo>
                  <a:lnTo>
                    <a:pt x="344" y="11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4" name="Freeform 18"/>
            <p:cNvSpPr>
              <a:spLocks/>
            </p:cNvSpPr>
            <p:nvPr userDrawn="1"/>
          </p:nvSpPr>
          <p:spPr bwMode="auto">
            <a:xfrm>
              <a:off x="4596805" y="2581299"/>
              <a:ext cx="179389" cy="146051"/>
            </a:xfrm>
            <a:custGeom>
              <a:avLst/>
              <a:gdLst>
                <a:gd name="T0" fmla="*/ 0 w 113"/>
                <a:gd name="T1" fmla="*/ 0 h 92"/>
                <a:gd name="T2" fmla="*/ 16 w 113"/>
                <a:gd name="T3" fmla="*/ 0 h 92"/>
                <a:gd name="T4" fmla="*/ 33 w 113"/>
                <a:gd name="T5" fmla="*/ 71 h 92"/>
                <a:gd name="T6" fmla="*/ 52 w 113"/>
                <a:gd name="T7" fmla="*/ 0 h 92"/>
                <a:gd name="T8" fmla="*/ 66 w 113"/>
                <a:gd name="T9" fmla="*/ 0 h 92"/>
                <a:gd name="T10" fmla="*/ 83 w 113"/>
                <a:gd name="T11" fmla="*/ 71 h 92"/>
                <a:gd name="T12" fmla="*/ 101 w 113"/>
                <a:gd name="T13" fmla="*/ 0 h 92"/>
                <a:gd name="T14" fmla="*/ 113 w 113"/>
                <a:gd name="T15" fmla="*/ 0 h 92"/>
                <a:gd name="T16" fmla="*/ 90 w 113"/>
                <a:gd name="T17" fmla="*/ 92 h 92"/>
                <a:gd name="T18" fmla="*/ 75 w 113"/>
                <a:gd name="T19" fmla="*/ 92 h 92"/>
                <a:gd name="T20" fmla="*/ 56 w 113"/>
                <a:gd name="T21" fmla="*/ 26 h 92"/>
                <a:gd name="T22" fmla="*/ 40 w 113"/>
                <a:gd name="T23" fmla="*/ 92 h 92"/>
                <a:gd name="T24" fmla="*/ 23 w 113"/>
                <a:gd name="T25" fmla="*/ 92 h 92"/>
                <a:gd name="T26" fmla="*/ 0 w 113"/>
                <a:gd name="T27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13" h="92">
                  <a:moveTo>
                    <a:pt x="0" y="0"/>
                  </a:moveTo>
                  <a:lnTo>
                    <a:pt x="16" y="0"/>
                  </a:lnTo>
                  <a:lnTo>
                    <a:pt x="33" y="71"/>
                  </a:lnTo>
                  <a:lnTo>
                    <a:pt x="52" y="0"/>
                  </a:lnTo>
                  <a:lnTo>
                    <a:pt x="66" y="0"/>
                  </a:lnTo>
                  <a:lnTo>
                    <a:pt x="83" y="71"/>
                  </a:lnTo>
                  <a:lnTo>
                    <a:pt x="101" y="0"/>
                  </a:lnTo>
                  <a:lnTo>
                    <a:pt x="113" y="0"/>
                  </a:lnTo>
                  <a:lnTo>
                    <a:pt x="90" y="92"/>
                  </a:lnTo>
                  <a:lnTo>
                    <a:pt x="75" y="92"/>
                  </a:lnTo>
                  <a:lnTo>
                    <a:pt x="56" y="26"/>
                  </a:lnTo>
                  <a:lnTo>
                    <a:pt x="40" y="92"/>
                  </a:lnTo>
                  <a:lnTo>
                    <a:pt x="23" y="9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5" name="Freeform 19"/>
            <p:cNvSpPr>
              <a:spLocks noEditPoints="1"/>
            </p:cNvSpPr>
            <p:nvPr userDrawn="1"/>
          </p:nvSpPr>
          <p:spPr bwMode="auto">
            <a:xfrm>
              <a:off x="4776194" y="2614637"/>
              <a:ext cx="106363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8" y="26"/>
                    <a:pt x="21" y="23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10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6" name="Freeform 20"/>
            <p:cNvSpPr>
              <a:spLocks/>
            </p:cNvSpPr>
            <p:nvPr userDrawn="1"/>
          </p:nvSpPr>
          <p:spPr bwMode="auto">
            <a:xfrm>
              <a:off x="4901607" y="2614637"/>
              <a:ext cx="58738" cy="112713"/>
            </a:xfrm>
            <a:custGeom>
              <a:avLst/>
              <a:gdLst>
                <a:gd name="T0" fmla="*/ 16 w 16"/>
                <a:gd name="T1" fmla="*/ 7 h 30"/>
                <a:gd name="T2" fmla="*/ 14 w 16"/>
                <a:gd name="T3" fmla="*/ 7 h 30"/>
                <a:gd name="T4" fmla="*/ 6 w 16"/>
                <a:gd name="T5" fmla="*/ 16 h 30"/>
                <a:gd name="T6" fmla="*/ 6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8 h 30"/>
                <a:gd name="T16" fmla="*/ 14 w 16"/>
                <a:gd name="T17" fmla="*/ 0 h 30"/>
                <a:gd name="T18" fmla="*/ 16 w 16"/>
                <a:gd name="T19" fmla="*/ 1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4" y="7"/>
                    <a:pt x="14" y="7"/>
                  </a:cubicBezTo>
                  <a:cubicBezTo>
                    <a:pt x="9" y="7"/>
                    <a:pt x="6" y="10"/>
                    <a:pt x="6" y="16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3"/>
                    <a:pt x="10" y="0"/>
                    <a:pt x="14" y="0"/>
                  </a:cubicBezTo>
                  <a:cubicBezTo>
                    <a:pt x="14" y="0"/>
                    <a:pt x="15" y="0"/>
                    <a:pt x="16" y="1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7" name="Freeform 21"/>
            <p:cNvSpPr>
              <a:spLocks/>
            </p:cNvSpPr>
            <p:nvPr userDrawn="1"/>
          </p:nvSpPr>
          <p:spPr bwMode="auto">
            <a:xfrm>
              <a:off x="4973045" y="2581299"/>
              <a:ext cx="96838" cy="146051"/>
            </a:xfrm>
            <a:custGeom>
              <a:avLst/>
              <a:gdLst>
                <a:gd name="T0" fmla="*/ 14 w 61"/>
                <a:gd name="T1" fmla="*/ 0 h 92"/>
                <a:gd name="T2" fmla="*/ 14 w 61"/>
                <a:gd name="T3" fmla="*/ 57 h 92"/>
                <a:gd name="T4" fmla="*/ 42 w 61"/>
                <a:gd name="T5" fmla="*/ 23 h 92"/>
                <a:gd name="T6" fmla="*/ 59 w 61"/>
                <a:gd name="T7" fmla="*/ 23 h 92"/>
                <a:gd name="T8" fmla="*/ 38 w 61"/>
                <a:gd name="T9" fmla="*/ 47 h 92"/>
                <a:gd name="T10" fmla="*/ 61 w 61"/>
                <a:gd name="T11" fmla="*/ 92 h 92"/>
                <a:gd name="T12" fmla="*/ 45 w 61"/>
                <a:gd name="T13" fmla="*/ 92 h 92"/>
                <a:gd name="T14" fmla="*/ 26 w 61"/>
                <a:gd name="T15" fmla="*/ 57 h 92"/>
                <a:gd name="T16" fmla="*/ 14 w 61"/>
                <a:gd name="T17" fmla="*/ 71 h 92"/>
                <a:gd name="T18" fmla="*/ 14 w 61"/>
                <a:gd name="T19" fmla="*/ 92 h 92"/>
                <a:gd name="T20" fmla="*/ 0 w 61"/>
                <a:gd name="T21" fmla="*/ 92 h 92"/>
                <a:gd name="T22" fmla="*/ 0 w 61"/>
                <a:gd name="T23" fmla="*/ 0 h 92"/>
                <a:gd name="T24" fmla="*/ 14 w 61"/>
                <a:gd name="T25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61" h="92">
                  <a:moveTo>
                    <a:pt x="14" y="0"/>
                  </a:moveTo>
                  <a:lnTo>
                    <a:pt x="14" y="57"/>
                  </a:lnTo>
                  <a:lnTo>
                    <a:pt x="42" y="23"/>
                  </a:lnTo>
                  <a:lnTo>
                    <a:pt x="59" y="23"/>
                  </a:lnTo>
                  <a:lnTo>
                    <a:pt x="38" y="47"/>
                  </a:lnTo>
                  <a:lnTo>
                    <a:pt x="61" y="92"/>
                  </a:lnTo>
                  <a:lnTo>
                    <a:pt x="45" y="92"/>
                  </a:lnTo>
                  <a:lnTo>
                    <a:pt x="26" y="57"/>
                  </a:lnTo>
                  <a:lnTo>
                    <a:pt x="14" y="71"/>
                  </a:lnTo>
                  <a:lnTo>
                    <a:pt x="14" y="92"/>
                  </a:lnTo>
                  <a:lnTo>
                    <a:pt x="0" y="92"/>
                  </a:lnTo>
                  <a:lnTo>
                    <a:pt x="0" y="0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8" name="Freeform 22"/>
            <p:cNvSpPr>
              <a:spLocks noEditPoints="1"/>
            </p:cNvSpPr>
            <p:nvPr userDrawn="1"/>
          </p:nvSpPr>
          <p:spPr bwMode="auto">
            <a:xfrm>
              <a:off x="5080996" y="2581299"/>
              <a:ext cx="26988" cy="146051"/>
            </a:xfrm>
            <a:custGeom>
              <a:avLst/>
              <a:gdLst>
                <a:gd name="T0" fmla="*/ 17 w 17"/>
                <a:gd name="T1" fmla="*/ 14 h 92"/>
                <a:gd name="T2" fmla="*/ 0 w 17"/>
                <a:gd name="T3" fmla="*/ 14 h 92"/>
                <a:gd name="T4" fmla="*/ 0 w 17"/>
                <a:gd name="T5" fmla="*/ 0 h 92"/>
                <a:gd name="T6" fmla="*/ 17 w 17"/>
                <a:gd name="T7" fmla="*/ 0 h 92"/>
                <a:gd name="T8" fmla="*/ 17 w 17"/>
                <a:gd name="T9" fmla="*/ 14 h 92"/>
                <a:gd name="T10" fmla="*/ 17 w 17"/>
                <a:gd name="T11" fmla="*/ 92 h 92"/>
                <a:gd name="T12" fmla="*/ 0 w 17"/>
                <a:gd name="T13" fmla="*/ 92 h 92"/>
                <a:gd name="T14" fmla="*/ 0 w 17"/>
                <a:gd name="T15" fmla="*/ 23 h 92"/>
                <a:gd name="T16" fmla="*/ 17 w 17"/>
                <a:gd name="T17" fmla="*/ 23 h 92"/>
                <a:gd name="T18" fmla="*/ 17 w 17"/>
                <a:gd name="T19" fmla="*/ 92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" h="92">
                  <a:moveTo>
                    <a:pt x="17" y="14"/>
                  </a:moveTo>
                  <a:lnTo>
                    <a:pt x="0" y="14"/>
                  </a:lnTo>
                  <a:lnTo>
                    <a:pt x="0" y="0"/>
                  </a:lnTo>
                  <a:lnTo>
                    <a:pt x="17" y="0"/>
                  </a:lnTo>
                  <a:lnTo>
                    <a:pt x="17" y="14"/>
                  </a:lnTo>
                  <a:close/>
                  <a:moveTo>
                    <a:pt x="17" y="92"/>
                  </a:moveTo>
                  <a:lnTo>
                    <a:pt x="0" y="92"/>
                  </a:lnTo>
                  <a:lnTo>
                    <a:pt x="0" y="23"/>
                  </a:lnTo>
                  <a:lnTo>
                    <a:pt x="17" y="23"/>
                  </a:lnTo>
                  <a:lnTo>
                    <a:pt x="17" y="9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9" name="Freeform 23"/>
            <p:cNvSpPr>
              <a:spLocks/>
            </p:cNvSpPr>
            <p:nvPr userDrawn="1"/>
          </p:nvSpPr>
          <p:spPr bwMode="auto">
            <a:xfrm>
              <a:off x="5130209" y="2614637"/>
              <a:ext cx="90488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2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4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2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8"/>
                    <a:pt x="16" y="5"/>
                    <a:pt x="13" y="5"/>
                  </a:cubicBezTo>
                  <a:cubicBezTo>
                    <a:pt x="9" y="5"/>
                    <a:pt x="6" y="9"/>
                    <a:pt x="6" y="14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0" name="Freeform 24"/>
            <p:cNvSpPr>
              <a:spLocks noEditPoints="1"/>
            </p:cNvSpPr>
            <p:nvPr userDrawn="1"/>
          </p:nvSpPr>
          <p:spPr bwMode="auto">
            <a:xfrm>
              <a:off x="5236572" y="2598762"/>
              <a:ext cx="107951" cy="171451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8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6 h 45"/>
                <a:gd name="T14" fmla="*/ 11 w 29"/>
                <a:gd name="T15" fmla="*/ 28 h 45"/>
                <a:gd name="T16" fmla="*/ 20 w 29"/>
                <a:gd name="T17" fmla="*/ 29 h 45"/>
                <a:gd name="T18" fmla="*/ 29 w 29"/>
                <a:gd name="T19" fmla="*/ 36 h 45"/>
                <a:gd name="T20" fmla="*/ 15 w 29"/>
                <a:gd name="T21" fmla="*/ 45 h 45"/>
                <a:gd name="T22" fmla="*/ 0 w 29"/>
                <a:gd name="T23" fmla="*/ 37 h 45"/>
                <a:gd name="T24" fmla="*/ 4 w 29"/>
                <a:gd name="T25" fmla="*/ 32 h 45"/>
                <a:gd name="T26" fmla="*/ 1 w 29"/>
                <a:gd name="T27" fmla="*/ 27 h 45"/>
                <a:gd name="T28" fmla="*/ 6 w 29"/>
                <a:gd name="T29" fmla="*/ 22 h 45"/>
                <a:gd name="T30" fmla="*/ 2 w 29"/>
                <a:gd name="T31" fmla="*/ 14 h 45"/>
                <a:gd name="T32" fmla="*/ 14 w 29"/>
                <a:gd name="T33" fmla="*/ 5 h 45"/>
                <a:gd name="T34" fmla="*/ 20 w 29"/>
                <a:gd name="T35" fmla="*/ 6 h 45"/>
                <a:gd name="T36" fmla="*/ 27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7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7 h 45"/>
                <a:gd name="T54" fmla="*/ 9 w 29"/>
                <a:gd name="T55" fmla="*/ 14 h 45"/>
                <a:gd name="T56" fmla="*/ 14 w 29"/>
                <a:gd name="T57" fmla="*/ 20 h 45"/>
                <a:gd name="T58" fmla="*/ 20 w 29"/>
                <a:gd name="T59" fmla="*/ 14 h 45"/>
                <a:gd name="T60" fmla="*/ 14 w 29"/>
                <a:gd name="T61" fmla="*/ 9 h 45"/>
                <a:gd name="T62" fmla="*/ 9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8" y="5"/>
                    <a:pt x="27" y="5"/>
                  </a:cubicBezTo>
                  <a:cubicBezTo>
                    <a:pt x="25" y="5"/>
                    <a:pt x="23" y="6"/>
                    <a:pt x="23" y="8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2" y="24"/>
                    <a:pt x="14" y="24"/>
                  </a:cubicBezTo>
                  <a:cubicBezTo>
                    <a:pt x="13" y="24"/>
                    <a:pt x="11" y="24"/>
                    <a:pt x="10" y="23"/>
                  </a:cubicBezTo>
                  <a:cubicBezTo>
                    <a:pt x="8" y="24"/>
                    <a:pt x="7" y="25"/>
                    <a:pt x="7" y="26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20" y="29"/>
                    <a:pt x="20" y="29"/>
                    <a:pt x="20" y="29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2"/>
                    <a:pt x="24" y="45"/>
                    <a:pt x="15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2" y="33"/>
                    <a:pt x="4" y="32"/>
                  </a:cubicBezTo>
                  <a:cubicBezTo>
                    <a:pt x="2" y="31"/>
                    <a:pt x="1" y="29"/>
                    <a:pt x="1" y="27"/>
                  </a:cubicBezTo>
                  <a:cubicBezTo>
                    <a:pt x="1" y="25"/>
                    <a:pt x="3" y="23"/>
                    <a:pt x="6" y="22"/>
                  </a:cubicBezTo>
                  <a:cubicBezTo>
                    <a:pt x="4" y="20"/>
                    <a:pt x="2" y="17"/>
                    <a:pt x="2" y="14"/>
                  </a:cubicBezTo>
                  <a:cubicBezTo>
                    <a:pt x="2" y="9"/>
                    <a:pt x="7" y="5"/>
                    <a:pt x="14" y="5"/>
                  </a:cubicBezTo>
                  <a:cubicBezTo>
                    <a:pt x="16" y="5"/>
                    <a:pt x="18" y="5"/>
                    <a:pt x="20" y="6"/>
                  </a:cubicBezTo>
                  <a:cubicBezTo>
                    <a:pt x="21" y="2"/>
                    <a:pt x="23" y="0"/>
                    <a:pt x="27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7"/>
                  </a:moveTo>
                  <a:cubicBezTo>
                    <a:pt x="6" y="40"/>
                    <a:pt x="9" y="41"/>
                    <a:pt x="15" y="41"/>
                  </a:cubicBezTo>
                  <a:cubicBezTo>
                    <a:pt x="21" y="41"/>
                    <a:pt x="23" y="40"/>
                    <a:pt x="23" y="37"/>
                  </a:cubicBezTo>
                  <a:cubicBezTo>
                    <a:pt x="23" y="35"/>
                    <a:pt x="22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7" y="34"/>
                    <a:pt x="6" y="35"/>
                    <a:pt x="6" y="37"/>
                  </a:cubicBezTo>
                  <a:moveTo>
                    <a:pt x="9" y="14"/>
                  </a:moveTo>
                  <a:cubicBezTo>
                    <a:pt x="9" y="18"/>
                    <a:pt x="11" y="20"/>
                    <a:pt x="14" y="20"/>
                  </a:cubicBezTo>
                  <a:cubicBezTo>
                    <a:pt x="18" y="20"/>
                    <a:pt x="20" y="18"/>
                    <a:pt x="20" y="14"/>
                  </a:cubicBezTo>
                  <a:cubicBezTo>
                    <a:pt x="20" y="11"/>
                    <a:pt x="17" y="9"/>
                    <a:pt x="14" y="9"/>
                  </a:cubicBezTo>
                  <a:cubicBezTo>
                    <a:pt x="11" y="9"/>
                    <a:pt x="9" y="11"/>
                    <a:pt x="9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1" name="Freeform 25"/>
            <p:cNvSpPr>
              <a:spLocks/>
            </p:cNvSpPr>
            <p:nvPr userDrawn="1"/>
          </p:nvSpPr>
          <p:spPr bwMode="auto">
            <a:xfrm>
              <a:off x="5409611" y="2587649"/>
              <a:ext cx="66675" cy="144463"/>
            </a:xfrm>
            <a:custGeom>
              <a:avLst/>
              <a:gdLst>
                <a:gd name="T0" fmla="*/ 11 w 18"/>
                <a:gd name="T1" fmla="*/ 8 h 38"/>
                <a:gd name="T2" fmla="*/ 18 w 18"/>
                <a:gd name="T3" fmla="*/ 8 h 38"/>
                <a:gd name="T4" fmla="*/ 18 w 18"/>
                <a:gd name="T5" fmla="*/ 13 h 38"/>
                <a:gd name="T6" fmla="*/ 11 w 18"/>
                <a:gd name="T7" fmla="*/ 13 h 38"/>
                <a:gd name="T8" fmla="*/ 11 w 18"/>
                <a:gd name="T9" fmla="*/ 27 h 38"/>
                <a:gd name="T10" fmla="*/ 15 w 18"/>
                <a:gd name="T11" fmla="*/ 33 h 38"/>
                <a:gd name="T12" fmla="*/ 18 w 18"/>
                <a:gd name="T13" fmla="*/ 33 h 38"/>
                <a:gd name="T14" fmla="*/ 18 w 18"/>
                <a:gd name="T15" fmla="*/ 38 h 38"/>
                <a:gd name="T16" fmla="*/ 14 w 18"/>
                <a:gd name="T17" fmla="*/ 38 h 38"/>
                <a:gd name="T18" fmla="*/ 5 w 18"/>
                <a:gd name="T19" fmla="*/ 27 h 38"/>
                <a:gd name="T20" fmla="*/ 5 w 18"/>
                <a:gd name="T21" fmla="*/ 13 h 38"/>
                <a:gd name="T22" fmla="*/ 0 w 18"/>
                <a:gd name="T23" fmla="*/ 13 h 38"/>
                <a:gd name="T24" fmla="*/ 0 w 18"/>
                <a:gd name="T25" fmla="*/ 8 h 38"/>
                <a:gd name="T26" fmla="*/ 5 w 18"/>
                <a:gd name="T27" fmla="*/ 8 h 38"/>
                <a:gd name="T28" fmla="*/ 5 w 18"/>
                <a:gd name="T29" fmla="*/ 1 h 38"/>
                <a:gd name="T30" fmla="*/ 11 w 18"/>
                <a:gd name="T31" fmla="*/ 0 h 38"/>
                <a:gd name="T32" fmla="*/ 11 w 18"/>
                <a:gd name="T33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8" h="38">
                  <a:moveTo>
                    <a:pt x="11" y="8"/>
                  </a:moveTo>
                  <a:cubicBezTo>
                    <a:pt x="18" y="8"/>
                    <a:pt x="18" y="8"/>
                    <a:pt x="18" y="8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1" y="13"/>
                    <a:pt x="11" y="13"/>
                    <a:pt x="11" y="13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31"/>
                    <a:pt x="12" y="33"/>
                    <a:pt x="15" y="33"/>
                  </a:cubicBezTo>
                  <a:cubicBezTo>
                    <a:pt x="16" y="33"/>
                    <a:pt x="17" y="33"/>
                    <a:pt x="18" y="33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7" y="38"/>
                    <a:pt x="15" y="38"/>
                    <a:pt x="14" y="38"/>
                  </a:cubicBezTo>
                  <a:cubicBezTo>
                    <a:pt x="7" y="38"/>
                    <a:pt x="5" y="35"/>
                    <a:pt x="5" y="27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11" y="0"/>
                    <a:pt x="11" y="0"/>
                    <a:pt x="11" y="0"/>
                  </a:cubicBezTo>
                  <a:lnTo>
                    <a:pt x="11" y="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2" name="Freeform 26"/>
            <p:cNvSpPr>
              <a:spLocks noEditPoints="1"/>
            </p:cNvSpPr>
            <p:nvPr userDrawn="1"/>
          </p:nvSpPr>
          <p:spPr bwMode="auto">
            <a:xfrm>
              <a:off x="5484224" y="2614637"/>
              <a:ext cx="104776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3"/>
                    <a:pt x="9" y="26"/>
                    <a:pt x="14" y="26"/>
                  </a:cubicBezTo>
                  <a:cubicBezTo>
                    <a:pt x="18" y="26"/>
                    <a:pt x="21" y="23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9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3" name="Freeform 27"/>
            <p:cNvSpPr>
              <a:spLocks noEditPoints="1"/>
            </p:cNvSpPr>
            <p:nvPr userDrawn="1"/>
          </p:nvSpPr>
          <p:spPr bwMode="auto">
            <a:xfrm>
              <a:off x="5596937" y="2598762"/>
              <a:ext cx="109538" cy="171451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8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6 h 45"/>
                <a:gd name="T14" fmla="*/ 11 w 29"/>
                <a:gd name="T15" fmla="*/ 28 h 45"/>
                <a:gd name="T16" fmla="*/ 19 w 29"/>
                <a:gd name="T17" fmla="*/ 29 h 45"/>
                <a:gd name="T18" fmla="*/ 29 w 29"/>
                <a:gd name="T19" fmla="*/ 36 h 45"/>
                <a:gd name="T20" fmla="*/ 14 w 29"/>
                <a:gd name="T21" fmla="*/ 45 h 45"/>
                <a:gd name="T22" fmla="*/ 0 w 29"/>
                <a:gd name="T23" fmla="*/ 37 h 45"/>
                <a:gd name="T24" fmla="*/ 4 w 29"/>
                <a:gd name="T25" fmla="*/ 32 h 45"/>
                <a:gd name="T26" fmla="*/ 1 w 29"/>
                <a:gd name="T27" fmla="*/ 27 h 45"/>
                <a:gd name="T28" fmla="*/ 6 w 29"/>
                <a:gd name="T29" fmla="*/ 22 h 45"/>
                <a:gd name="T30" fmla="*/ 2 w 29"/>
                <a:gd name="T31" fmla="*/ 14 h 45"/>
                <a:gd name="T32" fmla="*/ 14 w 29"/>
                <a:gd name="T33" fmla="*/ 5 h 45"/>
                <a:gd name="T34" fmla="*/ 20 w 29"/>
                <a:gd name="T35" fmla="*/ 6 h 45"/>
                <a:gd name="T36" fmla="*/ 26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7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7 h 45"/>
                <a:gd name="T54" fmla="*/ 8 w 29"/>
                <a:gd name="T55" fmla="*/ 14 h 45"/>
                <a:gd name="T56" fmla="*/ 14 w 29"/>
                <a:gd name="T57" fmla="*/ 20 h 45"/>
                <a:gd name="T58" fmla="*/ 19 w 29"/>
                <a:gd name="T59" fmla="*/ 14 h 45"/>
                <a:gd name="T60" fmla="*/ 14 w 29"/>
                <a:gd name="T61" fmla="*/ 9 h 45"/>
                <a:gd name="T62" fmla="*/ 8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7" y="5"/>
                    <a:pt x="27" y="5"/>
                  </a:cubicBezTo>
                  <a:cubicBezTo>
                    <a:pt x="25" y="5"/>
                    <a:pt x="23" y="6"/>
                    <a:pt x="23" y="8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1" y="24"/>
                    <a:pt x="14" y="24"/>
                  </a:cubicBezTo>
                  <a:cubicBezTo>
                    <a:pt x="13" y="24"/>
                    <a:pt x="11" y="24"/>
                    <a:pt x="10" y="23"/>
                  </a:cubicBezTo>
                  <a:cubicBezTo>
                    <a:pt x="8" y="24"/>
                    <a:pt x="7" y="25"/>
                    <a:pt x="7" y="26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19" y="29"/>
                    <a:pt x="19" y="29"/>
                    <a:pt x="19" y="29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2"/>
                    <a:pt x="24" y="45"/>
                    <a:pt x="14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1" y="33"/>
                    <a:pt x="4" y="32"/>
                  </a:cubicBezTo>
                  <a:cubicBezTo>
                    <a:pt x="2" y="31"/>
                    <a:pt x="1" y="29"/>
                    <a:pt x="1" y="27"/>
                  </a:cubicBezTo>
                  <a:cubicBezTo>
                    <a:pt x="1" y="25"/>
                    <a:pt x="3" y="23"/>
                    <a:pt x="6" y="22"/>
                  </a:cubicBezTo>
                  <a:cubicBezTo>
                    <a:pt x="3" y="20"/>
                    <a:pt x="2" y="17"/>
                    <a:pt x="2" y="14"/>
                  </a:cubicBezTo>
                  <a:cubicBezTo>
                    <a:pt x="2" y="9"/>
                    <a:pt x="7" y="5"/>
                    <a:pt x="14" y="5"/>
                  </a:cubicBezTo>
                  <a:cubicBezTo>
                    <a:pt x="16" y="5"/>
                    <a:pt x="18" y="5"/>
                    <a:pt x="20" y="6"/>
                  </a:cubicBezTo>
                  <a:cubicBezTo>
                    <a:pt x="20" y="2"/>
                    <a:pt x="23" y="0"/>
                    <a:pt x="26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7"/>
                  </a:moveTo>
                  <a:cubicBezTo>
                    <a:pt x="6" y="40"/>
                    <a:pt x="9" y="41"/>
                    <a:pt x="15" y="41"/>
                  </a:cubicBezTo>
                  <a:cubicBezTo>
                    <a:pt x="20" y="41"/>
                    <a:pt x="23" y="40"/>
                    <a:pt x="23" y="37"/>
                  </a:cubicBezTo>
                  <a:cubicBezTo>
                    <a:pt x="23" y="35"/>
                    <a:pt x="21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6" y="34"/>
                    <a:pt x="6" y="35"/>
                    <a:pt x="6" y="37"/>
                  </a:cubicBezTo>
                  <a:moveTo>
                    <a:pt x="8" y="14"/>
                  </a:moveTo>
                  <a:cubicBezTo>
                    <a:pt x="8" y="18"/>
                    <a:pt x="11" y="20"/>
                    <a:pt x="14" y="20"/>
                  </a:cubicBezTo>
                  <a:cubicBezTo>
                    <a:pt x="17" y="20"/>
                    <a:pt x="19" y="18"/>
                    <a:pt x="19" y="14"/>
                  </a:cubicBezTo>
                  <a:cubicBezTo>
                    <a:pt x="19" y="11"/>
                    <a:pt x="17" y="9"/>
                    <a:pt x="14" y="9"/>
                  </a:cubicBezTo>
                  <a:cubicBezTo>
                    <a:pt x="11" y="9"/>
                    <a:pt x="8" y="11"/>
                    <a:pt x="8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4" name="Freeform 28"/>
            <p:cNvSpPr>
              <a:spLocks noEditPoints="1"/>
            </p:cNvSpPr>
            <p:nvPr userDrawn="1"/>
          </p:nvSpPr>
          <p:spPr bwMode="auto">
            <a:xfrm>
              <a:off x="5706475" y="2614637"/>
              <a:ext cx="104776" cy="117476"/>
            </a:xfrm>
            <a:custGeom>
              <a:avLst/>
              <a:gdLst>
                <a:gd name="T0" fmla="*/ 7 w 28"/>
                <a:gd name="T1" fmla="*/ 17 h 31"/>
                <a:gd name="T2" fmla="*/ 15 w 28"/>
                <a:gd name="T3" fmla="*/ 26 h 31"/>
                <a:gd name="T4" fmla="*/ 22 w 28"/>
                <a:gd name="T5" fmla="*/ 21 h 31"/>
                <a:gd name="T6" fmla="*/ 28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6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3 h 31"/>
                <a:gd name="T22" fmla="*/ 14 w 28"/>
                <a:gd name="T23" fmla="*/ 5 h 31"/>
                <a:gd name="T24" fmla="*/ 7 w 28"/>
                <a:gd name="T25" fmla="*/ 13 h 31"/>
                <a:gd name="T26" fmla="*/ 21 w 28"/>
                <a:gd name="T27" fmla="*/ 1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5" y="26"/>
                  </a:cubicBezTo>
                  <a:cubicBezTo>
                    <a:pt x="18" y="26"/>
                    <a:pt x="20" y="24"/>
                    <a:pt x="22" y="21"/>
                  </a:cubicBezTo>
                  <a:cubicBezTo>
                    <a:pt x="28" y="22"/>
                    <a:pt x="28" y="22"/>
                    <a:pt x="28" y="22"/>
                  </a:cubicBezTo>
                  <a:cubicBezTo>
                    <a:pt x="26" y="28"/>
                    <a:pt x="21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7"/>
                    <a:pt x="6" y="0"/>
                    <a:pt x="14" y="0"/>
                  </a:cubicBezTo>
                  <a:cubicBezTo>
                    <a:pt x="23" y="0"/>
                    <a:pt x="28" y="6"/>
                    <a:pt x="28" y="16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3"/>
                  </a:moveTo>
                  <a:cubicBezTo>
                    <a:pt x="21" y="8"/>
                    <a:pt x="19" y="5"/>
                    <a:pt x="14" y="5"/>
                  </a:cubicBezTo>
                  <a:cubicBezTo>
                    <a:pt x="10" y="5"/>
                    <a:pt x="8" y="8"/>
                    <a:pt x="7" y="13"/>
                  </a:cubicBezTo>
                  <a:lnTo>
                    <a:pt x="21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5" name="Freeform 29"/>
            <p:cNvSpPr>
              <a:spLocks/>
            </p:cNvSpPr>
            <p:nvPr userDrawn="1"/>
          </p:nvSpPr>
          <p:spPr bwMode="auto">
            <a:xfrm>
              <a:off x="5816014" y="2587649"/>
              <a:ext cx="71438" cy="144463"/>
            </a:xfrm>
            <a:custGeom>
              <a:avLst/>
              <a:gdLst>
                <a:gd name="T0" fmla="*/ 12 w 19"/>
                <a:gd name="T1" fmla="*/ 8 h 38"/>
                <a:gd name="T2" fmla="*/ 18 w 19"/>
                <a:gd name="T3" fmla="*/ 8 h 38"/>
                <a:gd name="T4" fmla="*/ 18 w 19"/>
                <a:gd name="T5" fmla="*/ 13 h 38"/>
                <a:gd name="T6" fmla="*/ 12 w 19"/>
                <a:gd name="T7" fmla="*/ 13 h 38"/>
                <a:gd name="T8" fmla="*/ 12 w 19"/>
                <a:gd name="T9" fmla="*/ 27 h 38"/>
                <a:gd name="T10" fmla="*/ 16 w 19"/>
                <a:gd name="T11" fmla="*/ 33 h 38"/>
                <a:gd name="T12" fmla="*/ 19 w 19"/>
                <a:gd name="T13" fmla="*/ 33 h 38"/>
                <a:gd name="T14" fmla="*/ 19 w 19"/>
                <a:gd name="T15" fmla="*/ 38 h 38"/>
                <a:gd name="T16" fmla="*/ 14 w 19"/>
                <a:gd name="T17" fmla="*/ 38 h 38"/>
                <a:gd name="T18" fmla="*/ 5 w 19"/>
                <a:gd name="T19" fmla="*/ 27 h 38"/>
                <a:gd name="T20" fmla="*/ 5 w 19"/>
                <a:gd name="T21" fmla="*/ 13 h 38"/>
                <a:gd name="T22" fmla="*/ 0 w 19"/>
                <a:gd name="T23" fmla="*/ 13 h 38"/>
                <a:gd name="T24" fmla="*/ 0 w 19"/>
                <a:gd name="T25" fmla="*/ 8 h 38"/>
                <a:gd name="T26" fmla="*/ 5 w 19"/>
                <a:gd name="T27" fmla="*/ 8 h 38"/>
                <a:gd name="T28" fmla="*/ 6 w 19"/>
                <a:gd name="T29" fmla="*/ 1 h 38"/>
                <a:gd name="T30" fmla="*/ 12 w 19"/>
                <a:gd name="T31" fmla="*/ 0 h 38"/>
                <a:gd name="T32" fmla="*/ 12 w 19"/>
                <a:gd name="T33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" h="38">
                  <a:moveTo>
                    <a:pt x="12" y="8"/>
                  </a:moveTo>
                  <a:cubicBezTo>
                    <a:pt x="18" y="8"/>
                    <a:pt x="18" y="8"/>
                    <a:pt x="18" y="8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2" y="13"/>
                    <a:pt x="12" y="13"/>
                    <a:pt x="12" y="13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2" y="31"/>
                    <a:pt x="12" y="33"/>
                    <a:pt x="16" y="33"/>
                  </a:cubicBezTo>
                  <a:cubicBezTo>
                    <a:pt x="17" y="33"/>
                    <a:pt x="18" y="33"/>
                    <a:pt x="19" y="33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8" y="38"/>
                    <a:pt x="16" y="38"/>
                    <a:pt x="14" y="38"/>
                  </a:cubicBezTo>
                  <a:cubicBezTo>
                    <a:pt x="8" y="38"/>
                    <a:pt x="5" y="35"/>
                    <a:pt x="5" y="27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12" y="0"/>
                    <a:pt x="12" y="0"/>
                    <a:pt x="12" y="0"/>
                  </a:cubicBezTo>
                  <a:lnTo>
                    <a:pt x="12" y="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6" name="Freeform 30"/>
            <p:cNvSpPr>
              <a:spLocks/>
            </p:cNvSpPr>
            <p:nvPr userDrawn="1"/>
          </p:nvSpPr>
          <p:spPr bwMode="auto">
            <a:xfrm>
              <a:off x="5901739" y="2581299"/>
              <a:ext cx="90488" cy="146051"/>
            </a:xfrm>
            <a:custGeom>
              <a:avLst/>
              <a:gdLst>
                <a:gd name="T0" fmla="*/ 6 w 24"/>
                <a:gd name="T1" fmla="*/ 0 h 39"/>
                <a:gd name="T2" fmla="*/ 6 w 24"/>
                <a:gd name="T3" fmla="*/ 15 h 39"/>
                <a:gd name="T4" fmla="*/ 15 w 24"/>
                <a:gd name="T5" fmla="*/ 9 h 39"/>
                <a:gd name="T6" fmla="*/ 24 w 24"/>
                <a:gd name="T7" fmla="*/ 21 h 39"/>
                <a:gd name="T8" fmla="*/ 24 w 24"/>
                <a:gd name="T9" fmla="*/ 39 h 39"/>
                <a:gd name="T10" fmla="*/ 18 w 24"/>
                <a:gd name="T11" fmla="*/ 39 h 39"/>
                <a:gd name="T12" fmla="*/ 18 w 24"/>
                <a:gd name="T13" fmla="*/ 21 h 39"/>
                <a:gd name="T14" fmla="*/ 13 w 24"/>
                <a:gd name="T15" fmla="*/ 14 h 39"/>
                <a:gd name="T16" fmla="*/ 6 w 24"/>
                <a:gd name="T17" fmla="*/ 23 h 39"/>
                <a:gd name="T18" fmla="*/ 6 w 24"/>
                <a:gd name="T19" fmla="*/ 39 h 39"/>
                <a:gd name="T20" fmla="*/ 0 w 24"/>
                <a:gd name="T21" fmla="*/ 39 h 39"/>
                <a:gd name="T22" fmla="*/ 0 w 24"/>
                <a:gd name="T23" fmla="*/ 0 h 39"/>
                <a:gd name="T24" fmla="*/ 6 w 24"/>
                <a:gd name="T25" fmla="*/ 0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9">
                  <a:moveTo>
                    <a:pt x="6" y="0"/>
                  </a:moveTo>
                  <a:cubicBezTo>
                    <a:pt x="6" y="15"/>
                    <a:pt x="6" y="15"/>
                    <a:pt x="6" y="15"/>
                  </a:cubicBezTo>
                  <a:cubicBezTo>
                    <a:pt x="8" y="11"/>
                    <a:pt x="11" y="9"/>
                    <a:pt x="15" y="9"/>
                  </a:cubicBezTo>
                  <a:cubicBezTo>
                    <a:pt x="21" y="9"/>
                    <a:pt x="24" y="13"/>
                    <a:pt x="24" y="21"/>
                  </a:cubicBezTo>
                  <a:cubicBezTo>
                    <a:pt x="24" y="39"/>
                    <a:pt x="24" y="39"/>
                    <a:pt x="24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17"/>
                    <a:pt x="16" y="14"/>
                    <a:pt x="13" y="14"/>
                  </a:cubicBezTo>
                  <a:cubicBezTo>
                    <a:pt x="9" y="14"/>
                    <a:pt x="6" y="18"/>
                    <a:pt x="6" y="23"/>
                  </a:cubicBezTo>
                  <a:cubicBezTo>
                    <a:pt x="6" y="39"/>
                    <a:pt x="6" y="39"/>
                    <a:pt x="6" y="39"/>
                  </a:cubicBezTo>
                  <a:cubicBezTo>
                    <a:pt x="0" y="39"/>
                    <a:pt x="0" y="39"/>
                    <a:pt x="0" y="39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6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7" name="Freeform 31"/>
            <p:cNvSpPr>
              <a:spLocks noEditPoints="1"/>
            </p:cNvSpPr>
            <p:nvPr userDrawn="1"/>
          </p:nvSpPr>
          <p:spPr bwMode="auto">
            <a:xfrm>
              <a:off x="6011278" y="2614637"/>
              <a:ext cx="101601" cy="117476"/>
            </a:xfrm>
            <a:custGeom>
              <a:avLst/>
              <a:gdLst>
                <a:gd name="T0" fmla="*/ 7 w 27"/>
                <a:gd name="T1" fmla="*/ 17 h 31"/>
                <a:gd name="T2" fmla="*/ 14 w 27"/>
                <a:gd name="T3" fmla="*/ 26 h 31"/>
                <a:gd name="T4" fmla="*/ 21 w 27"/>
                <a:gd name="T5" fmla="*/ 21 h 31"/>
                <a:gd name="T6" fmla="*/ 27 w 27"/>
                <a:gd name="T7" fmla="*/ 22 h 31"/>
                <a:gd name="T8" fmla="*/ 14 w 27"/>
                <a:gd name="T9" fmla="*/ 31 h 31"/>
                <a:gd name="T10" fmla="*/ 0 w 27"/>
                <a:gd name="T11" fmla="*/ 16 h 31"/>
                <a:gd name="T12" fmla="*/ 14 w 27"/>
                <a:gd name="T13" fmla="*/ 0 h 31"/>
                <a:gd name="T14" fmla="*/ 27 w 27"/>
                <a:gd name="T15" fmla="*/ 16 h 31"/>
                <a:gd name="T16" fmla="*/ 27 w 27"/>
                <a:gd name="T17" fmla="*/ 17 h 31"/>
                <a:gd name="T18" fmla="*/ 7 w 27"/>
                <a:gd name="T19" fmla="*/ 17 h 31"/>
                <a:gd name="T20" fmla="*/ 21 w 27"/>
                <a:gd name="T21" fmla="*/ 13 h 31"/>
                <a:gd name="T22" fmla="*/ 14 w 27"/>
                <a:gd name="T23" fmla="*/ 5 h 31"/>
                <a:gd name="T24" fmla="*/ 7 w 27"/>
                <a:gd name="T25" fmla="*/ 13 h 31"/>
                <a:gd name="T26" fmla="*/ 21 w 27"/>
                <a:gd name="T27" fmla="*/ 1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7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7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0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7"/>
                    <a:pt x="5" y="0"/>
                    <a:pt x="14" y="0"/>
                  </a:cubicBezTo>
                  <a:cubicBezTo>
                    <a:pt x="22" y="0"/>
                    <a:pt x="27" y="6"/>
                    <a:pt x="27" y="16"/>
                  </a:cubicBezTo>
                  <a:cubicBezTo>
                    <a:pt x="27" y="17"/>
                    <a:pt x="27" y="17"/>
                    <a:pt x="27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3"/>
                  </a:moveTo>
                  <a:cubicBezTo>
                    <a:pt x="20" y="8"/>
                    <a:pt x="18" y="5"/>
                    <a:pt x="14" y="5"/>
                  </a:cubicBezTo>
                  <a:cubicBezTo>
                    <a:pt x="10" y="5"/>
                    <a:pt x="7" y="8"/>
                    <a:pt x="7" y="13"/>
                  </a:cubicBezTo>
                  <a:lnTo>
                    <a:pt x="21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8" name="Freeform 32"/>
            <p:cNvSpPr>
              <a:spLocks/>
            </p:cNvSpPr>
            <p:nvPr userDrawn="1"/>
          </p:nvSpPr>
          <p:spPr bwMode="auto">
            <a:xfrm>
              <a:off x="6131929" y="2614637"/>
              <a:ext cx="60325" cy="112713"/>
            </a:xfrm>
            <a:custGeom>
              <a:avLst/>
              <a:gdLst>
                <a:gd name="T0" fmla="*/ 16 w 16"/>
                <a:gd name="T1" fmla="*/ 7 h 30"/>
                <a:gd name="T2" fmla="*/ 15 w 16"/>
                <a:gd name="T3" fmla="*/ 7 h 30"/>
                <a:gd name="T4" fmla="*/ 7 w 16"/>
                <a:gd name="T5" fmla="*/ 16 h 30"/>
                <a:gd name="T6" fmla="*/ 7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8 h 30"/>
                <a:gd name="T16" fmla="*/ 14 w 16"/>
                <a:gd name="T17" fmla="*/ 0 h 30"/>
                <a:gd name="T18" fmla="*/ 16 w 16"/>
                <a:gd name="T19" fmla="*/ 1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5" y="7"/>
                    <a:pt x="15" y="7"/>
                  </a:cubicBezTo>
                  <a:cubicBezTo>
                    <a:pt x="10" y="7"/>
                    <a:pt x="7" y="10"/>
                    <a:pt x="7" y="16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8" y="3"/>
                    <a:pt x="10" y="0"/>
                    <a:pt x="14" y="0"/>
                  </a:cubicBezTo>
                  <a:cubicBezTo>
                    <a:pt x="15" y="0"/>
                    <a:pt x="15" y="0"/>
                    <a:pt x="16" y="1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9" name="Freeform 33"/>
            <p:cNvSpPr>
              <a:spLocks/>
            </p:cNvSpPr>
            <p:nvPr userDrawn="1"/>
          </p:nvSpPr>
          <p:spPr bwMode="auto">
            <a:xfrm>
              <a:off x="4603155" y="2836888"/>
              <a:ext cx="95251" cy="147638"/>
            </a:xfrm>
            <a:custGeom>
              <a:avLst/>
              <a:gdLst>
                <a:gd name="T0" fmla="*/ 17 w 60"/>
                <a:gd name="T1" fmla="*/ 0 h 93"/>
                <a:gd name="T2" fmla="*/ 17 w 60"/>
                <a:gd name="T3" fmla="*/ 79 h 93"/>
                <a:gd name="T4" fmla="*/ 60 w 60"/>
                <a:gd name="T5" fmla="*/ 79 h 93"/>
                <a:gd name="T6" fmla="*/ 60 w 60"/>
                <a:gd name="T7" fmla="*/ 93 h 93"/>
                <a:gd name="T8" fmla="*/ 0 w 60"/>
                <a:gd name="T9" fmla="*/ 93 h 93"/>
                <a:gd name="T10" fmla="*/ 0 w 60"/>
                <a:gd name="T11" fmla="*/ 0 h 93"/>
                <a:gd name="T12" fmla="*/ 17 w 60"/>
                <a:gd name="T13" fmla="*/ 0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0" h="93">
                  <a:moveTo>
                    <a:pt x="17" y="0"/>
                  </a:moveTo>
                  <a:lnTo>
                    <a:pt x="17" y="79"/>
                  </a:lnTo>
                  <a:lnTo>
                    <a:pt x="60" y="79"/>
                  </a:lnTo>
                  <a:lnTo>
                    <a:pt x="60" y="93"/>
                  </a:lnTo>
                  <a:lnTo>
                    <a:pt x="0" y="93"/>
                  </a:lnTo>
                  <a:lnTo>
                    <a:pt x="0" y="0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0" name="Freeform 34"/>
            <p:cNvSpPr>
              <a:spLocks noEditPoints="1"/>
            </p:cNvSpPr>
            <p:nvPr userDrawn="1"/>
          </p:nvSpPr>
          <p:spPr bwMode="auto">
            <a:xfrm>
              <a:off x="4701581" y="2871813"/>
              <a:ext cx="104776" cy="117476"/>
            </a:xfrm>
            <a:custGeom>
              <a:avLst/>
              <a:gdLst>
                <a:gd name="T0" fmla="*/ 7 w 28"/>
                <a:gd name="T1" fmla="*/ 17 h 31"/>
                <a:gd name="T2" fmla="*/ 14 w 28"/>
                <a:gd name="T3" fmla="*/ 26 h 31"/>
                <a:gd name="T4" fmla="*/ 21 w 28"/>
                <a:gd name="T5" fmla="*/ 21 h 31"/>
                <a:gd name="T6" fmla="*/ 27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5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2 h 31"/>
                <a:gd name="T22" fmla="*/ 14 w 28"/>
                <a:gd name="T23" fmla="*/ 5 h 31"/>
                <a:gd name="T24" fmla="*/ 7 w 28"/>
                <a:gd name="T25" fmla="*/ 12 h 31"/>
                <a:gd name="T26" fmla="*/ 21 w 28"/>
                <a:gd name="T27" fmla="*/ 12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7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1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5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2"/>
                  </a:moveTo>
                  <a:cubicBezTo>
                    <a:pt x="21" y="7"/>
                    <a:pt x="18" y="5"/>
                    <a:pt x="14" y="5"/>
                  </a:cubicBezTo>
                  <a:cubicBezTo>
                    <a:pt x="10" y="5"/>
                    <a:pt x="7" y="8"/>
                    <a:pt x="7" y="12"/>
                  </a:cubicBezTo>
                  <a:lnTo>
                    <a:pt x="21" y="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1" name="Freeform 35"/>
            <p:cNvSpPr>
              <a:spLocks noEditPoints="1"/>
            </p:cNvSpPr>
            <p:nvPr userDrawn="1"/>
          </p:nvSpPr>
          <p:spPr bwMode="auto">
            <a:xfrm>
              <a:off x="4817469" y="2871813"/>
              <a:ext cx="101601" cy="117476"/>
            </a:xfrm>
            <a:custGeom>
              <a:avLst/>
              <a:gdLst>
                <a:gd name="T0" fmla="*/ 14 w 27"/>
                <a:gd name="T1" fmla="*/ 0 h 31"/>
                <a:gd name="T2" fmla="*/ 26 w 27"/>
                <a:gd name="T3" fmla="*/ 12 h 31"/>
                <a:gd name="T4" fmla="*/ 26 w 27"/>
                <a:gd name="T5" fmla="*/ 24 h 31"/>
                <a:gd name="T6" fmla="*/ 27 w 27"/>
                <a:gd name="T7" fmla="*/ 30 h 31"/>
                <a:gd name="T8" fmla="*/ 20 w 27"/>
                <a:gd name="T9" fmla="*/ 30 h 31"/>
                <a:gd name="T10" fmla="*/ 20 w 27"/>
                <a:gd name="T11" fmla="*/ 25 h 31"/>
                <a:gd name="T12" fmla="*/ 10 w 27"/>
                <a:gd name="T13" fmla="*/ 31 h 31"/>
                <a:gd name="T14" fmla="*/ 0 w 27"/>
                <a:gd name="T15" fmla="*/ 22 h 31"/>
                <a:gd name="T16" fmla="*/ 19 w 27"/>
                <a:gd name="T17" fmla="*/ 12 h 31"/>
                <a:gd name="T18" fmla="*/ 20 w 27"/>
                <a:gd name="T19" fmla="*/ 12 h 31"/>
                <a:gd name="T20" fmla="*/ 20 w 27"/>
                <a:gd name="T21" fmla="*/ 10 h 31"/>
                <a:gd name="T22" fmla="*/ 13 w 27"/>
                <a:gd name="T23" fmla="*/ 5 h 31"/>
                <a:gd name="T24" fmla="*/ 7 w 27"/>
                <a:gd name="T25" fmla="*/ 9 h 31"/>
                <a:gd name="T26" fmla="*/ 1 w 27"/>
                <a:gd name="T27" fmla="*/ 9 h 31"/>
                <a:gd name="T28" fmla="*/ 14 w 27"/>
                <a:gd name="T29" fmla="*/ 0 h 31"/>
                <a:gd name="T30" fmla="*/ 18 w 27"/>
                <a:gd name="T31" fmla="*/ 16 h 31"/>
                <a:gd name="T32" fmla="*/ 7 w 27"/>
                <a:gd name="T33" fmla="*/ 22 h 31"/>
                <a:gd name="T34" fmla="*/ 12 w 27"/>
                <a:gd name="T35" fmla="*/ 26 h 31"/>
                <a:gd name="T36" fmla="*/ 20 w 27"/>
                <a:gd name="T37" fmla="*/ 18 h 31"/>
                <a:gd name="T38" fmla="*/ 20 w 27"/>
                <a:gd name="T39" fmla="*/ 16 h 31"/>
                <a:gd name="T40" fmla="*/ 18 w 27"/>
                <a:gd name="T41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27" h="31">
                  <a:moveTo>
                    <a:pt x="14" y="0"/>
                  </a:moveTo>
                  <a:cubicBezTo>
                    <a:pt x="23" y="0"/>
                    <a:pt x="26" y="4"/>
                    <a:pt x="26" y="12"/>
                  </a:cubicBezTo>
                  <a:cubicBezTo>
                    <a:pt x="26" y="24"/>
                    <a:pt x="26" y="24"/>
                    <a:pt x="26" y="24"/>
                  </a:cubicBezTo>
                  <a:cubicBezTo>
                    <a:pt x="26" y="27"/>
                    <a:pt x="26" y="29"/>
                    <a:pt x="27" y="30"/>
                  </a:cubicBezTo>
                  <a:cubicBezTo>
                    <a:pt x="20" y="30"/>
                    <a:pt x="20" y="30"/>
                    <a:pt x="20" y="30"/>
                  </a:cubicBezTo>
                  <a:cubicBezTo>
                    <a:pt x="20" y="29"/>
                    <a:pt x="20" y="27"/>
                    <a:pt x="20" y="25"/>
                  </a:cubicBezTo>
                  <a:cubicBezTo>
                    <a:pt x="18" y="29"/>
                    <a:pt x="14" y="31"/>
                    <a:pt x="10" y="31"/>
                  </a:cubicBezTo>
                  <a:cubicBezTo>
                    <a:pt x="4" y="31"/>
                    <a:pt x="0" y="27"/>
                    <a:pt x="0" y="22"/>
                  </a:cubicBezTo>
                  <a:cubicBezTo>
                    <a:pt x="0" y="15"/>
                    <a:pt x="6" y="12"/>
                    <a:pt x="19" y="12"/>
                  </a:cubicBezTo>
                  <a:cubicBezTo>
                    <a:pt x="20" y="12"/>
                    <a:pt x="20" y="12"/>
                    <a:pt x="20" y="12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0" y="7"/>
                    <a:pt x="18" y="5"/>
                    <a:pt x="13" y="5"/>
                  </a:cubicBezTo>
                  <a:cubicBezTo>
                    <a:pt x="10" y="5"/>
                    <a:pt x="7" y="6"/>
                    <a:pt x="7" y="9"/>
                  </a:cubicBezTo>
                  <a:cubicBezTo>
                    <a:pt x="1" y="9"/>
                    <a:pt x="1" y="9"/>
                    <a:pt x="1" y="9"/>
                  </a:cubicBezTo>
                  <a:cubicBezTo>
                    <a:pt x="2" y="3"/>
                    <a:pt x="6" y="0"/>
                    <a:pt x="14" y="0"/>
                  </a:cubicBezTo>
                  <a:moveTo>
                    <a:pt x="18" y="16"/>
                  </a:moveTo>
                  <a:cubicBezTo>
                    <a:pt x="10" y="16"/>
                    <a:pt x="7" y="18"/>
                    <a:pt x="7" y="22"/>
                  </a:cubicBezTo>
                  <a:cubicBezTo>
                    <a:pt x="7" y="24"/>
                    <a:pt x="9" y="26"/>
                    <a:pt x="12" y="26"/>
                  </a:cubicBezTo>
                  <a:cubicBezTo>
                    <a:pt x="16" y="26"/>
                    <a:pt x="20" y="22"/>
                    <a:pt x="20" y="18"/>
                  </a:cubicBezTo>
                  <a:cubicBezTo>
                    <a:pt x="20" y="16"/>
                    <a:pt x="20" y="16"/>
                    <a:pt x="20" y="16"/>
                  </a:cubicBezTo>
                  <a:lnTo>
                    <a:pt x="18" y="1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2" name="Freeform 36"/>
            <p:cNvSpPr>
              <a:spLocks/>
            </p:cNvSpPr>
            <p:nvPr userDrawn="1"/>
          </p:nvSpPr>
          <p:spPr bwMode="auto">
            <a:xfrm>
              <a:off x="4938120" y="2871813"/>
              <a:ext cx="60325" cy="112713"/>
            </a:xfrm>
            <a:custGeom>
              <a:avLst/>
              <a:gdLst>
                <a:gd name="T0" fmla="*/ 16 w 16"/>
                <a:gd name="T1" fmla="*/ 7 h 30"/>
                <a:gd name="T2" fmla="*/ 14 w 16"/>
                <a:gd name="T3" fmla="*/ 7 h 30"/>
                <a:gd name="T4" fmla="*/ 7 w 16"/>
                <a:gd name="T5" fmla="*/ 16 h 30"/>
                <a:gd name="T6" fmla="*/ 7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7 h 30"/>
                <a:gd name="T16" fmla="*/ 14 w 16"/>
                <a:gd name="T17" fmla="*/ 0 h 30"/>
                <a:gd name="T18" fmla="*/ 16 w 16"/>
                <a:gd name="T19" fmla="*/ 0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5" y="7"/>
                    <a:pt x="14" y="7"/>
                  </a:cubicBezTo>
                  <a:cubicBezTo>
                    <a:pt x="10" y="7"/>
                    <a:pt x="7" y="10"/>
                    <a:pt x="7" y="16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8" y="3"/>
                    <a:pt x="10" y="0"/>
                    <a:pt x="14" y="0"/>
                  </a:cubicBezTo>
                  <a:cubicBezTo>
                    <a:pt x="15" y="0"/>
                    <a:pt x="15" y="0"/>
                    <a:pt x="16" y="0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3" name="Freeform 37"/>
            <p:cNvSpPr>
              <a:spLocks/>
            </p:cNvSpPr>
            <p:nvPr userDrawn="1"/>
          </p:nvSpPr>
          <p:spPr bwMode="auto">
            <a:xfrm>
              <a:off x="5009558" y="2871813"/>
              <a:ext cx="90488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1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3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7"/>
                    <a:pt x="16" y="5"/>
                    <a:pt x="13" y="5"/>
                  </a:cubicBezTo>
                  <a:cubicBezTo>
                    <a:pt x="9" y="5"/>
                    <a:pt x="6" y="8"/>
                    <a:pt x="6" y="13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4" name="Freeform 38"/>
            <p:cNvSpPr>
              <a:spLocks noEditPoints="1"/>
            </p:cNvSpPr>
            <p:nvPr userDrawn="1"/>
          </p:nvSpPr>
          <p:spPr bwMode="auto">
            <a:xfrm>
              <a:off x="5127034" y="2836888"/>
              <a:ext cx="22225" cy="147638"/>
            </a:xfrm>
            <a:custGeom>
              <a:avLst/>
              <a:gdLst>
                <a:gd name="T0" fmla="*/ 14 w 14"/>
                <a:gd name="T1" fmla="*/ 12 h 93"/>
                <a:gd name="T2" fmla="*/ 0 w 14"/>
                <a:gd name="T3" fmla="*/ 12 h 93"/>
                <a:gd name="T4" fmla="*/ 0 w 14"/>
                <a:gd name="T5" fmla="*/ 0 h 93"/>
                <a:gd name="T6" fmla="*/ 14 w 14"/>
                <a:gd name="T7" fmla="*/ 0 h 93"/>
                <a:gd name="T8" fmla="*/ 14 w 14"/>
                <a:gd name="T9" fmla="*/ 12 h 93"/>
                <a:gd name="T10" fmla="*/ 14 w 14"/>
                <a:gd name="T11" fmla="*/ 93 h 93"/>
                <a:gd name="T12" fmla="*/ 0 w 14"/>
                <a:gd name="T13" fmla="*/ 93 h 93"/>
                <a:gd name="T14" fmla="*/ 0 w 14"/>
                <a:gd name="T15" fmla="*/ 24 h 93"/>
                <a:gd name="T16" fmla="*/ 14 w 14"/>
                <a:gd name="T17" fmla="*/ 24 h 93"/>
                <a:gd name="T18" fmla="*/ 14 w 14"/>
                <a:gd name="T19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4" h="93">
                  <a:moveTo>
                    <a:pt x="14" y="12"/>
                  </a:moveTo>
                  <a:lnTo>
                    <a:pt x="0" y="12"/>
                  </a:lnTo>
                  <a:lnTo>
                    <a:pt x="0" y="0"/>
                  </a:lnTo>
                  <a:lnTo>
                    <a:pt x="14" y="0"/>
                  </a:lnTo>
                  <a:lnTo>
                    <a:pt x="14" y="12"/>
                  </a:lnTo>
                  <a:close/>
                  <a:moveTo>
                    <a:pt x="14" y="93"/>
                  </a:moveTo>
                  <a:lnTo>
                    <a:pt x="0" y="93"/>
                  </a:lnTo>
                  <a:lnTo>
                    <a:pt x="0" y="24"/>
                  </a:lnTo>
                  <a:lnTo>
                    <a:pt x="14" y="24"/>
                  </a:lnTo>
                  <a:lnTo>
                    <a:pt x="14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5" name="Freeform 39"/>
            <p:cNvSpPr>
              <a:spLocks/>
            </p:cNvSpPr>
            <p:nvPr userDrawn="1"/>
          </p:nvSpPr>
          <p:spPr bwMode="auto">
            <a:xfrm>
              <a:off x="5176247" y="2871813"/>
              <a:ext cx="88901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1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3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7"/>
                    <a:pt x="16" y="5"/>
                    <a:pt x="13" y="5"/>
                  </a:cubicBezTo>
                  <a:cubicBezTo>
                    <a:pt x="9" y="5"/>
                    <a:pt x="6" y="8"/>
                    <a:pt x="6" y="13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6" name="Freeform 40"/>
            <p:cNvSpPr>
              <a:spLocks noEditPoints="1"/>
            </p:cNvSpPr>
            <p:nvPr userDrawn="1"/>
          </p:nvSpPr>
          <p:spPr bwMode="auto">
            <a:xfrm>
              <a:off x="5281022" y="2855938"/>
              <a:ext cx="109538" cy="169863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7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5 h 45"/>
                <a:gd name="T14" fmla="*/ 11 w 29"/>
                <a:gd name="T15" fmla="*/ 28 h 45"/>
                <a:gd name="T16" fmla="*/ 19 w 29"/>
                <a:gd name="T17" fmla="*/ 28 h 45"/>
                <a:gd name="T18" fmla="*/ 29 w 29"/>
                <a:gd name="T19" fmla="*/ 36 h 45"/>
                <a:gd name="T20" fmla="*/ 14 w 29"/>
                <a:gd name="T21" fmla="*/ 45 h 45"/>
                <a:gd name="T22" fmla="*/ 0 w 29"/>
                <a:gd name="T23" fmla="*/ 37 h 45"/>
                <a:gd name="T24" fmla="*/ 4 w 29"/>
                <a:gd name="T25" fmla="*/ 31 h 45"/>
                <a:gd name="T26" fmla="*/ 1 w 29"/>
                <a:gd name="T27" fmla="*/ 27 h 45"/>
                <a:gd name="T28" fmla="*/ 6 w 29"/>
                <a:gd name="T29" fmla="*/ 21 h 45"/>
                <a:gd name="T30" fmla="*/ 2 w 29"/>
                <a:gd name="T31" fmla="*/ 14 h 45"/>
                <a:gd name="T32" fmla="*/ 14 w 29"/>
                <a:gd name="T33" fmla="*/ 4 h 45"/>
                <a:gd name="T34" fmla="*/ 20 w 29"/>
                <a:gd name="T35" fmla="*/ 6 h 45"/>
                <a:gd name="T36" fmla="*/ 27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6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6 h 45"/>
                <a:gd name="T54" fmla="*/ 8 w 29"/>
                <a:gd name="T55" fmla="*/ 14 h 45"/>
                <a:gd name="T56" fmla="*/ 14 w 29"/>
                <a:gd name="T57" fmla="*/ 20 h 45"/>
                <a:gd name="T58" fmla="*/ 19 w 29"/>
                <a:gd name="T59" fmla="*/ 14 h 45"/>
                <a:gd name="T60" fmla="*/ 14 w 29"/>
                <a:gd name="T61" fmla="*/ 8 h 45"/>
                <a:gd name="T62" fmla="*/ 8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8" y="5"/>
                    <a:pt x="27" y="5"/>
                  </a:cubicBezTo>
                  <a:cubicBezTo>
                    <a:pt x="25" y="5"/>
                    <a:pt x="23" y="6"/>
                    <a:pt x="23" y="7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1" y="24"/>
                    <a:pt x="14" y="24"/>
                  </a:cubicBezTo>
                  <a:cubicBezTo>
                    <a:pt x="13" y="24"/>
                    <a:pt x="11" y="23"/>
                    <a:pt x="10" y="23"/>
                  </a:cubicBezTo>
                  <a:cubicBezTo>
                    <a:pt x="8" y="24"/>
                    <a:pt x="7" y="24"/>
                    <a:pt x="7" y="25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19" y="28"/>
                    <a:pt x="19" y="28"/>
                    <a:pt x="19" y="28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1"/>
                    <a:pt x="24" y="45"/>
                    <a:pt x="14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1" y="32"/>
                    <a:pt x="4" y="31"/>
                  </a:cubicBezTo>
                  <a:cubicBezTo>
                    <a:pt x="2" y="30"/>
                    <a:pt x="1" y="29"/>
                    <a:pt x="1" y="27"/>
                  </a:cubicBezTo>
                  <a:cubicBezTo>
                    <a:pt x="1" y="24"/>
                    <a:pt x="3" y="22"/>
                    <a:pt x="6" y="21"/>
                  </a:cubicBezTo>
                  <a:cubicBezTo>
                    <a:pt x="3" y="20"/>
                    <a:pt x="2" y="17"/>
                    <a:pt x="2" y="14"/>
                  </a:cubicBezTo>
                  <a:cubicBezTo>
                    <a:pt x="2" y="9"/>
                    <a:pt x="7" y="4"/>
                    <a:pt x="14" y="4"/>
                  </a:cubicBezTo>
                  <a:cubicBezTo>
                    <a:pt x="16" y="4"/>
                    <a:pt x="18" y="5"/>
                    <a:pt x="20" y="6"/>
                  </a:cubicBezTo>
                  <a:cubicBezTo>
                    <a:pt x="20" y="2"/>
                    <a:pt x="23" y="0"/>
                    <a:pt x="27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6"/>
                  </a:moveTo>
                  <a:cubicBezTo>
                    <a:pt x="6" y="39"/>
                    <a:pt x="9" y="41"/>
                    <a:pt x="15" y="41"/>
                  </a:cubicBezTo>
                  <a:cubicBezTo>
                    <a:pt x="20" y="41"/>
                    <a:pt x="23" y="39"/>
                    <a:pt x="23" y="37"/>
                  </a:cubicBezTo>
                  <a:cubicBezTo>
                    <a:pt x="23" y="35"/>
                    <a:pt x="22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6" y="34"/>
                    <a:pt x="6" y="35"/>
                    <a:pt x="6" y="36"/>
                  </a:cubicBezTo>
                  <a:moveTo>
                    <a:pt x="8" y="14"/>
                  </a:moveTo>
                  <a:cubicBezTo>
                    <a:pt x="8" y="17"/>
                    <a:pt x="11" y="20"/>
                    <a:pt x="14" y="20"/>
                  </a:cubicBezTo>
                  <a:cubicBezTo>
                    <a:pt x="17" y="20"/>
                    <a:pt x="19" y="17"/>
                    <a:pt x="19" y="14"/>
                  </a:cubicBezTo>
                  <a:cubicBezTo>
                    <a:pt x="19" y="11"/>
                    <a:pt x="17" y="8"/>
                    <a:pt x="14" y="8"/>
                  </a:cubicBezTo>
                  <a:cubicBezTo>
                    <a:pt x="11" y="8"/>
                    <a:pt x="8" y="11"/>
                    <a:pt x="8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7" name="Freeform 41"/>
            <p:cNvSpPr>
              <a:spLocks/>
            </p:cNvSpPr>
            <p:nvPr userDrawn="1"/>
          </p:nvSpPr>
          <p:spPr bwMode="auto">
            <a:xfrm>
              <a:off x="5454061" y="2833713"/>
              <a:ext cx="71438" cy="150813"/>
            </a:xfrm>
            <a:custGeom>
              <a:avLst/>
              <a:gdLst>
                <a:gd name="T0" fmla="*/ 19 w 19"/>
                <a:gd name="T1" fmla="*/ 5 h 40"/>
                <a:gd name="T2" fmla="*/ 16 w 19"/>
                <a:gd name="T3" fmla="*/ 5 h 40"/>
                <a:gd name="T4" fmla="*/ 11 w 19"/>
                <a:gd name="T5" fmla="*/ 10 h 40"/>
                <a:gd name="T6" fmla="*/ 11 w 19"/>
                <a:gd name="T7" fmla="*/ 11 h 40"/>
                <a:gd name="T8" fmla="*/ 18 w 19"/>
                <a:gd name="T9" fmla="*/ 11 h 40"/>
                <a:gd name="T10" fmla="*/ 18 w 19"/>
                <a:gd name="T11" fmla="*/ 15 h 40"/>
                <a:gd name="T12" fmla="*/ 11 w 19"/>
                <a:gd name="T13" fmla="*/ 15 h 40"/>
                <a:gd name="T14" fmla="*/ 11 w 19"/>
                <a:gd name="T15" fmla="*/ 40 h 40"/>
                <a:gd name="T16" fmla="*/ 4 w 19"/>
                <a:gd name="T17" fmla="*/ 40 h 40"/>
                <a:gd name="T18" fmla="*/ 4 w 19"/>
                <a:gd name="T19" fmla="*/ 15 h 40"/>
                <a:gd name="T20" fmla="*/ 0 w 19"/>
                <a:gd name="T21" fmla="*/ 15 h 40"/>
                <a:gd name="T22" fmla="*/ 0 w 19"/>
                <a:gd name="T23" fmla="*/ 11 h 40"/>
                <a:gd name="T24" fmla="*/ 4 w 19"/>
                <a:gd name="T25" fmla="*/ 11 h 40"/>
                <a:gd name="T26" fmla="*/ 4 w 19"/>
                <a:gd name="T27" fmla="*/ 10 h 40"/>
                <a:gd name="T28" fmla="*/ 14 w 19"/>
                <a:gd name="T29" fmla="*/ 0 h 40"/>
                <a:gd name="T30" fmla="*/ 19 w 19"/>
                <a:gd name="T31" fmla="*/ 1 h 40"/>
                <a:gd name="T32" fmla="*/ 19 w 19"/>
                <a:gd name="T33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" h="40">
                  <a:moveTo>
                    <a:pt x="19" y="5"/>
                  </a:moveTo>
                  <a:cubicBezTo>
                    <a:pt x="18" y="5"/>
                    <a:pt x="16" y="5"/>
                    <a:pt x="16" y="5"/>
                  </a:cubicBezTo>
                  <a:cubicBezTo>
                    <a:pt x="12" y="5"/>
                    <a:pt x="11" y="7"/>
                    <a:pt x="11" y="10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4" y="40"/>
                    <a:pt x="4" y="40"/>
                    <a:pt x="4" y="40"/>
                  </a:cubicBezTo>
                  <a:cubicBezTo>
                    <a:pt x="4" y="15"/>
                    <a:pt x="4" y="15"/>
                    <a:pt x="4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11"/>
                    <a:pt x="4" y="11"/>
                    <a:pt x="4" y="11"/>
                  </a:cubicBezTo>
                  <a:cubicBezTo>
                    <a:pt x="4" y="10"/>
                    <a:pt x="4" y="10"/>
                    <a:pt x="4" y="10"/>
                  </a:cubicBezTo>
                  <a:cubicBezTo>
                    <a:pt x="4" y="4"/>
                    <a:pt x="7" y="0"/>
                    <a:pt x="14" y="0"/>
                  </a:cubicBezTo>
                  <a:cubicBezTo>
                    <a:pt x="16" y="0"/>
                    <a:pt x="18" y="0"/>
                    <a:pt x="19" y="1"/>
                  </a:cubicBezTo>
                  <a:lnTo>
                    <a:pt x="19" y="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8" name="Freeform 42"/>
            <p:cNvSpPr>
              <a:spLocks noEditPoints="1"/>
            </p:cNvSpPr>
            <p:nvPr userDrawn="1"/>
          </p:nvSpPr>
          <p:spPr bwMode="auto">
            <a:xfrm>
              <a:off x="5525499" y="2871813"/>
              <a:ext cx="104776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2"/>
                    <a:pt x="9" y="26"/>
                    <a:pt x="14" y="26"/>
                  </a:cubicBezTo>
                  <a:cubicBezTo>
                    <a:pt x="18" y="26"/>
                    <a:pt x="21" y="22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9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9" name="Freeform 43"/>
            <p:cNvSpPr>
              <a:spLocks/>
            </p:cNvSpPr>
            <p:nvPr userDrawn="1"/>
          </p:nvSpPr>
          <p:spPr bwMode="auto">
            <a:xfrm>
              <a:off x="5649325" y="2871813"/>
              <a:ext cx="57150" cy="112713"/>
            </a:xfrm>
            <a:custGeom>
              <a:avLst/>
              <a:gdLst>
                <a:gd name="T0" fmla="*/ 15 w 15"/>
                <a:gd name="T1" fmla="*/ 7 h 30"/>
                <a:gd name="T2" fmla="*/ 14 w 15"/>
                <a:gd name="T3" fmla="*/ 7 h 30"/>
                <a:gd name="T4" fmla="*/ 6 w 15"/>
                <a:gd name="T5" fmla="*/ 16 h 30"/>
                <a:gd name="T6" fmla="*/ 6 w 15"/>
                <a:gd name="T7" fmla="*/ 30 h 30"/>
                <a:gd name="T8" fmla="*/ 0 w 15"/>
                <a:gd name="T9" fmla="*/ 30 h 30"/>
                <a:gd name="T10" fmla="*/ 0 w 15"/>
                <a:gd name="T11" fmla="*/ 1 h 30"/>
                <a:gd name="T12" fmla="*/ 5 w 15"/>
                <a:gd name="T13" fmla="*/ 1 h 30"/>
                <a:gd name="T14" fmla="*/ 5 w 15"/>
                <a:gd name="T15" fmla="*/ 7 h 30"/>
                <a:gd name="T16" fmla="*/ 14 w 15"/>
                <a:gd name="T17" fmla="*/ 0 h 30"/>
                <a:gd name="T18" fmla="*/ 15 w 15"/>
                <a:gd name="T19" fmla="*/ 0 h 30"/>
                <a:gd name="T20" fmla="*/ 15 w 15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" h="30">
                  <a:moveTo>
                    <a:pt x="15" y="7"/>
                  </a:moveTo>
                  <a:cubicBezTo>
                    <a:pt x="15" y="7"/>
                    <a:pt x="14" y="7"/>
                    <a:pt x="14" y="7"/>
                  </a:cubicBezTo>
                  <a:cubicBezTo>
                    <a:pt x="9" y="7"/>
                    <a:pt x="6" y="10"/>
                    <a:pt x="6" y="16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7" y="3"/>
                    <a:pt x="10" y="0"/>
                    <a:pt x="14" y="0"/>
                  </a:cubicBezTo>
                  <a:cubicBezTo>
                    <a:pt x="14" y="0"/>
                    <a:pt x="15" y="0"/>
                    <a:pt x="15" y="0"/>
                  </a:cubicBezTo>
                  <a:lnTo>
                    <a:pt x="15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0" name="Rectangle 44"/>
            <p:cNvSpPr>
              <a:spLocks noChangeArrowheads="1"/>
            </p:cNvSpPr>
            <p:nvPr userDrawn="1"/>
          </p:nvSpPr>
          <p:spPr bwMode="auto">
            <a:xfrm>
              <a:off x="5785851" y="2836888"/>
              <a:ext cx="22225" cy="14763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1" name="Freeform 45"/>
            <p:cNvSpPr>
              <a:spLocks noEditPoints="1"/>
            </p:cNvSpPr>
            <p:nvPr userDrawn="1"/>
          </p:nvSpPr>
          <p:spPr bwMode="auto">
            <a:xfrm>
              <a:off x="5833476" y="2836888"/>
              <a:ext cx="23813" cy="147638"/>
            </a:xfrm>
            <a:custGeom>
              <a:avLst/>
              <a:gdLst>
                <a:gd name="T0" fmla="*/ 15 w 15"/>
                <a:gd name="T1" fmla="*/ 12 h 93"/>
                <a:gd name="T2" fmla="*/ 0 w 15"/>
                <a:gd name="T3" fmla="*/ 12 h 93"/>
                <a:gd name="T4" fmla="*/ 0 w 15"/>
                <a:gd name="T5" fmla="*/ 0 h 93"/>
                <a:gd name="T6" fmla="*/ 15 w 15"/>
                <a:gd name="T7" fmla="*/ 0 h 93"/>
                <a:gd name="T8" fmla="*/ 15 w 15"/>
                <a:gd name="T9" fmla="*/ 12 h 93"/>
                <a:gd name="T10" fmla="*/ 15 w 15"/>
                <a:gd name="T11" fmla="*/ 93 h 93"/>
                <a:gd name="T12" fmla="*/ 0 w 15"/>
                <a:gd name="T13" fmla="*/ 93 h 93"/>
                <a:gd name="T14" fmla="*/ 0 w 15"/>
                <a:gd name="T15" fmla="*/ 24 h 93"/>
                <a:gd name="T16" fmla="*/ 15 w 15"/>
                <a:gd name="T17" fmla="*/ 24 h 93"/>
                <a:gd name="T18" fmla="*/ 15 w 15"/>
                <a:gd name="T19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5" h="93">
                  <a:moveTo>
                    <a:pt x="15" y="12"/>
                  </a:moveTo>
                  <a:lnTo>
                    <a:pt x="0" y="12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2"/>
                  </a:lnTo>
                  <a:close/>
                  <a:moveTo>
                    <a:pt x="15" y="93"/>
                  </a:moveTo>
                  <a:lnTo>
                    <a:pt x="0" y="93"/>
                  </a:lnTo>
                  <a:lnTo>
                    <a:pt x="0" y="24"/>
                  </a:lnTo>
                  <a:lnTo>
                    <a:pt x="15" y="24"/>
                  </a:lnTo>
                  <a:lnTo>
                    <a:pt x="15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2" name="Freeform 46"/>
            <p:cNvSpPr>
              <a:spLocks/>
            </p:cNvSpPr>
            <p:nvPr userDrawn="1"/>
          </p:nvSpPr>
          <p:spPr bwMode="auto">
            <a:xfrm>
              <a:off x="5871577" y="2833713"/>
              <a:ext cx="76201" cy="150813"/>
            </a:xfrm>
            <a:custGeom>
              <a:avLst/>
              <a:gdLst>
                <a:gd name="T0" fmla="*/ 20 w 20"/>
                <a:gd name="T1" fmla="*/ 5 h 40"/>
                <a:gd name="T2" fmla="*/ 16 w 20"/>
                <a:gd name="T3" fmla="*/ 5 h 40"/>
                <a:gd name="T4" fmla="*/ 11 w 20"/>
                <a:gd name="T5" fmla="*/ 10 h 40"/>
                <a:gd name="T6" fmla="*/ 11 w 20"/>
                <a:gd name="T7" fmla="*/ 11 h 40"/>
                <a:gd name="T8" fmla="*/ 18 w 20"/>
                <a:gd name="T9" fmla="*/ 11 h 40"/>
                <a:gd name="T10" fmla="*/ 18 w 20"/>
                <a:gd name="T11" fmla="*/ 15 h 40"/>
                <a:gd name="T12" fmla="*/ 11 w 20"/>
                <a:gd name="T13" fmla="*/ 15 h 40"/>
                <a:gd name="T14" fmla="*/ 11 w 20"/>
                <a:gd name="T15" fmla="*/ 40 h 40"/>
                <a:gd name="T16" fmla="*/ 5 w 20"/>
                <a:gd name="T17" fmla="*/ 40 h 40"/>
                <a:gd name="T18" fmla="*/ 5 w 20"/>
                <a:gd name="T19" fmla="*/ 15 h 40"/>
                <a:gd name="T20" fmla="*/ 0 w 20"/>
                <a:gd name="T21" fmla="*/ 15 h 40"/>
                <a:gd name="T22" fmla="*/ 0 w 20"/>
                <a:gd name="T23" fmla="*/ 11 h 40"/>
                <a:gd name="T24" fmla="*/ 5 w 20"/>
                <a:gd name="T25" fmla="*/ 11 h 40"/>
                <a:gd name="T26" fmla="*/ 5 w 20"/>
                <a:gd name="T27" fmla="*/ 10 h 40"/>
                <a:gd name="T28" fmla="*/ 14 w 20"/>
                <a:gd name="T29" fmla="*/ 0 h 40"/>
                <a:gd name="T30" fmla="*/ 20 w 20"/>
                <a:gd name="T31" fmla="*/ 1 h 40"/>
                <a:gd name="T32" fmla="*/ 20 w 20"/>
                <a:gd name="T33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0" h="40">
                  <a:moveTo>
                    <a:pt x="20" y="5"/>
                  </a:moveTo>
                  <a:cubicBezTo>
                    <a:pt x="18" y="5"/>
                    <a:pt x="17" y="5"/>
                    <a:pt x="16" y="5"/>
                  </a:cubicBezTo>
                  <a:cubicBezTo>
                    <a:pt x="12" y="5"/>
                    <a:pt x="11" y="7"/>
                    <a:pt x="11" y="10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5" y="40"/>
                    <a:pt x="5" y="40"/>
                    <a:pt x="5" y="40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5" y="11"/>
                    <a:pt x="5" y="11"/>
                    <a:pt x="5" y="11"/>
                  </a:cubicBezTo>
                  <a:cubicBezTo>
                    <a:pt x="5" y="10"/>
                    <a:pt x="5" y="10"/>
                    <a:pt x="5" y="10"/>
                  </a:cubicBezTo>
                  <a:cubicBezTo>
                    <a:pt x="5" y="4"/>
                    <a:pt x="8" y="0"/>
                    <a:pt x="14" y="0"/>
                  </a:cubicBezTo>
                  <a:cubicBezTo>
                    <a:pt x="16" y="0"/>
                    <a:pt x="18" y="0"/>
                    <a:pt x="20" y="1"/>
                  </a:cubicBezTo>
                  <a:lnTo>
                    <a:pt x="20" y="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3" name="Freeform 47"/>
            <p:cNvSpPr>
              <a:spLocks noEditPoints="1"/>
            </p:cNvSpPr>
            <p:nvPr userDrawn="1"/>
          </p:nvSpPr>
          <p:spPr bwMode="auto">
            <a:xfrm>
              <a:off x="5943015" y="2871813"/>
              <a:ext cx="106363" cy="117476"/>
            </a:xfrm>
            <a:custGeom>
              <a:avLst/>
              <a:gdLst>
                <a:gd name="T0" fmla="*/ 7 w 28"/>
                <a:gd name="T1" fmla="*/ 17 h 31"/>
                <a:gd name="T2" fmla="*/ 14 w 28"/>
                <a:gd name="T3" fmla="*/ 26 h 31"/>
                <a:gd name="T4" fmla="*/ 21 w 28"/>
                <a:gd name="T5" fmla="*/ 21 h 31"/>
                <a:gd name="T6" fmla="*/ 27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5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2 h 31"/>
                <a:gd name="T22" fmla="*/ 14 w 28"/>
                <a:gd name="T23" fmla="*/ 5 h 31"/>
                <a:gd name="T24" fmla="*/ 7 w 28"/>
                <a:gd name="T25" fmla="*/ 12 h 31"/>
                <a:gd name="T26" fmla="*/ 21 w 28"/>
                <a:gd name="T27" fmla="*/ 12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8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1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5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2"/>
                  </a:moveTo>
                  <a:cubicBezTo>
                    <a:pt x="21" y="7"/>
                    <a:pt x="18" y="5"/>
                    <a:pt x="14" y="5"/>
                  </a:cubicBezTo>
                  <a:cubicBezTo>
                    <a:pt x="10" y="5"/>
                    <a:pt x="7" y="8"/>
                    <a:pt x="7" y="12"/>
                  </a:cubicBezTo>
                  <a:lnTo>
                    <a:pt x="21" y="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26950482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0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5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20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319087" y="1274400"/>
            <a:ext cx="8424863" cy="2965450"/>
          </a:xfrm>
        </p:spPr>
        <p:txBody>
          <a:bodyPr/>
          <a:lstStyle>
            <a:lvl1pPr>
              <a:spcAft>
                <a:spcPts val="600"/>
              </a:spcAft>
              <a:defRPr/>
            </a:lvl1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143724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0" grpId="0" uiExpand="1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9.xml"/><Relationship Id="rId7" Type="http://schemas.openxmlformats.org/officeDocument/2006/relationships/theme" Target="../theme/theme2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6" Type="http://schemas.openxmlformats.org/officeDocument/2006/relationships/slideLayout" Target="../slideLayouts/slideLayout12.xml"/><Relationship Id="rId5" Type="http://schemas.openxmlformats.org/officeDocument/2006/relationships/slideLayout" Target="../slideLayouts/slideLayout11.xml"/><Relationship Id="rId4" Type="http://schemas.openxmlformats.org/officeDocument/2006/relationships/slideLayout" Target="../slideLayouts/slideLayout10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7" Type="http://schemas.openxmlformats.org/officeDocument/2006/relationships/theme" Target="../theme/theme3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5" Type="http://schemas.openxmlformats.org/officeDocument/2006/relationships/slideLayout" Target="../slideLayouts/slideLayout17.xml"/><Relationship Id="rId4" Type="http://schemas.openxmlformats.org/officeDocument/2006/relationships/slideLayout" Target="../slideLayouts/slideLayout16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1.xml"/><Relationship Id="rId7" Type="http://schemas.openxmlformats.org/officeDocument/2006/relationships/theme" Target="../theme/theme4.xml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slideLayout" Target="../slideLayouts/slideLayout24.xml"/><Relationship Id="rId5" Type="http://schemas.openxmlformats.org/officeDocument/2006/relationships/slideLayout" Target="../slideLayouts/slideLayout23.xml"/><Relationship Id="rId4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Freeform 46"/>
          <p:cNvSpPr>
            <a:spLocks/>
          </p:cNvSpPr>
          <p:nvPr/>
        </p:nvSpPr>
        <p:spPr bwMode="auto">
          <a:xfrm>
            <a:off x="238920" y="4528946"/>
            <a:ext cx="8666161" cy="442912"/>
          </a:xfrm>
          <a:custGeom>
            <a:avLst/>
            <a:gdLst>
              <a:gd name="T0" fmla="*/ 5257 w 5313"/>
              <a:gd name="T1" fmla="*/ 0 h 269"/>
              <a:gd name="T2" fmla="*/ 3721 w 5313"/>
              <a:gd name="T3" fmla="*/ 0 h 269"/>
              <a:gd name="T4" fmla="*/ 1592 w 5313"/>
              <a:gd name="T5" fmla="*/ 0 h 269"/>
              <a:gd name="T6" fmla="*/ 87 w 5313"/>
              <a:gd name="T7" fmla="*/ 0 h 269"/>
              <a:gd name="T8" fmla="*/ 87 w 5313"/>
              <a:gd name="T9" fmla="*/ 0 h 269"/>
              <a:gd name="T10" fmla="*/ 0 w 5313"/>
              <a:gd name="T11" fmla="*/ 0 h 269"/>
              <a:gd name="T12" fmla="*/ 0 w 5313"/>
              <a:gd name="T13" fmla="*/ 56 h 269"/>
              <a:gd name="T14" fmla="*/ 0 w 5313"/>
              <a:gd name="T15" fmla="*/ 74 h 269"/>
              <a:gd name="T16" fmla="*/ 0 w 5313"/>
              <a:gd name="T17" fmla="*/ 90 h 269"/>
              <a:gd name="T18" fmla="*/ 0 w 5313"/>
              <a:gd name="T19" fmla="*/ 130 h 269"/>
              <a:gd name="T20" fmla="*/ 0 w 5313"/>
              <a:gd name="T21" fmla="*/ 139 h 269"/>
              <a:gd name="T22" fmla="*/ 0 w 5313"/>
              <a:gd name="T23" fmla="*/ 170 h 269"/>
              <a:gd name="T24" fmla="*/ 0 w 5313"/>
              <a:gd name="T25" fmla="*/ 213 h 269"/>
              <a:gd name="T26" fmla="*/ 56 w 5313"/>
              <a:gd name="T27" fmla="*/ 269 h 269"/>
              <a:gd name="T28" fmla="*/ 1592 w 5313"/>
              <a:gd name="T29" fmla="*/ 269 h 269"/>
              <a:gd name="T30" fmla="*/ 3721 w 5313"/>
              <a:gd name="T31" fmla="*/ 269 h 269"/>
              <a:gd name="T32" fmla="*/ 5257 w 5313"/>
              <a:gd name="T33" fmla="*/ 269 h 269"/>
              <a:gd name="T34" fmla="*/ 5313 w 5313"/>
              <a:gd name="T35" fmla="*/ 213 h 269"/>
              <a:gd name="T36" fmla="*/ 5313 w 5313"/>
              <a:gd name="T37" fmla="*/ 195 h 269"/>
              <a:gd name="T38" fmla="*/ 5313 w 5313"/>
              <a:gd name="T39" fmla="*/ 139 h 269"/>
              <a:gd name="T40" fmla="*/ 5313 w 5313"/>
              <a:gd name="T41" fmla="*/ 130 h 269"/>
              <a:gd name="T42" fmla="*/ 5313 w 5313"/>
              <a:gd name="T43" fmla="*/ 99 h 269"/>
              <a:gd name="T44" fmla="*/ 5313 w 5313"/>
              <a:gd name="T45" fmla="*/ 56 h 269"/>
              <a:gd name="T46" fmla="*/ 5257 w 5313"/>
              <a:gd name="T47" fmla="*/ 0 h 2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5313" h="269">
                <a:moveTo>
                  <a:pt x="5257" y="0"/>
                </a:moveTo>
                <a:cubicBezTo>
                  <a:pt x="3721" y="0"/>
                  <a:pt x="3721" y="0"/>
                  <a:pt x="3721" y="0"/>
                </a:cubicBezTo>
                <a:cubicBezTo>
                  <a:pt x="1592" y="0"/>
                  <a:pt x="1592" y="0"/>
                  <a:pt x="1592" y="0"/>
                </a:cubicBezTo>
                <a:cubicBezTo>
                  <a:pt x="477" y="0"/>
                  <a:pt x="171" y="0"/>
                  <a:pt x="87" y="0"/>
                </a:cubicBezTo>
                <a:cubicBezTo>
                  <a:pt x="87" y="0"/>
                  <a:pt x="87" y="0"/>
                  <a:pt x="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3"/>
                  <a:pt x="0" y="69"/>
                  <a:pt x="0" y="74"/>
                </a:cubicBezTo>
                <a:cubicBezTo>
                  <a:pt x="0" y="80"/>
                  <a:pt x="0" y="85"/>
                  <a:pt x="0" y="90"/>
                </a:cubicBezTo>
                <a:cubicBezTo>
                  <a:pt x="0" y="130"/>
                  <a:pt x="0" y="130"/>
                  <a:pt x="0" y="130"/>
                </a:cubicBezTo>
                <a:cubicBezTo>
                  <a:pt x="0" y="133"/>
                  <a:pt x="0" y="136"/>
                  <a:pt x="0" y="139"/>
                </a:cubicBezTo>
                <a:cubicBezTo>
                  <a:pt x="0" y="170"/>
                  <a:pt x="0" y="170"/>
                  <a:pt x="0" y="170"/>
                </a:cubicBezTo>
                <a:cubicBezTo>
                  <a:pt x="0" y="213"/>
                  <a:pt x="0" y="213"/>
                  <a:pt x="0" y="213"/>
                </a:cubicBezTo>
                <a:cubicBezTo>
                  <a:pt x="0" y="243"/>
                  <a:pt x="25" y="269"/>
                  <a:pt x="56" y="269"/>
                </a:cubicBezTo>
                <a:cubicBezTo>
                  <a:pt x="1592" y="269"/>
                  <a:pt x="1592" y="269"/>
                  <a:pt x="1592" y="269"/>
                </a:cubicBezTo>
                <a:cubicBezTo>
                  <a:pt x="3721" y="269"/>
                  <a:pt x="3721" y="269"/>
                  <a:pt x="3721" y="269"/>
                </a:cubicBezTo>
                <a:cubicBezTo>
                  <a:pt x="5257" y="269"/>
                  <a:pt x="5257" y="269"/>
                  <a:pt x="5257" y="269"/>
                </a:cubicBezTo>
                <a:cubicBezTo>
                  <a:pt x="5288" y="269"/>
                  <a:pt x="5313" y="243"/>
                  <a:pt x="5313" y="213"/>
                </a:cubicBezTo>
                <a:cubicBezTo>
                  <a:pt x="5313" y="207"/>
                  <a:pt x="5313" y="201"/>
                  <a:pt x="5313" y="195"/>
                </a:cubicBezTo>
                <a:cubicBezTo>
                  <a:pt x="5313" y="164"/>
                  <a:pt x="5313" y="148"/>
                  <a:pt x="5313" y="139"/>
                </a:cubicBezTo>
                <a:cubicBezTo>
                  <a:pt x="5313" y="130"/>
                  <a:pt x="5313" y="130"/>
                  <a:pt x="5313" y="130"/>
                </a:cubicBezTo>
                <a:cubicBezTo>
                  <a:pt x="5313" y="99"/>
                  <a:pt x="5313" y="99"/>
                  <a:pt x="5313" y="99"/>
                </a:cubicBezTo>
                <a:cubicBezTo>
                  <a:pt x="5313" y="56"/>
                  <a:pt x="5313" y="56"/>
                  <a:pt x="5313" y="56"/>
                </a:cubicBezTo>
                <a:cubicBezTo>
                  <a:pt x="5313" y="26"/>
                  <a:pt x="5288" y="0"/>
                  <a:pt x="5257" y="0"/>
                </a:cubicBezTo>
                <a:close/>
              </a:path>
            </a:pathLst>
          </a:custGeom>
          <a:gradFill>
            <a:gsLst>
              <a:gs pos="78000">
                <a:schemeClr val="bg2"/>
              </a:gs>
              <a:gs pos="0">
                <a:schemeClr val="accent5">
                  <a:lumMod val="20000"/>
                  <a:lumOff val="80000"/>
                </a:schemeClr>
              </a:gs>
            </a:gsLst>
            <a:lin ang="12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GB">
              <a:solidFill>
                <a:schemeClr val="lt1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18530" y="206722"/>
            <a:ext cx="8429934" cy="99687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8530" y="1275606"/>
            <a:ext cx="8429934" cy="29576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lvl="0" indent="0" algn="l" defTabSz="914400" rtl="0" eaLnBrk="1" latinLnBrk="0" hangingPunct="1">
              <a:spcBef>
                <a:spcPct val="20000"/>
              </a:spcBef>
              <a:spcAft>
                <a:spcPts val="600"/>
              </a:spcAft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  <a:p>
            <a:pPr marL="0" lvl="1" indent="0" algn="l" defTabSz="914400" rtl="0" eaLnBrk="1" latinLnBrk="0" hangingPunct="1">
              <a:spcBef>
                <a:spcPct val="20000"/>
              </a:spcBef>
              <a:spcAft>
                <a:spcPts val="600"/>
              </a:spcAft>
              <a:buFont typeface="Arial" pitchFamily="34" charset="0"/>
              <a:buNone/>
            </a:pPr>
            <a:r>
              <a:rPr lang="en-US" smtClean="0"/>
              <a:t>Second level</a:t>
            </a:r>
          </a:p>
          <a:p>
            <a:pPr marL="0" lvl="2" indent="0" algn="l" defTabSz="914400" rtl="0" eaLnBrk="1" latinLnBrk="0" hangingPunct="1">
              <a:spcBef>
                <a:spcPct val="20000"/>
              </a:spcBef>
              <a:spcAft>
                <a:spcPts val="600"/>
              </a:spcAft>
              <a:buFont typeface="Arial" pitchFamily="34" charset="0"/>
              <a:buNone/>
            </a:pPr>
            <a:r>
              <a:rPr lang="en-US" smtClean="0"/>
              <a:t>Third level</a:t>
            </a:r>
          </a:p>
          <a:p>
            <a:pPr marL="0" lvl="3" indent="0" algn="l" defTabSz="914400" rtl="0" eaLnBrk="1" latinLnBrk="0" hangingPunct="1">
              <a:spcBef>
                <a:spcPct val="20000"/>
              </a:spcBef>
              <a:spcAft>
                <a:spcPts val="600"/>
              </a:spcAft>
              <a:buFont typeface="Arial" pitchFamily="34" charset="0"/>
              <a:buNone/>
            </a:pPr>
            <a:r>
              <a:rPr lang="en-US" smtClean="0"/>
              <a:t>Fourth level</a:t>
            </a:r>
          </a:p>
          <a:p>
            <a:pPr marL="0" lvl="4" indent="0" algn="l" defTabSz="914400" rtl="0" eaLnBrk="1" latinLnBrk="0" hangingPunct="1">
              <a:spcBef>
                <a:spcPct val="20000"/>
              </a:spcBef>
              <a:spcAft>
                <a:spcPts val="600"/>
              </a:spcAft>
              <a:buFont typeface="Arial" pitchFamily="34" charset="0"/>
              <a:buNone/>
            </a:pPr>
            <a:r>
              <a:rPr lang="en-US" smtClean="0"/>
              <a:t>Fifth level</a:t>
            </a:r>
            <a:endParaRPr lang="en-GB" dirty="0"/>
          </a:p>
        </p:txBody>
      </p:sp>
      <p:grpSp>
        <p:nvGrpSpPr>
          <p:cNvPr id="51" name="Group 50"/>
          <p:cNvGrpSpPr/>
          <p:nvPr/>
        </p:nvGrpSpPr>
        <p:grpSpPr>
          <a:xfrm>
            <a:off x="395536" y="4565787"/>
            <a:ext cx="841030" cy="362692"/>
            <a:chOff x="2639403" y="1492269"/>
            <a:chExt cx="3556026" cy="1533532"/>
          </a:xfrm>
        </p:grpSpPr>
        <p:sp>
          <p:nvSpPr>
            <p:cNvPr id="52" name="AutoShape 7"/>
            <p:cNvSpPr>
              <a:spLocks noChangeAspect="1" noChangeArrowheads="1" noTextEdit="1"/>
            </p:cNvSpPr>
            <p:nvPr userDrawn="1"/>
          </p:nvSpPr>
          <p:spPr bwMode="auto">
            <a:xfrm>
              <a:off x="2639403" y="1492269"/>
              <a:ext cx="3556026" cy="1530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3" name="Freeform 9"/>
            <p:cNvSpPr>
              <a:spLocks/>
            </p:cNvSpPr>
            <p:nvPr userDrawn="1"/>
          </p:nvSpPr>
          <p:spPr bwMode="auto">
            <a:xfrm>
              <a:off x="3109306" y="1855808"/>
              <a:ext cx="238127" cy="225426"/>
            </a:xfrm>
            <a:custGeom>
              <a:avLst/>
              <a:gdLst>
                <a:gd name="T0" fmla="*/ 76 w 150"/>
                <a:gd name="T1" fmla="*/ 109 h 142"/>
                <a:gd name="T2" fmla="*/ 29 w 150"/>
                <a:gd name="T3" fmla="*/ 142 h 142"/>
                <a:gd name="T4" fmla="*/ 45 w 150"/>
                <a:gd name="T5" fmla="*/ 88 h 142"/>
                <a:gd name="T6" fmla="*/ 0 w 150"/>
                <a:gd name="T7" fmla="*/ 54 h 142"/>
                <a:gd name="T8" fmla="*/ 57 w 150"/>
                <a:gd name="T9" fmla="*/ 54 h 142"/>
                <a:gd name="T10" fmla="*/ 76 w 150"/>
                <a:gd name="T11" fmla="*/ 0 h 142"/>
                <a:gd name="T12" fmla="*/ 93 w 150"/>
                <a:gd name="T13" fmla="*/ 54 h 142"/>
                <a:gd name="T14" fmla="*/ 150 w 150"/>
                <a:gd name="T15" fmla="*/ 54 h 142"/>
                <a:gd name="T16" fmla="*/ 105 w 150"/>
                <a:gd name="T17" fmla="*/ 88 h 142"/>
                <a:gd name="T18" fmla="*/ 121 w 150"/>
                <a:gd name="T19" fmla="*/ 142 h 142"/>
                <a:gd name="T20" fmla="*/ 76 w 150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0" h="142">
                  <a:moveTo>
                    <a:pt x="76" y="109"/>
                  </a:moveTo>
                  <a:lnTo>
                    <a:pt x="29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3" y="54"/>
                  </a:lnTo>
                  <a:lnTo>
                    <a:pt x="150" y="54"/>
                  </a:lnTo>
                  <a:lnTo>
                    <a:pt x="105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4" name="Freeform 10"/>
            <p:cNvSpPr>
              <a:spLocks/>
            </p:cNvSpPr>
            <p:nvPr userDrawn="1"/>
          </p:nvSpPr>
          <p:spPr bwMode="auto">
            <a:xfrm>
              <a:off x="3383946" y="1601807"/>
              <a:ext cx="241302" cy="227014"/>
            </a:xfrm>
            <a:custGeom>
              <a:avLst/>
              <a:gdLst>
                <a:gd name="T0" fmla="*/ 76 w 152"/>
                <a:gd name="T1" fmla="*/ 110 h 143"/>
                <a:gd name="T2" fmla="*/ 29 w 152"/>
                <a:gd name="T3" fmla="*/ 143 h 143"/>
                <a:gd name="T4" fmla="*/ 48 w 152"/>
                <a:gd name="T5" fmla="*/ 88 h 143"/>
                <a:gd name="T6" fmla="*/ 0 w 152"/>
                <a:gd name="T7" fmla="*/ 55 h 143"/>
                <a:gd name="T8" fmla="*/ 57 w 152"/>
                <a:gd name="T9" fmla="*/ 55 h 143"/>
                <a:gd name="T10" fmla="*/ 76 w 152"/>
                <a:gd name="T11" fmla="*/ 0 h 143"/>
                <a:gd name="T12" fmla="*/ 95 w 152"/>
                <a:gd name="T13" fmla="*/ 55 h 143"/>
                <a:gd name="T14" fmla="*/ 152 w 152"/>
                <a:gd name="T15" fmla="*/ 55 h 143"/>
                <a:gd name="T16" fmla="*/ 105 w 152"/>
                <a:gd name="T17" fmla="*/ 88 h 143"/>
                <a:gd name="T18" fmla="*/ 124 w 152"/>
                <a:gd name="T19" fmla="*/ 143 h 143"/>
                <a:gd name="T20" fmla="*/ 76 w 152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2" h="143">
                  <a:moveTo>
                    <a:pt x="76" y="110"/>
                  </a:moveTo>
                  <a:lnTo>
                    <a:pt x="29" y="143"/>
                  </a:lnTo>
                  <a:lnTo>
                    <a:pt x="48" y="88"/>
                  </a:lnTo>
                  <a:lnTo>
                    <a:pt x="0" y="55"/>
                  </a:lnTo>
                  <a:lnTo>
                    <a:pt x="57" y="55"/>
                  </a:lnTo>
                  <a:lnTo>
                    <a:pt x="76" y="0"/>
                  </a:lnTo>
                  <a:lnTo>
                    <a:pt x="95" y="55"/>
                  </a:lnTo>
                  <a:lnTo>
                    <a:pt x="152" y="55"/>
                  </a:lnTo>
                  <a:lnTo>
                    <a:pt x="105" y="88"/>
                  </a:lnTo>
                  <a:lnTo>
                    <a:pt x="124" y="143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5" name="Freeform 11"/>
            <p:cNvSpPr>
              <a:spLocks/>
            </p:cNvSpPr>
            <p:nvPr userDrawn="1"/>
          </p:nvSpPr>
          <p:spPr bwMode="auto">
            <a:xfrm>
              <a:off x="3742724" y="1495444"/>
              <a:ext cx="239714" cy="227014"/>
            </a:xfrm>
            <a:custGeom>
              <a:avLst/>
              <a:gdLst>
                <a:gd name="T0" fmla="*/ 75 w 151"/>
                <a:gd name="T1" fmla="*/ 110 h 143"/>
                <a:gd name="T2" fmla="*/ 28 w 151"/>
                <a:gd name="T3" fmla="*/ 143 h 143"/>
                <a:gd name="T4" fmla="*/ 47 w 151"/>
                <a:gd name="T5" fmla="*/ 89 h 143"/>
                <a:gd name="T6" fmla="*/ 0 w 151"/>
                <a:gd name="T7" fmla="*/ 55 h 143"/>
                <a:gd name="T8" fmla="*/ 56 w 151"/>
                <a:gd name="T9" fmla="*/ 55 h 143"/>
                <a:gd name="T10" fmla="*/ 75 w 151"/>
                <a:gd name="T11" fmla="*/ 0 h 143"/>
                <a:gd name="T12" fmla="*/ 92 w 151"/>
                <a:gd name="T13" fmla="*/ 55 h 143"/>
                <a:gd name="T14" fmla="*/ 151 w 151"/>
                <a:gd name="T15" fmla="*/ 55 h 143"/>
                <a:gd name="T16" fmla="*/ 104 w 151"/>
                <a:gd name="T17" fmla="*/ 89 h 143"/>
                <a:gd name="T18" fmla="*/ 123 w 151"/>
                <a:gd name="T19" fmla="*/ 143 h 143"/>
                <a:gd name="T20" fmla="*/ 75 w 151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1" h="143">
                  <a:moveTo>
                    <a:pt x="75" y="110"/>
                  </a:moveTo>
                  <a:lnTo>
                    <a:pt x="28" y="143"/>
                  </a:lnTo>
                  <a:lnTo>
                    <a:pt x="47" y="89"/>
                  </a:lnTo>
                  <a:lnTo>
                    <a:pt x="0" y="55"/>
                  </a:lnTo>
                  <a:lnTo>
                    <a:pt x="56" y="55"/>
                  </a:lnTo>
                  <a:lnTo>
                    <a:pt x="75" y="0"/>
                  </a:lnTo>
                  <a:lnTo>
                    <a:pt x="92" y="55"/>
                  </a:lnTo>
                  <a:lnTo>
                    <a:pt x="151" y="55"/>
                  </a:lnTo>
                  <a:lnTo>
                    <a:pt x="104" y="89"/>
                  </a:lnTo>
                  <a:lnTo>
                    <a:pt x="123" y="143"/>
                  </a:lnTo>
                  <a:lnTo>
                    <a:pt x="75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6" name="Freeform 12"/>
            <p:cNvSpPr>
              <a:spLocks/>
            </p:cNvSpPr>
            <p:nvPr userDrawn="1"/>
          </p:nvSpPr>
          <p:spPr bwMode="auto">
            <a:xfrm>
              <a:off x="4111026" y="1557357"/>
              <a:ext cx="236539" cy="225426"/>
            </a:xfrm>
            <a:custGeom>
              <a:avLst/>
              <a:gdLst>
                <a:gd name="T0" fmla="*/ 76 w 149"/>
                <a:gd name="T1" fmla="*/ 109 h 142"/>
                <a:gd name="T2" fmla="*/ 28 w 149"/>
                <a:gd name="T3" fmla="*/ 142 h 142"/>
                <a:gd name="T4" fmla="*/ 45 w 149"/>
                <a:gd name="T5" fmla="*/ 88 h 142"/>
                <a:gd name="T6" fmla="*/ 0 w 149"/>
                <a:gd name="T7" fmla="*/ 54 h 142"/>
                <a:gd name="T8" fmla="*/ 57 w 149"/>
                <a:gd name="T9" fmla="*/ 54 h 142"/>
                <a:gd name="T10" fmla="*/ 76 w 149"/>
                <a:gd name="T11" fmla="*/ 0 h 142"/>
                <a:gd name="T12" fmla="*/ 92 w 149"/>
                <a:gd name="T13" fmla="*/ 54 h 142"/>
                <a:gd name="T14" fmla="*/ 149 w 149"/>
                <a:gd name="T15" fmla="*/ 54 h 142"/>
                <a:gd name="T16" fmla="*/ 104 w 149"/>
                <a:gd name="T17" fmla="*/ 88 h 142"/>
                <a:gd name="T18" fmla="*/ 121 w 149"/>
                <a:gd name="T19" fmla="*/ 142 h 142"/>
                <a:gd name="T20" fmla="*/ 76 w 149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9" h="142">
                  <a:moveTo>
                    <a:pt x="76" y="109"/>
                  </a:moveTo>
                  <a:lnTo>
                    <a:pt x="28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2" y="54"/>
                  </a:lnTo>
                  <a:lnTo>
                    <a:pt x="149" y="54"/>
                  </a:lnTo>
                  <a:lnTo>
                    <a:pt x="104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7" name="Freeform 13"/>
            <p:cNvSpPr>
              <a:spLocks/>
            </p:cNvSpPr>
            <p:nvPr userDrawn="1"/>
          </p:nvSpPr>
          <p:spPr bwMode="auto">
            <a:xfrm>
              <a:off x="4415828" y="1763733"/>
              <a:ext cx="236539" cy="227014"/>
            </a:xfrm>
            <a:custGeom>
              <a:avLst/>
              <a:gdLst>
                <a:gd name="T0" fmla="*/ 76 w 149"/>
                <a:gd name="T1" fmla="*/ 110 h 143"/>
                <a:gd name="T2" fmla="*/ 28 w 149"/>
                <a:gd name="T3" fmla="*/ 143 h 143"/>
                <a:gd name="T4" fmla="*/ 45 w 149"/>
                <a:gd name="T5" fmla="*/ 89 h 143"/>
                <a:gd name="T6" fmla="*/ 0 w 149"/>
                <a:gd name="T7" fmla="*/ 55 h 143"/>
                <a:gd name="T8" fmla="*/ 57 w 149"/>
                <a:gd name="T9" fmla="*/ 55 h 143"/>
                <a:gd name="T10" fmla="*/ 76 w 149"/>
                <a:gd name="T11" fmla="*/ 0 h 143"/>
                <a:gd name="T12" fmla="*/ 92 w 149"/>
                <a:gd name="T13" fmla="*/ 55 h 143"/>
                <a:gd name="T14" fmla="*/ 149 w 149"/>
                <a:gd name="T15" fmla="*/ 55 h 143"/>
                <a:gd name="T16" fmla="*/ 104 w 149"/>
                <a:gd name="T17" fmla="*/ 89 h 143"/>
                <a:gd name="T18" fmla="*/ 121 w 149"/>
                <a:gd name="T19" fmla="*/ 143 h 143"/>
                <a:gd name="T20" fmla="*/ 76 w 149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9" h="143">
                  <a:moveTo>
                    <a:pt x="76" y="110"/>
                  </a:moveTo>
                  <a:lnTo>
                    <a:pt x="28" y="143"/>
                  </a:lnTo>
                  <a:lnTo>
                    <a:pt x="45" y="89"/>
                  </a:lnTo>
                  <a:lnTo>
                    <a:pt x="0" y="55"/>
                  </a:lnTo>
                  <a:lnTo>
                    <a:pt x="57" y="55"/>
                  </a:lnTo>
                  <a:lnTo>
                    <a:pt x="76" y="0"/>
                  </a:lnTo>
                  <a:lnTo>
                    <a:pt x="92" y="55"/>
                  </a:lnTo>
                  <a:lnTo>
                    <a:pt x="149" y="55"/>
                  </a:lnTo>
                  <a:lnTo>
                    <a:pt x="104" y="89"/>
                  </a:lnTo>
                  <a:lnTo>
                    <a:pt x="121" y="143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8" name="Freeform 14"/>
            <p:cNvSpPr>
              <a:spLocks/>
            </p:cNvSpPr>
            <p:nvPr userDrawn="1"/>
          </p:nvSpPr>
          <p:spPr bwMode="auto">
            <a:xfrm>
              <a:off x="4561880" y="2105047"/>
              <a:ext cx="241302" cy="225426"/>
            </a:xfrm>
            <a:custGeom>
              <a:avLst/>
              <a:gdLst>
                <a:gd name="T0" fmla="*/ 76 w 152"/>
                <a:gd name="T1" fmla="*/ 109 h 142"/>
                <a:gd name="T2" fmla="*/ 29 w 152"/>
                <a:gd name="T3" fmla="*/ 142 h 142"/>
                <a:gd name="T4" fmla="*/ 45 w 152"/>
                <a:gd name="T5" fmla="*/ 88 h 142"/>
                <a:gd name="T6" fmla="*/ 0 w 152"/>
                <a:gd name="T7" fmla="*/ 54 h 142"/>
                <a:gd name="T8" fmla="*/ 57 w 152"/>
                <a:gd name="T9" fmla="*/ 54 h 142"/>
                <a:gd name="T10" fmla="*/ 76 w 152"/>
                <a:gd name="T11" fmla="*/ 0 h 142"/>
                <a:gd name="T12" fmla="*/ 93 w 152"/>
                <a:gd name="T13" fmla="*/ 54 h 142"/>
                <a:gd name="T14" fmla="*/ 152 w 152"/>
                <a:gd name="T15" fmla="*/ 54 h 142"/>
                <a:gd name="T16" fmla="*/ 105 w 152"/>
                <a:gd name="T17" fmla="*/ 88 h 142"/>
                <a:gd name="T18" fmla="*/ 121 w 152"/>
                <a:gd name="T19" fmla="*/ 142 h 142"/>
                <a:gd name="T20" fmla="*/ 76 w 152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2" h="142">
                  <a:moveTo>
                    <a:pt x="76" y="109"/>
                  </a:moveTo>
                  <a:lnTo>
                    <a:pt x="29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3" y="54"/>
                  </a:lnTo>
                  <a:lnTo>
                    <a:pt x="152" y="54"/>
                  </a:lnTo>
                  <a:lnTo>
                    <a:pt x="105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9" name="Freeform 15"/>
            <p:cNvSpPr>
              <a:spLocks/>
            </p:cNvSpPr>
            <p:nvPr userDrawn="1"/>
          </p:nvSpPr>
          <p:spPr bwMode="auto">
            <a:xfrm>
              <a:off x="3937987" y="2190772"/>
              <a:ext cx="544516" cy="798516"/>
            </a:xfrm>
            <a:custGeom>
              <a:avLst/>
              <a:gdLst>
                <a:gd name="T0" fmla="*/ 0 w 343"/>
                <a:gd name="T1" fmla="*/ 0 h 503"/>
                <a:gd name="T2" fmla="*/ 0 w 343"/>
                <a:gd name="T3" fmla="*/ 503 h 503"/>
                <a:gd name="T4" fmla="*/ 142 w 343"/>
                <a:gd name="T5" fmla="*/ 503 h 503"/>
                <a:gd name="T6" fmla="*/ 142 w 343"/>
                <a:gd name="T7" fmla="*/ 310 h 503"/>
                <a:gd name="T8" fmla="*/ 324 w 343"/>
                <a:gd name="T9" fmla="*/ 310 h 503"/>
                <a:gd name="T10" fmla="*/ 324 w 343"/>
                <a:gd name="T11" fmla="*/ 196 h 503"/>
                <a:gd name="T12" fmla="*/ 142 w 343"/>
                <a:gd name="T13" fmla="*/ 196 h 503"/>
                <a:gd name="T14" fmla="*/ 142 w 343"/>
                <a:gd name="T15" fmla="*/ 115 h 503"/>
                <a:gd name="T16" fmla="*/ 343 w 343"/>
                <a:gd name="T17" fmla="*/ 115 h 503"/>
                <a:gd name="T18" fmla="*/ 343 w 343"/>
                <a:gd name="T19" fmla="*/ 0 h 503"/>
                <a:gd name="T20" fmla="*/ 0 w 343"/>
                <a:gd name="T21" fmla="*/ 0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43" h="503">
                  <a:moveTo>
                    <a:pt x="0" y="0"/>
                  </a:moveTo>
                  <a:lnTo>
                    <a:pt x="0" y="503"/>
                  </a:lnTo>
                  <a:lnTo>
                    <a:pt x="142" y="503"/>
                  </a:lnTo>
                  <a:lnTo>
                    <a:pt x="142" y="310"/>
                  </a:lnTo>
                  <a:lnTo>
                    <a:pt x="324" y="310"/>
                  </a:lnTo>
                  <a:lnTo>
                    <a:pt x="324" y="196"/>
                  </a:lnTo>
                  <a:lnTo>
                    <a:pt x="142" y="196"/>
                  </a:lnTo>
                  <a:lnTo>
                    <a:pt x="142" y="115"/>
                  </a:lnTo>
                  <a:lnTo>
                    <a:pt x="343" y="115"/>
                  </a:lnTo>
                  <a:lnTo>
                    <a:pt x="34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0" name="Freeform 16"/>
            <p:cNvSpPr>
              <a:spLocks/>
            </p:cNvSpPr>
            <p:nvPr userDrawn="1"/>
          </p:nvSpPr>
          <p:spPr bwMode="auto">
            <a:xfrm>
              <a:off x="3268058" y="2190772"/>
              <a:ext cx="598492" cy="798516"/>
            </a:xfrm>
            <a:custGeom>
              <a:avLst/>
              <a:gdLst>
                <a:gd name="T0" fmla="*/ 377 w 377"/>
                <a:gd name="T1" fmla="*/ 0 h 503"/>
                <a:gd name="T2" fmla="*/ 0 w 377"/>
                <a:gd name="T3" fmla="*/ 0 h 503"/>
                <a:gd name="T4" fmla="*/ 0 w 377"/>
                <a:gd name="T5" fmla="*/ 115 h 503"/>
                <a:gd name="T6" fmla="*/ 118 w 377"/>
                <a:gd name="T7" fmla="*/ 115 h 503"/>
                <a:gd name="T8" fmla="*/ 118 w 377"/>
                <a:gd name="T9" fmla="*/ 503 h 503"/>
                <a:gd name="T10" fmla="*/ 261 w 377"/>
                <a:gd name="T11" fmla="*/ 503 h 503"/>
                <a:gd name="T12" fmla="*/ 261 w 377"/>
                <a:gd name="T13" fmla="*/ 115 h 503"/>
                <a:gd name="T14" fmla="*/ 377 w 377"/>
                <a:gd name="T15" fmla="*/ 115 h 503"/>
                <a:gd name="T16" fmla="*/ 377 w 377"/>
                <a:gd name="T17" fmla="*/ 0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77" h="503">
                  <a:moveTo>
                    <a:pt x="377" y="0"/>
                  </a:moveTo>
                  <a:lnTo>
                    <a:pt x="0" y="0"/>
                  </a:lnTo>
                  <a:lnTo>
                    <a:pt x="0" y="115"/>
                  </a:lnTo>
                  <a:lnTo>
                    <a:pt x="118" y="115"/>
                  </a:lnTo>
                  <a:lnTo>
                    <a:pt x="118" y="503"/>
                  </a:lnTo>
                  <a:lnTo>
                    <a:pt x="261" y="503"/>
                  </a:lnTo>
                  <a:lnTo>
                    <a:pt x="261" y="115"/>
                  </a:lnTo>
                  <a:lnTo>
                    <a:pt x="377" y="115"/>
                  </a:lnTo>
                  <a:lnTo>
                    <a:pt x="377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1" name="Freeform 17"/>
            <p:cNvSpPr>
              <a:spLocks/>
            </p:cNvSpPr>
            <p:nvPr userDrawn="1"/>
          </p:nvSpPr>
          <p:spPr bwMode="auto">
            <a:xfrm>
              <a:off x="2642578" y="2190772"/>
              <a:ext cx="546104" cy="798516"/>
            </a:xfrm>
            <a:custGeom>
              <a:avLst/>
              <a:gdLst>
                <a:gd name="T0" fmla="*/ 344 w 344"/>
                <a:gd name="T1" fmla="*/ 115 h 503"/>
                <a:gd name="T2" fmla="*/ 344 w 344"/>
                <a:gd name="T3" fmla="*/ 0 h 503"/>
                <a:gd name="T4" fmla="*/ 0 w 344"/>
                <a:gd name="T5" fmla="*/ 0 h 503"/>
                <a:gd name="T6" fmla="*/ 0 w 344"/>
                <a:gd name="T7" fmla="*/ 503 h 503"/>
                <a:gd name="T8" fmla="*/ 344 w 344"/>
                <a:gd name="T9" fmla="*/ 503 h 503"/>
                <a:gd name="T10" fmla="*/ 344 w 344"/>
                <a:gd name="T11" fmla="*/ 388 h 503"/>
                <a:gd name="T12" fmla="*/ 143 w 344"/>
                <a:gd name="T13" fmla="*/ 388 h 503"/>
                <a:gd name="T14" fmla="*/ 143 w 344"/>
                <a:gd name="T15" fmla="*/ 310 h 503"/>
                <a:gd name="T16" fmla="*/ 325 w 344"/>
                <a:gd name="T17" fmla="*/ 310 h 503"/>
                <a:gd name="T18" fmla="*/ 325 w 344"/>
                <a:gd name="T19" fmla="*/ 196 h 503"/>
                <a:gd name="T20" fmla="*/ 143 w 344"/>
                <a:gd name="T21" fmla="*/ 196 h 503"/>
                <a:gd name="T22" fmla="*/ 143 w 344"/>
                <a:gd name="T23" fmla="*/ 115 h 503"/>
                <a:gd name="T24" fmla="*/ 344 w 344"/>
                <a:gd name="T25" fmla="*/ 115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44" h="503">
                  <a:moveTo>
                    <a:pt x="344" y="115"/>
                  </a:moveTo>
                  <a:lnTo>
                    <a:pt x="344" y="0"/>
                  </a:lnTo>
                  <a:lnTo>
                    <a:pt x="0" y="0"/>
                  </a:lnTo>
                  <a:lnTo>
                    <a:pt x="0" y="503"/>
                  </a:lnTo>
                  <a:lnTo>
                    <a:pt x="344" y="503"/>
                  </a:lnTo>
                  <a:lnTo>
                    <a:pt x="344" y="388"/>
                  </a:lnTo>
                  <a:lnTo>
                    <a:pt x="143" y="388"/>
                  </a:lnTo>
                  <a:lnTo>
                    <a:pt x="143" y="310"/>
                  </a:lnTo>
                  <a:lnTo>
                    <a:pt x="325" y="310"/>
                  </a:lnTo>
                  <a:lnTo>
                    <a:pt x="325" y="196"/>
                  </a:lnTo>
                  <a:lnTo>
                    <a:pt x="143" y="196"/>
                  </a:lnTo>
                  <a:lnTo>
                    <a:pt x="143" y="115"/>
                  </a:lnTo>
                  <a:lnTo>
                    <a:pt x="344" y="11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2" name="Freeform 18"/>
            <p:cNvSpPr>
              <a:spLocks/>
            </p:cNvSpPr>
            <p:nvPr userDrawn="1"/>
          </p:nvSpPr>
          <p:spPr bwMode="auto">
            <a:xfrm>
              <a:off x="4596805" y="2581299"/>
              <a:ext cx="179389" cy="146051"/>
            </a:xfrm>
            <a:custGeom>
              <a:avLst/>
              <a:gdLst>
                <a:gd name="T0" fmla="*/ 0 w 113"/>
                <a:gd name="T1" fmla="*/ 0 h 92"/>
                <a:gd name="T2" fmla="*/ 16 w 113"/>
                <a:gd name="T3" fmla="*/ 0 h 92"/>
                <a:gd name="T4" fmla="*/ 33 w 113"/>
                <a:gd name="T5" fmla="*/ 71 h 92"/>
                <a:gd name="T6" fmla="*/ 52 w 113"/>
                <a:gd name="T7" fmla="*/ 0 h 92"/>
                <a:gd name="T8" fmla="*/ 66 w 113"/>
                <a:gd name="T9" fmla="*/ 0 h 92"/>
                <a:gd name="T10" fmla="*/ 83 w 113"/>
                <a:gd name="T11" fmla="*/ 71 h 92"/>
                <a:gd name="T12" fmla="*/ 101 w 113"/>
                <a:gd name="T13" fmla="*/ 0 h 92"/>
                <a:gd name="T14" fmla="*/ 113 w 113"/>
                <a:gd name="T15" fmla="*/ 0 h 92"/>
                <a:gd name="T16" fmla="*/ 90 w 113"/>
                <a:gd name="T17" fmla="*/ 92 h 92"/>
                <a:gd name="T18" fmla="*/ 75 w 113"/>
                <a:gd name="T19" fmla="*/ 92 h 92"/>
                <a:gd name="T20" fmla="*/ 56 w 113"/>
                <a:gd name="T21" fmla="*/ 26 h 92"/>
                <a:gd name="T22" fmla="*/ 40 w 113"/>
                <a:gd name="T23" fmla="*/ 92 h 92"/>
                <a:gd name="T24" fmla="*/ 23 w 113"/>
                <a:gd name="T25" fmla="*/ 92 h 92"/>
                <a:gd name="T26" fmla="*/ 0 w 113"/>
                <a:gd name="T27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13" h="92">
                  <a:moveTo>
                    <a:pt x="0" y="0"/>
                  </a:moveTo>
                  <a:lnTo>
                    <a:pt x="16" y="0"/>
                  </a:lnTo>
                  <a:lnTo>
                    <a:pt x="33" y="71"/>
                  </a:lnTo>
                  <a:lnTo>
                    <a:pt x="52" y="0"/>
                  </a:lnTo>
                  <a:lnTo>
                    <a:pt x="66" y="0"/>
                  </a:lnTo>
                  <a:lnTo>
                    <a:pt x="83" y="71"/>
                  </a:lnTo>
                  <a:lnTo>
                    <a:pt x="101" y="0"/>
                  </a:lnTo>
                  <a:lnTo>
                    <a:pt x="113" y="0"/>
                  </a:lnTo>
                  <a:lnTo>
                    <a:pt x="90" y="92"/>
                  </a:lnTo>
                  <a:lnTo>
                    <a:pt x="75" y="92"/>
                  </a:lnTo>
                  <a:lnTo>
                    <a:pt x="56" y="26"/>
                  </a:lnTo>
                  <a:lnTo>
                    <a:pt x="40" y="92"/>
                  </a:lnTo>
                  <a:lnTo>
                    <a:pt x="23" y="9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3" name="Freeform 19"/>
            <p:cNvSpPr>
              <a:spLocks noEditPoints="1"/>
            </p:cNvSpPr>
            <p:nvPr userDrawn="1"/>
          </p:nvSpPr>
          <p:spPr bwMode="auto">
            <a:xfrm>
              <a:off x="4776194" y="2614637"/>
              <a:ext cx="106363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8" y="26"/>
                    <a:pt x="21" y="23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10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4" name="Freeform 20"/>
            <p:cNvSpPr>
              <a:spLocks/>
            </p:cNvSpPr>
            <p:nvPr userDrawn="1"/>
          </p:nvSpPr>
          <p:spPr bwMode="auto">
            <a:xfrm>
              <a:off x="4901607" y="2614637"/>
              <a:ext cx="58738" cy="112713"/>
            </a:xfrm>
            <a:custGeom>
              <a:avLst/>
              <a:gdLst>
                <a:gd name="T0" fmla="*/ 16 w 16"/>
                <a:gd name="T1" fmla="*/ 7 h 30"/>
                <a:gd name="T2" fmla="*/ 14 w 16"/>
                <a:gd name="T3" fmla="*/ 7 h 30"/>
                <a:gd name="T4" fmla="*/ 6 w 16"/>
                <a:gd name="T5" fmla="*/ 16 h 30"/>
                <a:gd name="T6" fmla="*/ 6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8 h 30"/>
                <a:gd name="T16" fmla="*/ 14 w 16"/>
                <a:gd name="T17" fmla="*/ 0 h 30"/>
                <a:gd name="T18" fmla="*/ 16 w 16"/>
                <a:gd name="T19" fmla="*/ 1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4" y="7"/>
                    <a:pt x="14" y="7"/>
                  </a:cubicBezTo>
                  <a:cubicBezTo>
                    <a:pt x="9" y="7"/>
                    <a:pt x="6" y="10"/>
                    <a:pt x="6" y="16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3"/>
                    <a:pt x="10" y="0"/>
                    <a:pt x="14" y="0"/>
                  </a:cubicBezTo>
                  <a:cubicBezTo>
                    <a:pt x="14" y="0"/>
                    <a:pt x="15" y="0"/>
                    <a:pt x="16" y="1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5" name="Freeform 21"/>
            <p:cNvSpPr>
              <a:spLocks/>
            </p:cNvSpPr>
            <p:nvPr userDrawn="1"/>
          </p:nvSpPr>
          <p:spPr bwMode="auto">
            <a:xfrm>
              <a:off x="4973045" y="2581299"/>
              <a:ext cx="96838" cy="146051"/>
            </a:xfrm>
            <a:custGeom>
              <a:avLst/>
              <a:gdLst>
                <a:gd name="T0" fmla="*/ 14 w 61"/>
                <a:gd name="T1" fmla="*/ 0 h 92"/>
                <a:gd name="T2" fmla="*/ 14 w 61"/>
                <a:gd name="T3" fmla="*/ 57 h 92"/>
                <a:gd name="T4" fmla="*/ 42 w 61"/>
                <a:gd name="T5" fmla="*/ 23 h 92"/>
                <a:gd name="T6" fmla="*/ 59 w 61"/>
                <a:gd name="T7" fmla="*/ 23 h 92"/>
                <a:gd name="T8" fmla="*/ 38 w 61"/>
                <a:gd name="T9" fmla="*/ 47 h 92"/>
                <a:gd name="T10" fmla="*/ 61 w 61"/>
                <a:gd name="T11" fmla="*/ 92 h 92"/>
                <a:gd name="T12" fmla="*/ 45 w 61"/>
                <a:gd name="T13" fmla="*/ 92 h 92"/>
                <a:gd name="T14" fmla="*/ 26 w 61"/>
                <a:gd name="T15" fmla="*/ 57 h 92"/>
                <a:gd name="T16" fmla="*/ 14 w 61"/>
                <a:gd name="T17" fmla="*/ 71 h 92"/>
                <a:gd name="T18" fmla="*/ 14 w 61"/>
                <a:gd name="T19" fmla="*/ 92 h 92"/>
                <a:gd name="T20" fmla="*/ 0 w 61"/>
                <a:gd name="T21" fmla="*/ 92 h 92"/>
                <a:gd name="T22" fmla="*/ 0 w 61"/>
                <a:gd name="T23" fmla="*/ 0 h 92"/>
                <a:gd name="T24" fmla="*/ 14 w 61"/>
                <a:gd name="T25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61" h="92">
                  <a:moveTo>
                    <a:pt x="14" y="0"/>
                  </a:moveTo>
                  <a:lnTo>
                    <a:pt x="14" y="57"/>
                  </a:lnTo>
                  <a:lnTo>
                    <a:pt x="42" y="23"/>
                  </a:lnTo>
                  <a:lnTo>
                    <a:pt x="59" y="23"/>
                  </a:lnTo>
                  <a:lnTo>
                    <a:pt x="38" y="47"/>
                  </a:lnTo>
                  <a:lnTo>
                    <a:pt x="61" y="92"/>
                  </a:lnTo>
                  <a:lnTo>
                    <a:pt x="45" y="92"/>
                  </a:lnTo>
                  <a:lnTo>
                    <a:pt x="26" y="57"/>
                  </a:lnTo>
                  <a:lnTo>
                    <a:pt x="14" y="71"/>
                  </a:lnTo>
                  <a:lnTo>
                    <a:pt x="14" y="92"/>
                  </a:lnTo>
                  <a:lnTo>
                    <a:pt x="0" y="92"/>
                  </a:lnTo>
                  <a:lnTo>
                    <a:pt x="0" y="0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6" name="Freeform 22"/>
            <p:cNvSpPr>
              <a:spLocks noEditPoints="1"/>
            </p:cNvSpPr>
            <p:nvPr userDrawn="1"/>
          </p:nvSpPr>
          <p:spPr bwMode="auto">
            <a:xfrm>
              <a:off x="5080996" y="2581299"/>
              <a:ext cx="26988" cy="146051"/>
            </a:xfrm>
            <a:custGeom>
              <a:avLst/>
              <a:gdLst>
                <a:gd name="T0" fmla="*/ 17 w 17"/>
                <a:gd name="T1" fmla="*/ 14 h 92"/>
                <a:gd name="T2" fmla="*/ 0 w 17"/>
                <a:gd name="T3" fmla="*/ 14 h 92"/>
                <a:gd name="T4" fmla="*/ 0 w 17"/>
                <a:gd name="T5" fmla="*/ 0 h 92"/>
                <a:gd name="T6" fmla="*/ 17 w 17"/>
                <a:gd name="T7" fmla="*/ 0 h 92"/>
                <a:gd name="T8" fmla="*/ 17 w 17"/>
                <a:gd name="T9" fmla="*/ 14 h 92"/>
                <a:gd name="T10" fmla="*/ 17 w 17"/>
                <a:gd name="T11" fmla="*/ 92 h 92"/>
                <a:gd name="T12" fmla="*/ 0 w 17"/>
                <a:gd name="T13" fmla="*/ 92 h 92"/>
                <a:gd name="T14" fmla="*/ 0 w 17"/>
                <a:gd name="T15" fmla="*/ 23 h 92"/>
                <a:gd name="T16" fmla="*/ 17 w 17"/>
                <a:gd name="T17" fmla="*/ 23 h 92"/>
                <a:gd name="T18" fmla="*/ 17 w 17"/>
                <a:gd name="T19" fmla="*/ 92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" h="92">
                  <a:moveTo>
                    <a:pt x="17" y="14"/>
                  </a:moveTo>
                  <a:lnTo>
                    <a:pt x="0" y="14"/>
                  </a:lnTo>
                  <a:lnTo>
                    <a:pt x="0" y="0"/>
                  </a:lnTo>
                  <a:lnTo>
                    <a:pt x="17" y="0"/>
                  </a:lnTo>
                  <a:lnTo>
                    <a:pt x="17" y="14"/>
                  </a:lnTo>
                  <a:close/>
                  <a:moveTo>
                    <a:pt x="17" y="92"/>
                  </a:moveTo>
                  <a:lnTo>
                    <a:pt x="0" y="92"/>
                  </a:lnTo>
                  <a:lnTo>
                    <a:pt x="0" y="23"/>
                  </a:lnTo>
                  <a:lnTo>
                    <a:pt x="17" y="23"/>
                  </a:lnTo>
                  <a:lnTo>
                    <a:pt x="17" y="9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7" name="Freeform 23"/>
            <p:cNvSpPr>
              <a:spLocks/>
            </p:cNvSpPr>
            <p:nvPr userDrawn="1"/>
          </p:nvSpPr>
          <p:spPr bwMode="auto">
            <a:xfrm>
              <a:off x="5130209" y="2614637"/>
              <a:ext cx="90488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2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4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2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8"/>
                    <a:pt x="16" y="5"/>
                    <a:pt x="13" y="5"/>
                  </a:cubicBezTo>
                  <a:cubicBezTo>
                    <a:pt x="9" y="5"/>
                    <a:pt x="6" y="9"/>
                    <a:pt x="6" y="14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8" name="Freeform 24"/>
            <p:cNvSpPr>
              <a:spLocks noEditPoints="1"/>
            </p:cNvSpPr>
            <p:nvPr userDrawn="1"/>
          </p:nvSpPr>
          <p:spPr bwMode="auto">
            <a:xfrm>
              <a:off x="5236572" y="2598762"/>
              <a:ext cx="107951" cy="171451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8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6 h 45"/>
                <a:gd name="T14" fmla="*/ 11 w 29"/>
                <a:gd name="T15" fmla="*/ 28 h 45"/>
                <a:gd name="T16" fmla="*/ 20 w 29"/>
                <a:gd name="T17" fmla="*/ 29 h 45"/>
                <a:gd name="T18" fmla="*/ 29 w 29"/>
                <a:gd name="T19" fmla="*/ 36 h 45"/>
                <a:gd name="T20" fmla="*/ 15 w 29"/>
                <a:gd name="T21" fmla="*/ 45 h 45"/>
                <a:gd name="T22" fmla="*/ 0 w 29"/>
                <a:gd name="T23" fmla="*/ 37 h 45"/>
                <a:gd name="T24" fmla="*/ 4 w 29"/>
                <a:gd name="T25" fmla="*/ 32 h 45"/>
                <a:gd name="T26" fmla="*/ 1 w 29"/>
                <a:gd name="T27" fmla="*/ 27 h 45"/>
                <a:gd name="T28" fmla="*/ 6 w 29"/>
                <a:gd name="T29" fmla="*/ 22 h 45"/>
                <a:gd name="T30" fmla="*/ 2 w 29"/>
                <a:gd name="T31" fmla="*/ 14 h 45"/>
                <a:gd name="T32" fmla="*/ 14 w 29"/>
                <a:gd name="T33" fmla="*/ 5 h 45"/>
                <a:gd name="T34" fmla="*/ 20 w 29"/>
                <a:gd name="T35" fmla="*/ 6 h 45"/>
                <a:gd name="T36" fmla="*/ 27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7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7 h 45"/>
                <a:gd name="T54" fmla="*/ 9 w 29"/>
                <a:gd name="T55" fmla="*/ 14 h 45"/>
                <a:gd name="T56" fmla="*/ 14 w 29"/>
                <a:gd name="T57" fmla="*/ 20 h 45"/>
                <a:gd name="T58" fmla="*/ 20 w 29"/>
                <a:gd name="T59" fmla="*/ 14 h 45"/>
                <a:gd name="T60" fmla="*/ 14 w 29"/>
                <a:gd name="T61" fmla="*/ 9 h 45"/>
                <a:gd name="T62" fmla="*/ 9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8" y="5"/>
                    <a:pt x="27" y="5"/>
                  </a:cubicBezTo>
                  <a:cubicBezTo>
                    <a:pt x="25" y="5"/>
                    <a:pt x="23" y="6"/>
                    <a:pt x="23" y="8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2" y="24"/>
                    <a:pt x="14" y="24"/>
                  </a:cubicBezTo>
                  <a:cubicBezTo>
                    <a:pt x="13" y="24"/>
                    <a:pt x="11" y="24"/>
                    <a:pt x="10" y="23"/>
                  </a:cubicBezTo>
                  <a:cubicBezTo>
                    <a:pt x="8" y="24"/>
                    <a:pt x="7" y="25"/>
                    <a:pt x="7" y="26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20" y="29"/>
                    <a:pt x="20" y="29"/>
                    <a:pt x="20" y="29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2"/>
                    <a:pt x="24" y="45"/>
                    <a:pt x="15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2" y="33"/>
                    <a:pt x="4" y="32"/>
                  </a:cubicBezTo>
                  <a:cubicBezTo>
                    <a:pt x="2" y="31"/>
                    <a:pt x="1" y="29"/>
                    <a:pt x="1" y="27"/>
                  </a:cubicBezTo>
                  <a:cubicBezTo>
                    <a:pt x="1" y="25"/>
                    <a:pt x="3" y="23"/>
                    <a:pt x="6" y="22"/>
                  </a:cubicBezTo>
                  <a:cubicBezTo>
                    <a:pt x="4" y="20"/>
                    <a:pt x="2" y="17"/>
                    <a:pt x="2" y="14"/>
                  </a:cubicBezTo>
                  <a:cubicBezTo>
                    <a:pt x="2" y="9"/>
                    <a:pt x="7" y="5"/>
                    <a:pt x="14" y="5"/>
                  </a:cubicBezTo>
                  <a:cubicBezTo>
                    <a:pt x="16" y="5"/>
                    <a:pt x="18" y="5"/>
                    <a:pt x="20" y="6"/>
                  </a:cubicBezTo>
                  <a:cubicBezTo>
                    <a:pt x="21" y="2"/>
                    <a:pt x="23" y="0"/>
                    <a:pt x="27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7"/>
                  </a:moveTo>
                  <a:cubicBezTo>
                    <a:pt x="6" y="40"/>
                    <a:pt x="9" y="41"/>
                    <a:pt x="15" y="41"/>
                  </a:cubicBezTo>
                  <a:cubicBezTo>
                    <a:pt x="21" y="41"/>
                    <a:pt x="23" y="40"/>
                    <a:pt x="23" y="37"/>
                  </a:cubicBezTo>
                  <a:cubicBezTo>
                    <a:pt x="23" y="35"/>
                    <a:pt x="22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7" y="34"/>
                    <a:pt x="6" y="35"/>
                    <a:pt x="6" y="37"/>
                  </a:cubicBezTo>
                  <a:moveTo>
                    <a:pt x="9" y="14"/>
                  </a:moveTo>
                  <a:cubicBezTo>
                    <a:pt x="9" y="18"/>
                    <a:pt x="11" y="20"/>
                    <a:pt x="14" y="20"/>
                  </a:cubicBezTo>
                  <a:cubicBezTo>
                    <a:pt x="18" y="20"/>
                    <a:pt x="20" y="18"/>
                    <a:pt x="20" y="14"/>
                  </a:cubicBezTo>
                  <a:cubicBezTo>
                    <a:pt x="20" y="11"/>
                    <a:pt x="17" y="9"/>
                    <a:pt x="14" y="9"/>
                  </a:cubicBezTo>
                  <a:cubicBezTo>
                    <a:pt x="11" y="9"/>
                    <a:pt x="9" y="11"/>
                    <a:pt x="9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9" name="Freeform 25"/>
            <p:cNvSpPr>
              <a:spLocks/>
            </p:cNvSpPr>
            <p:nvPr userDrawn="1"/>
          </p:nvSpPr>
          <p:spPr bwMode="auto">
            <a:xfrm>
              <a:off x="5409611" y="2587649"/>
              <a:ext cx="66675" cy="144463"/>
            </a:xfrm>
            <a:custGeom>
              <a:avLst/>
              <a:gdLst>
                <a:gd name="T0" fmla="*/ 11 w 18"/>
                <a:gd name="T1" fmla="*/ 8 h 38"/>
                <a:gd name="T2" fmla="*/ 18 w 18"/>
                <a:gd name="T3" fmla="*/ 8 h 38"/>
                <a:gd name="T4" fmla="*/ 18 w 18"/>
                <a:gd name="T5" fmla="*/ 13 h 38"/>
                <a:gd name="T6" fmla="*/ 11 w 18"/>
                <a:gd name="T7" fmla="*/ 13 h 38"/>
                <a:gd name="T8" fmla="*/ 11 w 18"/>
                <a:gd name="T9" fmla="*/ 27 h 38"/>
                <a:gd name="T10" fmla="*/ 15 w 18"/>
                <a:gd name="T11" fmla="*/ 33 h 38"/>
                <a:gd name="T12" fmla="*/ 18 w 18"/>
                <a:gd name="T13" fmla="*/ 33 h 38"/>
                <a:gd name="T14" fmla="*/ 18 w 18"/>
                <a:gd name="T15" fmla="*/ 38 h 38"/>
                <a:gd name="T16" fmla="*/ 14 w 18"/>
                <a:gd name="T17" fmla="*/ 38 h 38"/>
                <a:gd name="T18" fmla="*/ 5 w 18"/>
                <a:gd name="T19" fmla="*/ 27 h 38"/>
                <a:gd name="T20" fmla="*/ 5 w 18"/>
                <a:gd name="T21" fmla="*/ 13 h 38"/>
                <a:gd name="T22" fmla="*/ 0 w 18"/>
                <a:gd name="T23" fmla="*/ 13 h 38"/>
                <a:gd name="T24" fmla="*/ 0 w 18"/>
                <a:gd name="T25" fmla="*/ 8 h 38"/>
                <a:gd name="T26" fmla="*/ 5 w 18"/>
                <a:gd name="T27" fmla="*/ 8 h 38"/>
                <a:gd name="T28" fmla="*/ 5 w 18"/>
                <a:gd name="T29" fmla="*/ 1 h 38"/>
                <a:gd name="T30" fmla="*/ 11 w 18"/>
                <a:gd name="T31" fmla="*/ 0 h 38"/>
                <a:gd name="T32" fmla="*/ 11 w 18"/>
                <a:gd name="T33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8" h="38">
                  <a:moveTo>
                    <a:pt x="11" y="8"/>
                  </a:moveTo>
                  <a:cubicBezTo>
                    <a:pt x="18" y="8"/>
                    <a:pt x="18" y="8"/>
                    <a:pt x="18" y="8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1" y="13"/>
                    <a:pt x="11" y="13"/>
                    <a:pt x="11" y="13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31"/>
                    <a:pt x="12" y="33"/>
                    <a:pt x="15" y="33"/>
                  </a:cubicBezTo>
                  <a:cubicBezTo>
                    <a:pt x="16" y="33"/>
                    <a:pt x="17" y="33"/>
                    <a:pt x="18" y="33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7" y="38"/>
                    <a:pt x="15" y="38"/>
                    <a:pt x="14" y="38"/>
                  </a:cubicBezTo>
                  <a:cubicBezTo>
                    <a:pt x="7" y="38"/>
                    <a:pt x="5" y="35"/>
                    <a:pt x="5" y="27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11" y="0"/>
                    <a:pt x="11" y="0"/>
                    <a:pt x="11" y="0"/>
                  </a:cubicBezTo>
                  <a:lnTo>
                    <a:pt x="11" y="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0" name="Freeform 26"/>
            <p:cNvSpPr>
              <a:spLocks noEditPoints="1"/>
            </p:cNvSpPr>
            <p:nvPr userDrawn="1"/>
          </p:nvSpPr>
          <p:spPr bwMode="auto">
            <a:xfrm>
              <a:off x="5484224" y="2614637"/>
              <a:ext cx="104776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3"/>
                    <a:pt x="9" y="26"/>
                    <a:pt x="14" y="26"/>
                  </a:cubicBezTo>
                  <a:cubicBezTo>
                    <a:pt x="18" y="26"/>
                    <a:pt x="21" y="23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9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1" name="Freeform 27"/>
            <p:cNvSpPr>
              <a:spLocks noEditPoints="1"/>
            </p:cNvSpPr>
            <p:nvPr userDrawn="1"/>
          </p:nvSpPr>
          <p:spPr bwMode="auto">
            <a:xfrm>
              <a:off x="5596937" y="2598762"/>
              <a:ext cx="109538" cy="171451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8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6 h 45"/>
                <a:gd name="T14" fmla="*/ 11 w 29"/>
                <a:gd name="T15" fmla="*/ 28 h 45"/>
                <a:gd name="T16" fmla="*/ 19 w 29"/>
                <a:gd name="T17" fmla="*/ 29 h 45"/>
                <a:gd name="T18" fmla="*/ 29 w 29"/>
                <a:gd name="T19" fmla="*/ 36 h 45"/>
                <a:gd name="T20" fmla="*/ 14 w 29"/>
                <a:gd name="T21" fmla="*/ 45 h 45"/>
                <a:gd name="T22" fmla="*/ 0 w 29"/>
                <a:gd name="T23" fmla="*/ 37 h 45"/>
                <a:gd name="T24" fmla="*/ 4 w 29"/>
                <a:gd name="T25" fmla="*/ 32 h 45"/>
                <a:gd name="T26" fmla="*/ 1 w 29"/>
                <a:gd name="T27" fmla="*/ 27 h 45"/>
                <a:gd name="T28" fmla="*/ 6 w 29"/>
                <a:gd name="T29" fmla="*/ 22 h 45"/>
                <a:gd name="T30" fmla="*/ 2 w 29"/>
                <a:gd name="T31" fmla="*/ 14 h 45"/>
                <a:gd name="T32" fmla="*/ 14 w 29"/>
                <a:gd name="T33" fmla="*/ 5 h 45"/>
                <a:gd name="T34" fmla="*/ 20 w 29"/>
                <a:gd name="T35" fmla="*/ 6 h 45"/>
                <a:gd name="T36" fmla="*/ 26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7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7 h 45"/>
                <a:gd name="T54" fmla="*/ 8 w 29"/>
                <a:gd name="T55" fmla="*/ 14 h 45"/>
                <a:gd name="T56" fmla="*/ 14 w 29"/>
                <a:gd name="T57" fmla="*/ 20 h 45"/>
                <a:gd name="T58" fmla="*/ 19 w 29"/>
                <a:gd name="T59" fmla="*/ 14 h 45"/>
                <a:gd name="T60" fmla="*/ 14 w 29"/>
                <a:gd name="T61" fmla="*/ 9 h 45"/>
                <a:gd name="T62" fmla="*/ 8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7" y="5"/>
                    <a:pt x="27" y="5"/>
                  </a:cubicBezTo>
                  <a:cubicBezTo>
                    <a:pt x="25" y="5"/>
                    <a:pt x="23" y="6"/>
                    <a:pt x="23" y="8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1" y="24"/>
                    <a:pt x="14" y="24"/>
                  </a:cubicBezTo>
                  <a:cubicBezTo>
                    <a:pt x="13" y="24"/>
                    <a:pt x="11" y="24"/>
                    <a:pt x="10" y="23"/>
                  </a:cubicBezTo>
                  <a:cubicBezTo>
                    <a:pt x="8" y="24"/>
                    <a:pt x="7" y="25"/>
                    <a:pt x="7" y="26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19" y="29"/>
                    <a:pt x="19" y="29"/>
                    <a:pt x="19" y="29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2"/>
                    <a:pt x="24" y="45"/>
                    <a:pt x="14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1" y="33"/>
                    <a:pt x="4" y="32"/>
                  </a:cubicBezTo>
                  <a:cubicBezTo>
                    <a:pt x="2" y="31"/>
                    <a:pt x="1" y="29"/>
                    <a:pt x="1" y="27"/>
                  </a:cubicBezTo>
                  <a:cubicBezTo>
                    <a:pt x="1" y="25"/>
                    <a:pt x="3" y="23"/>
                    <a:pt x="6" y="22"/>
                  </a:cubicBezTo>
                  <a:cubicBezTo>
                    <a:pt x="3" y="20"/>
                    <a:pt x="2" y="17"/>
                    <a:pt x="2" y="14"/>
                  </a:cubicBezTo>
                  <a:cubicBezTo>
                    <a:pt x="2" y="9"/>
                    <a:pt x="7" y="5"/>
                    <a:pt x="14" y="5"/>
                  </a:cubicBezTo>
                  <a:cubicBezTo>
                    <a:pt x="16" y="5"/>
                    <a:pt x="18" y="5"/>
                    <a:pt x="20" y="6"/>
                  </a:cubicBezTo>
                  <a:cubicBezTo>
                    <a:pt x="20" y="2"/>
                    <a:pt x="23" y="0"/>
                    <a:pt x="26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7"/>
                  </a:moveTo>
                  <a:cubicBezTo>
                    <a:pt x="6" y="40"/>
                    <a:pt x="9" y="41"/>
                    <a:pt x="15" y="41"/>
                  </a:cubicBezTo>
                  <a:cubicBezTo>
                    <a:pt x="20" y="41"/>
                    <a:pt x="23" y="40"/>
                    <a:pt x="23" y="37"/>
                  </a:cubicBezTo>
                  <a:cubicBezTo>
                    <a:pt x="23" y="35"/>
                    <a:pt x="21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6" y="34"/>
                    <a:pt x="6" y="35"/>
                    <a:pt x="6" y="37"/>
                  </a:cubicBezTo>
                  <a:moveTo>
                    <a:pt x="8" y="14"/>
                  </a:moveTo>
                  <a:cubicBezTo>
                    <a:pt x="8" y="18"/>
                    <a:pt x="11" y="20"/>
                    <a:pt x="14" y="20"/>
                  </a:cubicBezTo>
                  <a:cubicBezTo>
                    <a:pt x="17" y="20"/>
                    <a:pt x="19" y="18"/>
                    <a:pt x="19" y="14"/>
                  </a:cubicBezTo>
                  <a:cubicBezTo>
                    <a:pt x="19" y="11"/>
                    <a:pt x="17" y="9"/>
                    <a:pt x="14" y="9"/>
                  </a:cubicBezTo>
                  <a:cubicBezTo>
                    <a:pt x="11" y="9"/>
                    <a:pt x="8" y="11"/>
                    <a:pt x="8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2" name="Freeform 28"/>
            <p:cNvSpPr>
              <a:spLocks noEditPoints="1"/>
            </p:cNvSpPr>
            <p:nvPr userDrawn="1"/>
          </p:nvSpPr>
          <p:spPr bwMode="auto">
            <a:xfrm>
              <a:off x="5706475" y="2614637"/>
              <a:ext cx="104776" cy="117476"/>
            </a:xfrm>
            <a:custGeom>
              <a:avLst/>
              <a:gdLst>
                <a:gd name="T0" fmla="*/ 7 w 28"/>
                <a:gd name="T1" fmla="*/ 17 h 31"/>
                <a:gd name="T2" fmla="*/ 15 w 28"/>
                <a:gd name="T3" fmla="*/ 26 h 31"/>
                <a:gd name="T4" fmla="*/ 22 w 28"/>
                <a:gd name="T5" fmla="*/ 21 h 31"/>
                <a:gd name="T6" fmla="*/ 28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6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3 h 31"/>
                <a:gd name="T22" fmla="*/ 14 w 28"/>
                <a:gd name="T23" fmla="*/ 5 h 31"/>
                <a:gd name="T24" fmla="*/ 7 w 28"/>
                <a:gd name="T25" fmla="*/ 13 h 31"/>
                <a:gd name="T26" fmla="*/ 21 w 28"/>
                <a:gd name="T27" fmla="*/ 1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5" y="26"/>
                  </a:cubicBezTo>
                  <a:cubicBezTo>
                    <a:pt x="18" y="26"/>
                    <a:pt x="20" y="24"/>
                    <a:pt x="22" y="21"/>
                  </a:cubicBezTo>
                  <a:cubicBezTo>
                    <a:pt x="28" y="22"/>
                    <a:pt x="28" y="22"/>
                    <a:pt x="28" y="22"/>
                  </a:cubicBezTo>
                  <a:cubicBezTo>
                    <a:pt x="26" y="28"/>
                    <a:pt x="21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7"/>
                    <a:pt x="6" y="0"/>
                    <a:pt x="14" y="0"/>
                  </a:cubicBezTo>
                  <a:cubicBezTo>
                    <a:pt x="23" y="0"/>
                    <a:pt x="28" y="6"/>
                    <a:pt x="28" y="16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3"/>
                  </a:moveTo>
                  <a:cubicBezTo>
                    <a:pt x="21" y="8"/>
                    <a:pt x="19" y="5"/>
                    <a:pt x="14" y="5"/>
                  </a:cubicBezTo>
                  <a:cubicBezTo>
                    <a:pt x="10" y="5"/>
                    <a:pt x="8" y="8"/>
                    <a:pt x="7" y="13"/>
                  </a:cubicBezTo>
                  <a:lnTo>
                    <a:pt x="21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3" name="Freeform 29"/>
            <p:cNvSpPr>
              <a:spLocks/>
            </p:cNvSpPr>
            <p:nvPr userDrawn="1"/>
          </p:nvSpPr>
          <p:spPr bwMode="auto">
            <a:xfrm>
              <a:off x="5816014" y="2587649"/>
              <a:ext cx="71438" cy="144463"/>
            </a:xfrm>
            <a:custGeom>
              <a:avLst/>
              <a:gdLst>
                <a:gd name="T0" fmla="*/ 12 w 19"/>
                <a:gd name="T1" fmla="*/ 8 h 38"/>
                <a:gd name="T2" fmla="*/ 18 w 19"/>
                <a:gd name="T3" fmla="*/ 8 h 38"/>
                <a:gd name="T4" fmla="*/ 18 w 19"/>
                <a:gd name="T5" fmla="*/ 13 h 38"/>
                <a:gd name="T6" fmla="*/ 12 w 19"/>
                <a:gd name="T7" fmla="*/ 13 h 38"/>
                <a:gd name="T8" fmla="*/ 12 w 19"/>
                <a:gd name="T9" fmla="*/ 27 h 38"/>
                <a:gd name="T10" fmla="*/ 16 w 19"/>
                <a:gd name="T11" fmla="*/ 33 h 38"/>
                <a:gd name="T12" fmla="*/ 19 w 19"/>
                <a:gd name="T13" fmla="*/ 33 h 38"/>
                <a:gd name="T14" fmla="*/ 19 w 19"/>
                <a:gd name="T15" fmla="*/ 38 h 38"/>
                <a:gd name="T16" fmla="*/ 14 w 19"/>
                <a:gd name="T17" fmla="*/ 38 h 38"/>
                <a:gd name="T18" fmla="*/ 5 w 19"/>
                <a:gd name="T19" fmla="*/ 27 h 38"/>
                <a:gd name="T20" fmla="*/ 5 w 19"/>
                <a:gd name="T21" fmla="*/ 13 h 38"/>
                <a:gd name="T22" fmla="*/ 0 w 19"/>
                <a:gd name="T23" fmla="*/ 13 h 38"/>
                <a:gd name="T24" fmla="*/ 0 w 19"/>
                <a:gd name="T25" fmla="*/ 8 h 38"/>
                <a:gd name="T26" fmla="*/ 5 w 19"/>
                <a:gd name="T27" fmla="*/ 8 h 38"/>
                <a:gd name="T28" fmla="*/ 6 w 19"/>
                <a:gd name="T29" fmla="*/ 1 h 38"/>
                <a:gd name="T30" fmla="*/ 12 w 19"/>
                <a:gd name="T31" fmla="*/ 0 h 38"/>
                <a:gd name="T32" fmla="*/ 12 w 19"/>
                <a:gd name="T33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" h="38">
                  <a:moveTo>
                    <a:pt x="12" y="8"/>
                  </a:moveTo>
                  <a:cubicBezTo>
                    <a:pt x="18" y="8"/>
                    <a:pt x="18" y="8"/>
                    <a:pt x="18" y="8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2" y="13"/>
                    <a:pt x="12" y="13"/>
                    <a:pt x="12" y="13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2" y="31"/>
                    <a:pt x="12" y="33"/>
                    <a:pt x="16" y="33"/>
                  </a:cubicBezTo>
                  <a:cubicBezTo>
                    <a:pt x="17" y="33"/>
                    <a:pt x="18" y="33"/>
                    <a:pt x="19" y="33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8" y="38"/>
                    <a:pt x="16" y="38"/>
                    <a:pt x="14" y="38"/>
                  </a:cubicBezTo>
                  <a:cubicBezTo>
                    <a:pt x="8" y="38"/>
                    <a:pt x="5" y="35"/>
                    <a:pt x="5" y="27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12" y="0"/>
                    <a:pt x="12" y="0"/>
                    <a:pt x="12" y="0"/>
                  </a:cubicBezTo>
                  <a:lnTo>
                    <a:pt x="12" y="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4" name="Freeform 30"/>
            <p:cNvSpPr>
              <a:spLocks/>
            </p:cNvSpPr>
            <p:nvPr userDrawn="1"/>
          </p:nvSpPr>
          <p:spPr bwMode="auto">
            <a:xfrm>
              <a:off x="5901739" y="2581299"/>
              <a:ext cx="90488" cy="146051"/>
            </a:xfrm>
            <a:custGeom>
              <a:avLst/>
              <a:gdLst>
                <a:gd name="T0" fmla="*/ 6 w 24"/>
                <a:gd name="T1" fmla="*/ 0 h 39"/>
                <a:gd name="T2" fmla="*/ 6 w 24"/>
                <a:gd name="T3" fmla="*/ 15 h 39"/>
                <a:gd name="T4" fmla="*/ 15 w 24"/>
                <a:gd name="T5" fmla="*/ 9 h 39"/>
                <a:gd name="T6" fmla="*/ 24 w 24"/>
                <a:gd name="T7" fmla="*/ 21 h 39"/>
                <a:gd name="T8" fmla="*/ 24 w 24"/>
                <a:gd name="T9" fmla="*/ 39 h 39"/>
                <a:gd name="T10" fmla="*/ 18 w 24"/>
                <a:gd name="T11" fmla="*/ 39 h 39"/>
                <a:gd name="T12" fmla="*/ 18 w 24"/>
                <a:gd name="T13" fmla="*/ 21 h 39"/>
                <a:gd name="T14" fmla="*/ 13 w 24"/>
                <a:gd name="T15" fmla="*/ 14 h 39"/>
                <a:gd name="T16" fmla="*/ 6 w 24"/>
                <a:gd name="T17" fmla="*/ 23 h 39"/>
                <a:gd name="T18" fmla="*/ 6 w 24"/>
                <a:gd name="T19" fmla="*/ 39 h 39"/>
                <a:gd name="T20" fmla="*/ 0 w 24"/>
                <a:gd name="T21" fmla="*/ 39 h 39"/>
                <a:gd name="T22" fmla="*/ 0 w 24"/>
                <a:gd name="T23" fmla="*/ 0 h 39"/>
                <a:gd name="T24" fmla="*/ 6 w 24"/>
                <a:gd name="T25" fmla="*/ 0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9">
                  <a:moveTo>
                    <a:pt x="6" y="0"/>
                  </a:moveTo>
                  <a:cubicBezTo>
                    <a:pt x="6" y="15"/>
                    <a:pt x="6" y="15"/>
                    <a:pt x="6" y="15"/>
                  </a:cubicBezTo>
                  <a:cubicBezTo>
                    <a:pt x="8" y="11"/>
                    <a:pt x="11" y="9"/>
                    <a:pt x="15" y="9"/>
                  </a:cubicBezTo>
                  <a:cubicBezTo>
                    <a:pt x="21" y="9"/>
                    <a:pt x="24" y="13"/>
                    <a:pt x="24" y="21"/>
                  </a:cubicBezTo>
                  <a:cubicBezTo>
                    <a:pt x="24" y="39"/>
                    <a:pt x="24" y="39"/>
                    <a:pt x="24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17"/>
                    <a:pt x="16" y="14"/>
                    <a:pt x="13" y="14"/>
                  </a:cubicBezTo>
                  <a:cubicBezTo>
                    <a:pt x="9" y="14"/>
                    <a:pt x="6" y="18"/>
                    <a:pt x="6" y="23"/>
                  </a:cubicBezTo>
                  <a:cubicBezTo>
                    <a:pt x="6" y="39"/>
                    <a:pt x="6" y="39"/>
                    <a:pt x="6" y="39"/>
                  </a:cubicBezTo>
                  <a:cubicBezTo>
                    <a:pt x="0" y="39"/>
                    <a:pt x="0" y="39"/>
                    <a:pt x="0" y="39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6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5" name="Freeform 31"/>
            <p:cNvSpPr>
              <a:spLocks noEditPoints="1"/>
            </p:cNvSpPr>
            <p:nvPr userDrawn="1"/>
          </p:nvSpPr>
          <p:spPr bwMode="auto">
            <a:xfrm>
              <a:off x="6011278" y="2614637"/>
              <a:ext cx="101601" cy="117476"/>
            </a:xfrm>
            <a:custGeom>
              <a:avLst/>
              <a:gdLst>
                <a:gd name="T0" fmla="*/ 7 w 27"/>
                <a:gd name="T1" fmla="*/ 17 h 31"/>
                <a:gd name="T2" fmla="*/ 14 w 27"/>
                <a:gd name="T3" fmla="*/ 26 h 31"/>
                <a:gd name="T4" fmla="*/ 21 w 27"/>
                <a:gd name="T5" fmla="*/ 21 h 31"/>
                <a:gd name="T6" fmla="*/ 27 w 27"/>
                <a:gd name="T7" fmla="*/ 22 h 31"/>
                <a:gd name="T8" fmla="*/ 14 w 27"/>
                <a:gd name="T9" fmla="*/ 31 h 31"/>
                <a:gd name="T10" fmla="*/ 0 w 27"/>
                <a:gd name="T11" fmla="*/ 16 h 31"/>
                <a:gd name="T12" fmla="*/ 14 w 27"/>
                <a:gd name="T13" fmla="*/ 0 h 31"/>
                <a:gd name="T14" fmla="*/ 27 w 27"/>
                <a:gd name="T15" fmla="*/ 16 h 31"/>
                <a:gd name="T16" fmla="*/ 27 w 27"/>
                <a:gd name="T17" fmla="*/ 17 h 31"/>
                <a:gd name="T18" fmla="*/ 7 w 27"/>
                <a:gd name="T19" fmla="*/ 17 h 31"/>
                <a:gd name="T20" fmla="*/ 21 w 27"/>
                <a:gd name="T21" fmla="*/ 13 h 31"/>
                <a:gd name="T22" fmla="*/ 14 w 27"/>
                <a:gd name="T23" fmla="*/ 5 h 31"/>
                <a:gd name="T24" fmla="*/ 7 w 27"/>
                <a:gd name="T25" fmla="*/ 13 h 31"/>
                <a:gd name="T26" fmla="*/ 21 w 27"/>
                <a:gd name="T27" fmla="*/ 1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7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7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0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7"/>
                    <a:pt x="5" y="0"/>
                    <a:pt x="14" y="0"/>
                  </a:cubicBezTo>
                  <a:cubicBezTo>
                    <a:pt x="22" y="0"/>
                    <a:pt x="27" y="6"/>
                    <a:pt x="27" y="16"/>
                  </a:cubicBezTo>
                  <a:cubicBezTo>
                    <a:pt x="27" y="17"/>
                    <a:pt x="27" y="17"/>
                    <a:pt x="27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3"/>
                  </a:moveTo>
                  <a:cubicBezTo>
                    <a:pt x="20" y="8"/>
                    <a:pt x="18" y="5"/>
                    <a:pt x="14" y="5"/>
                  </a:cubicBezTo>
                  <a:cubicBezTo>
                    <a:pt x="10" y="5"/>
                    <a:pt x="7" y="8"/>
                    <a:pt x="7" y="13"/>
                  </a:cubicBezTo>
                  <a:lnTo>
                    <a:pt x="21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6" name="Freeform 32"/>
            <p:cNvSpPr>
              <a:spLocks/>
            </p:cNvSpPr>
            <p:nvPr userDrawn="1"/>
          </p:nvSpPr>
          <p:spPr bwMode="auto">
            <a:xfrm>
              <a:off x="6131929" y="2614637"/>
              <a:ext cx="60325" cy="112713"/>
            </a:xfrm>
            <a:custGeom>
              <a:avLst/>
              <a:gdLst>
                <a:gd name="T0" fmla="*/ 16 w 16"/>
                <a:gd name="T1" fmla="*/ 7 h 30"/>
                <a:gd name="T2" fmla="*/ 15 w 16"/>
                <a:gd name="T3" fmla="*/ 7 h 30"/>
                <a:gd name="T4" fmla="*/ 7 w 16"/>
                <a:gd name="T5" fmla="*/ 16 h 30"/>
                <a:gd name="T6" fmla="*/ 7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8 h 30"/>
                <a:gd name="T16" fmla="*/ 14 w 16"/>
                <a:gd name="T17" fmla="*/ 0 h 30"/>
                <a:gd name="T18" fmla="*/ 16 w 16"/>
                <a:gd name="T19" fmla="*/ 1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5" y="7"/>
                    <a:pt x="15" y="7"/>
                  </a:cubicBezTo>
                  <a:cubicBezTo>
                    <a:pt x="10" y="7"/>
                    <a:pt x="7" y="10"/>
                    <a:pt x="7" y="16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8" y="3"/>
                    <a:pt x="10" y="0"/>
                    <a:pt x="14" y="0"/>
                  </a:cubicBezTo>
                  <a:cubicBezTo>
                    <a:pt x="15" y="0"/>
                    <a:pt x="15" y="0"/>
                    <a:pt x="16" y="1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7" name="Freeform 33"/>
            <p:cNvSpPr>
              <a:spLocks/>
            </p:cNvSpPr>
            <p:nvPr userDrawn="1"/>
          </p:nvSpPr>
          <p:spPr bwMode="auto">
            <a:xfrm>
              <a:off x="4603155" y="2836888"/>
              <a:ext cx="95251" cy="147638"/>
            </a:xfrm>
            <a:custGeom>
              <a:avLst/>
              <a:gdLst>
                <a:gd name="T0" fmla="*/ 17 w 60"/>
                <a:gd name="T1" fmla="*/ 0 h 93"/>
                <a:gd name="T2" fmla="*/ 17 w 60"/>
                <a:gd name="T3" fmla="*/ 79 h 93"/>
                <a:gd name="T4" fmla="*/ 60 w 60"/>
                <a:gd name="T5" fmla="*/ 79 h 93"/>
                <a:gd name="T6" fmla="*/ 60 w 60"/>
                <a:gd name="T7" fmla="*/ 93 h 93"/>
                <a:gd name="T8" fmla="*/ 0 w 60"/>
                <a:gd name="T9" fmla="*/ 93 h 93"/>
                <a:gd name="T10" fmla="*/ 0 w 60"/>
                <a:gd name="T11" fmla="*/ 0 h 93"/>
                <a:gd name="T12" fmla="*/ 17 w 60"/>
                <a:gd name="T13" fmla="*/ 0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0" h="93">
                  <a:moveTo>
                    <a:pt x="17" y="0"/>
                  </a:moveTo>
                  <a:lnTo>
                    <a:pt x="17" y="79"/>
                  </a:lnTo>
                  <a:lnTo>
                    <a:pt x="60" y="79"/>
                  </a:lnTo>
                  <a:lnTo>
                    <a:pt x="60" y="93"/>
                  </a:lnTo>
                  <a:lnTo>
                    <a:pt x="0" y="93"/>
                  </a:lnTo>
                  <a:lnTo>
                    <a:pt x="0" y="0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8" name="Freeform 34"/>
            <p:cNvSpPr>
              <a:spLocks noEditPoints="1"/>
            </p:cNvSpPr>
            <p:nvPr userDrawn="1"/>
          </p:nvSpPr>
          <p:spPr bwMode="auto">
            <a:xfrm>
              <a:off x="4701581" y="2871813"/>
              <a:ext cx="104776" cy="117476"/>
            </a:xfrm>
            <a:custGeom>
              <a:avLst/>
              <a:gdLst>
                <a:gd name="T0" fmla="*/ 7 w 28"/>
                <a:gd name="T1" fmla="*/ 17 h 31"/>
                <a:gd name="T2" fmla="*/ 14 w 28"/>
                <a:gd name="T3" fmla="*/ 26 h 31"/>
                <a:gd name="T4" fmla="*/ 21 w 28"/>
                <a:gd name="T5" fmla="*/ 21 h 31"/>
                <a:gd name="T6" fmla="*/ 27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5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2 h 31"/>
                <a:gd name="T22" fmla="*/ 14 w 28"/>
                <a:gd name="T23" fmla="*/ 5 h 31"/>
                <a:gd name="T24" fmla="*/ 7 w 28"/>
                <a:gd name="T25" fmla="*/ 12 h 31"/>
                <a:gd name="T26" fmla="*/ 21 w 28"/>
                <a:gd name="T27" fmla="*/ 12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7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1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5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2"/>
                  </a:moveTo>
                  <a:cubicBezTo>
                    <a:pt x="21" y="7"/>
                    <a:pt x="18" y="5"/>
                    <a:pt x="14" y="5"/>
                  </a:cubicBezTo>
                  <a:cubicBezTo>
                    <a:pt x="10" y="5"/>
                    <a:pt x="7" y="8"/>
                    <a:pt x="7" y="12"/>
                  </a:cubicBezTo>
                  <a:lnTo>
                    <a:pt x="21" y="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9" name="Freeform 35"/>
            <p:cNvSpPr>
              <a:spLocks noEditPoints="1"/>
            </p:cNvSpPr>
            <p:nvPr userDrawn="1"/>
          </p:nvSpPr>
          <p:spPr bwMode="auto">
            <a:xfrm>
              <a:off x="4817469" y="2871813"/>
              <a:ext cx="101601" cy="117476"/>
            </a:xfrm>
            <a:custGeom>
              <a:avLst/>
              <a:gdLst>
                <a:gd name="T0" fmla="*/ 14 w 27"/>
                <a:gd name="T1" fmla="*/ 0 h 31"/>
                <a:gd name="T2" fmla="*/ 26 w 27"/>
                <a:gd name="T3" fmla="*/ 12 h 31"/>
                <a:gd name="T4" fmla="*/ 26 w 27"/>
                <a:gd name="T5" fmla="*/ 24 h 31"/>
                <a:gd name="T6" fmla="*/ 27 w 27"/>
                <a:gd name="T7" fmla="*/ 30 h 31"/>
                <a:gd name="T8" fmla="*/ 20 w 27"/>
                <a:gd name="T9" fmla="*/ 30 h 31"/>
                <a:gd name="T10" fmla="*/ 20 w 27"/>
                <a:gd name="T11" fmla="*/ 25 h 31"/>
                <a:gd name="T12" fmla="*/ 10 w 27"/>
                <a:gd name="T13" fmla="*/ 31 h 31"/>
                <a:gd name="T14" fmla="*/ 0 w 27"/>
                <a:gd name="T15" fmla="*/ 22 h 31"/>
                <a:gd name="T16" fmla="*/ 19 w 27"/>
                <a:gd name="T17" fmla="*/ 12 h 31"/>
                <a:gd name="T18" fmla="*/ 20 w 27"/>
                <a:gd name="T19" fmla="*/ 12 h 31"/>
                <a:gd name="T20" fmla="*/ 20 w 27"/>
                <a:gd name="T21" fmla="*/ 10 h 31"/>
                <a:gd name="T22" fmla="*/ 13 w 27"/>
                <a:gd name="T23" fmla="*/ 5 h 31"/>
                <a:gd name="T24" fmla="*/ 7 w 27"/>
                <a:gd name="T25" fmla="*/ 9 h 31"/>
                <a:gd name="T26" fmla="*/ 1 w 27"/>
                <a:gd name="T27" fmla="*/ 9 h 31"/>
                <a:gd name="T28" fmla="*/ 14 w 27"/>
                <a:gd name="T29" fmla="*/ 0 h 31"/>
                <a:gd name="T30" fmla="*/ 18 w 27"/>
                <a:gd name="T31" fmla="*/ 16 h 31"/>
                <a:gd name="T32" fmla="*/ 7 w 27"/>
                <a:gd name="T33" fmla="*/ 22 h 31"/>
                <a:gd name="T34" fmla="*/ 12 w 27"/>
                <a:gd name="T35" fmla="*/ 26 h 31"/>
                <a:gd name="T36" fmla="*/ 20 w 27"/>
                <a:gd name="T37" fmla="*/ 18 h 31"/>
                <a:gd name="T38" fmla="*/ 20 w 27"/>
                <a:gd name="T39" fmla="*/ 16 h 31"/>
                <a:gd name="T40" fmla="*/ 18 w 27"/>
                <a:gd name="T41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27" h="31">
                  <a:moveTo>
                    <a:pt x="14" y="0"/>
                  </a:moveTo>
                  <a:cubicBezTo>
                    <a:pt x="23" y="0"/>
                    <a:pt x="26" y="4"/>
                    <a:pt x="26" y="12"/>
                  </a:cubicBezTo>
                  <a:cubicBezTo>
                    <a:pt x="26" y="24"/>
                    <a:pt x="26" y="24"/>
                    <a:pt x="26" y="24"/>
                  </a:cubicBezTo>
                  <a:cubicBezTo>
                    <a:pt x="26" y="27"/>
                    <a:pt x="26" y="29"/>
                    <a:pt x="27" y="30"/>
                  </a:cubicBezTo>
                  <a:cubicBezTo>
                    <a:pt x="20" y="30"/>
                    <a:pt x="20" y="30"/>
                    <a:pt x="20" y="30"/>
                  </a:cubicBezTo>
                  <a:cubicBezTo>
                    <a:pt x="20" y="29"/>
                    <a:pt x="20" y="27"/>
                    <a:pt x="20" y="25"/>
                  </a:cubicBezTo>
                  <a:cubicBezTo>
                    <a:pt x="18" y="29"/>
                    <a:pt x="14" y="31"/>
                    <a:pt x="10" y="31"/>
                  </a:cubicBezTo>
                  <a:cubicBezTo>
                    <a:pt x="4" y="31"/>
                    <a:pt x="0" y="27"/>
                    <a:pt x="0" y="22"/>
                  </a:cubicBezTo>
                  <a:cubicBezTo>
                    <a:pt x="0" y="15"/>
                    <a:pt x="6" y="12"/>
                    <a:pt x="19" y="12"/>
                  </a:cubicBezTo>
                  <a:cubicBezTo>
                    <a:pt x="20" y="12"/>
                    <a:pt x="20" y="12"/>
                    <a:pt x="20" y="12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0" y="7"/>
                    <a:pt x="18" y="5"/>
                    <a:pt x="13" y="5"/>
                  </a:cubicBezTo>
                  <a:cubicBezTo>
                    <a:pt x="10" y="5"/>
                    <a:pt x="7" y="6"/>
                    <a:pt x="7" y="9"/>
                  </a:cubicBezTo>
                  <a:cubicBezTo>
                    <a:pt x="1" y="9"/>
                    <a:pt x="1" y="9"/>
                    <a:pt x="1" y="9"/>
                  </a:cubicBezTo>
                  <a:cubicBezTo>
                    <a:pt x="2" y="3"/>
                    <a:pt x="6" y="0"/>
                    <a:pt x="14" y="0"/>
                  </a:cubicBezTo>
                  <a:moveTo>
                    <a:pt x="18" y="16"/>
                  </a:moveTo>
                  <a:cubicBezTo>
                    <a:pt x="10" y="16"/>
                    <a:pt x="7" y="18"/>
                    <a:pt x="7" y="22"/>
                  </a:cubicBezTo>
                  <a:cubicBezTo>
                    <a:pt x="7" y="24"/>
                    <a:pt x="9" y="26"/>
                    <a:pt x="12" y="26"/>
                  </a:cubicBezTo>
                  <a:cubicBezTo>
                    <a:pt x="16" y="26"/>
                    <a:pt x="20" y="22"/>
                    <a:pt x="20" y="18"/>
                  </a:cubicBezTo>
                  <a:cubicBezTo>
                    <a:pt x="20" y="16"/>
                    <a:pt x="20" y="16"/>
                    <a:pt x="20" y="16"/>
                  </a:cubicBezTo>
                  <a:lnTo>
                    <a:pt x="18" y="1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0" name="Freeform 36"/>
            <p:cNvSpPr>
              <a:spLocks/>
            </p:cNvSpPr>
            <p:nvPr userDrawn="1"/>
          </p:nvSpPr>
          <p:spPr bwMode="auto">
            <a:xfrm>
              <a:off x="4938120" y="2871813"/>
              <a:ext cx="60325" cy="112713"/>
            </a:xfrm>
            <a:custGeom>
              <a:avLst/>
              <a:gdLst>
                <a:gd name="T0" fmla="*/ 16 w 16"/>
                <a:gd name="T1" fmla="*/ 7 h 30"/>
                <a:gd name="T2" fmla="*/ 14 w 16"/>
                <a:gd name="T3" fmla="*/ 7 h 30"/>
                <a:gd name="T4" fmla="*/ 7 w 16"/>
                <a:gd name="T5" fmla="*/ 16 h 30"/>
                <a:gd name="T6" fmla="*/ 7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7 h 30"/>
                <a:gd name="T16" fmla="*/ 14 w 16"/>
                <a:gd name="T17" fmla="*/ 0 h 30"/>
                <a:gd name="T18" fmla="*/ 16 w 16"/>
                <a:gd name="T19" fmla="*/ 0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5" y="7"/>
                    <a:pt x="14" y="7"/>
                  </a:cubicBezTo>
                  <a:cubicBezTo>
                    <a:pt x="10" y="7"/>
                    <a:pt x="7" y="10"/>
                    <a:pt x="7" y="16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8" y="3"/>
                    <a:pt x="10" y="0"/>
                    <a:pt x="14" y="0"/>
                  </a:cubicBezTo>
                  <a:cubicBezTo>
                    <a:pt x="15" y="0"/>
                    <a:pt x="15" y="0"/>
                    <a:pt x="16" y="0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1" name="Freeform 37"/>
            <p:cNvSpPr>
              <a:spLocks/>
            </p:cNvSpPr>
            <p:nvPr userDrawn="1"/>
          </p:nvSpPr>
          <p:spPr bwMode="auto">
            <a:xfrm>
              <a:off x="5009558" y="2871813"/>
              <a:ext cx="90488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1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3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7"/>
                    <a:pt x="16" y="5"/>
                    <a:pt x="13" y="5"/>
                  </a:cubicBezTo>
                  <a:cubicBezTo>
                    <a:pt x="9" y="5"/>
                    <a:pt x="6" y="8"/>
                    <a:pt x="6" y="13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2" name="Freeform 38"/>
            <p:cNvSpPr>
              <a:spLocks noEditPoints="1"/>
            </p:cNvSpPr>
            <p:nvPr userDrawn="1"/>
          </p:nvSpPr>
          <p:spPr bwMode="auto">
            <a:xfrm>
              <a:off x="5127034" y="2836888"/>
              <a:ext cx="22225" cy="147638"/>
            </a:xfrm>
            <a:custGeom>
              <a:avLst/>
              <a:gdLst>
                <a:gd name="T0" fmla="*/ 14 w 14"/>
                <a:gd name="T1" fmla="*/ 12 h 93"/>
                <a:gd name="T2" fmla="*/ 0 w 14"/>
                <a:gd name="T3" fmla="*/ 12 h 93"/>
                <a:gd name="T4" fmla="*/ 0 w 14"/>
                <a:gd name="T5" fmla="*/ 0 h 93"/>
                <a:gd name="T6" fmla="*/ 14 w 14"/>
                <a:gd name="T7" fmla="*/ 0 h 93"/>
                <a:gd name="T8" fmla="*/ 14 w 14"/>
                <a:gd name="T9" fmla="*/ 12 h 93"/>
                <a:gd name="T10" fmla="*/ 14 w 14"/>
                <a:gd name="T11" fmla="*/ 93 h 93"/>
                <a:gd name="T12" fmla="*/ 0 w 14"/>
                <a:gd name="T13" fmla="*/ 93 h 93"/>
                <a:gd name="T14" fmla="*/ 0 w 14"/>
                <a:gd name="T15" fmla="*/ 24 h 93"/>
                <a:gd name="T16" fmla="*/ 14 w 14"/>
                <a:gd name="T17" fmla="*/ 24 h 93"/>
                <a:gd name="T18" fmla="*/ 14 w 14"/>
                <a:gd name="T19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4" h="93">
                  <a:moveTo>
                    <a:pt x="14" y="12"/>
                  </a:moveTo>
                  <a:lnTo>
                    <a:pt x="0" y="12"/>
                  </a:lnTo>
                  <a:lnTo>
                    <a:pt x="0" y="0"/>
                  </a:lnTo>
                  <a:lnTo>
                    <a:pt x="14" y="0"/>
                  </a:lnTo>
                  <a:lnTo>
                    <a:pt x="14" y="12"/>
                  </a:lnTo>
                  <a:close/>
                  <a:moveTo>
                    <a:pt x="14" y="93"/>
                  </a:moveTo>
                  <a:lnTo>
                    <a:pt x="0" y="93"/>
                  </a:lnTo>
                  <a:lnTo>
                    <a:pt x="0" y="24"/>
                  </a:lnTo>
                  <a:lnTo>
                    <a:pt x="14" y="24"/>
                  </a:lnTo>
                  <a:lnTo>
                    <a:pt x="14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3" name="Freeform 39"/>
            <p:cNvSpPr>
              <a:spLocks/>
            </p:cNvSpPr>
            <p:nvPr userDrawn="1"/>
          </p:nvSpPr>
          <p:spPr bwMode="auto">
            <a:xfrm>
              <a:off x="5176247" y="2871813"/>
              <a:ext cx="88901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1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3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7"/>
                    <a:pt x="16" y="5"/>
                    <a:pt x="13" y="5"/>
                  </a:cubicBezTo>
                  <a:cubicBezTo>
                    <a:pt x="9" y="5"/>
                    <a:pt x="6" y="8"/>
                    <a:pt x="6" y="13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4" name="Freeform 40"/>
            <p:cNvSpPr>
              <a:spLocks noEditPoints="1"/>
            </p:cNvSpPr>
            <p:nvPr userDrawn="1"/>
          </p:nvSpPr>
          <p:spPr bwMode="auto">
            <a:xfrm>
              <a:off x="5281022" y="2855938"/>
              <a:ext cx="109538" cy="169863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7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5 h 45"/>
                <a:gd name="T14" fmla="*/ 11 w 29"/>
                <a:gd name="T15" fmla="*/ 28 h 45"/>
                <a:gd name="T16" fmla="*/ 19 w 29"/>
                <a:gd name="T17" fmla="*/ 28 h 45"/>
                <a:gd name="T18" fmla="*/ 29 w 29"/>
                <a:gd name="T19" fmla="*/ 36 h 45"/>
                <a:gd name="T20" fmla="*/ 14 w 29"/>
                <a:gd name="T21" fmla="*/ 45 h 45"/>
                <a:gd name="T22" fmla="*/ 0 w 29"/>
                <a:gd name="T23" fmla="*/ 37 h 45"/>
                <a:gd name="T24" fmla="*/ 4 w 29"/>
                <a:gd name="T25" fmla="*/ 31 h 45"/>
                <a:gd name="T26" fmla="*/ 1 w 29"/>
                <a:gd name="T27" fmla="*/ 27 h 45"/>
                <a:gd name="T28" fmla="*/ 6 w 29"/>
                <a:gd name="T29" fmla="*/ 21 h 45"/>
                <a:gd name="T30" fmla="*/ 2 w 29"/>
                <a:gd name="T31" fmla="*/ 14 h 45"/>
                <a:gd name="T32" fmla="*/ 14 w 29"/>
                <a:gd name="T33" fmla="*/ 4 h 45"/>
                <a:gd name="T34" fmla="*/ 20 w 29"/>
                <a:gd name="T35" fmla="*/ 6 h 45"/>
                <a:gd name="T36" fmla="*/ 27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6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6 h 45"/>
                <a:gd name="T54" fmla="*/ 8 w 29"/>
                <a:gd name="T55" fmla="*/ 14 h 45"/>
                <a:gd name="T56" fmla="*/ 14 w 29"/>
                <a:gd name="T57" fmla="*/ 20 h 45"/>
                <a:gd name="T58" fmla="*/ 19 w 29"/>
                <a:gd name="T59" fmla="*/ 14 h 45"/>
                <a:gd name="T60" fmla="*/ 14 w 29"/>
                <a:gd name="T61" fmla="*/ 8 h 45"/>
                <a:gd name="T62" fmla="*/ 8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8" y="5"/>
                    <a:pt x="27" y="5"/>
                  </a:cubicBezTo>
                  <a:cubicBezTo>
                    <a:pt x="25" y="5"/>
                    <a:pt x="23" y="6"/>
                    <a:pt x="23" y="7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1" y="24"/>
                    <a:pt x="14" y="24"/>
                  </a:cubicBezTo>
                  <a:cubicBezTo>
                    <a:pt x="13" y="24"/>
                    <a:pt x="11" y="23"/>
                    <a:pt x="10" y="23"/>
                  </a:cubicBezTo>
                  <a:cubicBezTo>
                    <a:pt x="8" y="24"/>
                    <a:pt x="7" y="24"/>
                    <a:pt x="7" y="25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19" y="28"/>
                    <a:pt x="19" y="28"/>
                    <a:pt x="19" y="28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1"/>
                    <a:pt x="24" y="45"/>
                    <a:pt x="14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1" y="32"/>
                    <a:pt x="4" y="31"/>
                  </a:cubicBezTo>
                  <a:cubicBezTo>
                    <a:pt x="2" y="30"/>
                    <a:pt x="1" y="29"/>
                    <a:pt x="1" y="27"/>
                  </a:cubicBezTo>
                  <a:cubicBezTo>
                    <a:pt x="1" y="24"/>
                    <a:pt x="3" y="22"/>
                    <a:pt x="6" y="21"/>
                  </a:cubicBezTo>
                  <a:cubicBezTo>
                    <a:pt x="3" y="20"/>
                    <a:pt x="2" y="17"/>
                    <a:pt x="2" y="14"/>
                  </a:cubicBezTo>
                  <a:cubicBezTo>
                    <a:pt x="2" y="9"/>
                    <a:pt x="7" y="4"/>
                    <a:pt x="14" y="4"/>
                  </a:cubicBezTo>
                  <a:cubicBezTo>
                    <a:pt x="16" y="4"/>
                    <a:pt x="18" y="5"/>
                    <a:pt x="20" y="6"/>
                  </a:cubicBezTo>
                  <a:cubicBezTo>
                    <a:pt x="20" y="2"/>
                    <a:pt x="23" y="0"/>
                    <a:pt x="27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6"/>
                  </a:moveTo>
                  <a:cubicBezTo>
                    <a:pt x="6" y="39"/>
                    <a:pt x="9" y="41"/>
                    <a:pt x="15" y="41"/>
                  </a:cubicBezTo>
                  <a:cubicBezTo>
                    <a:pt x="20" y="41"/>
                    <a:pt x="23" y="39"/>
                    <a:pt x="23" y="37"/>
                  </a:cubicBezTo>
                  <a:cubicBezTo>
                    <a:pt x="23" y="35"/>
                    <a:pt x="22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6" y="34"/>
                    <a:pt x="6" y="35"/>
                    <a:pt x="6" y="36"/>
                  </a:cubicBezTo>
                  <a:moveTo>
                    <a:pt x="8" y="14"/>
                  </a:moveTo>
                  <a:cubicBezTo>
                    <a:pt x="8" y="17"/>
                    <a:pt x="11" y="20"/>
                    <a:pt x="14" y="20"/>
                  </a:cubicBezTo>
                  <a:cubicBezTo>
                    <a:pt x="17" y="20"/>
                    <a:pt x="19" y="17"/>
                    <a:pt x="19" y="14"/>
                  </a:cubicBezTo>
                  <a:cubicBezTo>
                    <a:pt x="19" y="11"/>
                    <a:pt x="17" y="8"/>
                    <a:pt x="14" y="8"/>
                  </a:cubicBezTo>
                  <a:cubicBezTo>
                    <a:pt x="11" y="8"/>
                    <a:pt x="8" y="11"/>
                    <a:pt x="8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5" name="Freeform 41"/>
            <p:cNvSpPr>
              <a:spLocks/>
            </p:cNvSpPr>
            <p:nvPr userDrawn="1"/>
          </p:nvSpPr>
          <p:spPr bwMode="auto">
            <a:xfrm>
              <a:off x="5454061" y="2833713"/>
              <a:ext cx="71438" cy="150813"/>
            </a:xfrm>
            <a:custGeom>
              <a:avLst/>
              <a:gdLst>
                <a:gd name="T0" fmla="*/ 19 w 19"/>
                <a:gd name="T1" fmla="*/ 5 h 40"/>
                <a:gd name="T2" fmla="*/ 16 w 19"/>
                <a:gd name="T3" fmla="*/ 5 h 40"/>
                <a:gd name="T4" fmla="*/ 11 w 19"/>
                <a:gd name="T5" fmla="*/ 10 h 40"/>
                <a:gd name="T6" fmla="*/ 11 w 19"/>
                <a:gd name="T7" fmla="*/ 11 h 40"/>
                <a:gd name="T8" fmla="*/ 18 w 19"/>
                <a:gd name="T9" fmla="*/ 11 h 40"/>
                <a:gd name="T10" fmla="*/ 18 w 19"/>
                <a:gd name="T11" fmla="*/ 15 h 40"/>
                <a:gd name="T12" fmla="*/ 11 w 19"/>
                <a:gd name="T13" fmla="*/ 15 h 40"/>
                <a:gd name="T14" fmla="*/ 11 w 19"/>
                <a:gd name="T15" fmla="*/ 40 h 40"/>
                <a:gd name="T16" fmla="*/ 4 w 19"/>
                <a:gd name="T17" fmla="*/ 40 h 40"/>
                <a:gd name="T18" fmla="*/ 4 w 19"/>
                <a:gd name="T19" fmla="*/ 15 h 40"/>
                <a:gd name="T20" fmla="*/ 0 w 19"/>
                <a:gd name="T21" fmla="*/ 15 h 40"/>
                <a:gd name="T22" fmla="*/ 0 w 19"/>
                <a:gd name="T23" fmla="*/ 11 h 40"/>
                <a:gd name="T24" fmla="*/ 4 w 19"/>
                <a:gd name="T25" fmla="*/ 11 h 40"/>
                <a:gd name="T26" fmla="*/ 4 w 19"/>
                <a:gd name="T27" fmla="*/ 10 h 40"/>
                <a:gd name="T28" fmla="*/ 14 w 19"/>
                <a:gd name="T29" fmla="*/ 0 h 40"/>
                <a:gd name="T30" fmla="*/ 19 w 19"/>
                <a:gd name="T31" fmla="*/ 1 h 40"/>
                <a:gd name="T32" fmla="*/ 19 w 19"/>
                <a:gd name="T33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" h="40">
                  <a:moveTo>
                    <a:pt x="19" y="5"/>
                  </a:moveTo>
                  <a:cubicBezTo>
                    <a:pt x="18" y="5"/>
                    <a:pt x="16" y="5"/>
                    <a:pt x="16" y="5"/>
                  </a:cubicBezTo>
                  <a:cubicBezTo>
                    <a:pt x="12" y="5"/>
                    <a:pt x="11" y="7"/>
                    <a:pt x="11" y="10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4" y="40"/>
                    <a:pt x="4" y="40"/>
                    <a:pt x="4" y="40"/>
                  </a:cubicBezTo>
                  <a:cubicBezTo>
                    <a:pt x="4" y="15"/>
                    <a:pt x="4" y="15"/>
                    <a:pt x="4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11"/>
                    <a:pt x="4" y="11"/>
                    <a:pt x="4" y="11"/>
                  </a:cubicBezTo>
                  <a:cubicBezTo>
                    <a:pt x="4" y="10"/>
                    <a:pt x="4" y="10"/>
                    <a:pt x="4" y="10"/>
                  </a:cubicBezTo>
                  <a:cubicBezTo>
                    <a:pt x="4" y="4"/>
                    <a:pt x="7" y="0"/>
                    <a:pt x="14" y="0"/>
                  </a:cubicBezTo>
                  <a:cubicBezTo>
                    <a:pt x="16" y="0"/>
                    <a:pt x="18" y="0"/>
                    <a:pt x="19" y="1"/>
                  </a:cubicBezTo>
                  <a:lnTo>
                    <a:pt x="19" y="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6" name="Freeform 42"/>
            <p:cNvSpPr>
              <a:spLocks noEditPoints="1"/>
            </p:cNvSpPr>
            <p:nvPr userDrawn="1"/>
          </p:nvSpPr>
          <p:spPr bwMode="auto">
            <a:xfrm>
              <a:off x="5525499" y="2871813"/>
              <a:ext cx="104776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2"/>
                    <a:pt x="9" y="26"/>
                    <a:pt x="14" y="26"/>
                  </a:cubicBezTo>
                  <a:cubicBezTo>
                    <a:pt x="18" y="26"/>
                    <a:pt x="21" y="22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9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7" name="Freeform 43"/>
            <p:cNvSpPr>
              <a:spLocks/>
            </p:cNvSpPr>
            <p:nvPr userDrawn="1"/>
          </p:nvSpPr>
          <p:spPr bwMode="auto">
            <a:xfrm>
              <a:off x="5649325" y="2871813"/>
              <a:ext cx="57150" cy="112713"/>
            </a:xfrm>
            <a:custGeom>
              <a:avLst/>
              <a:gdLst>
                <a:gd name="T0" fmla="*/ 15 w 15"/>
                <a:gd name="T1" fmla="*/ 7 h 30"/>
                <a:gd name="T2" fmla="*/ 14 w 15"/>
                <a:gd name="T3" fmla="*/ 7 h 30"/>
                <a:gd name="T4" fmla="*/ 6 w 15"/>
                <a:gd name="T5" fmla="*/ 16 h 30"/>
                <a:gd name="T6" fmla="*/ 6 w 15"/>
                <a:gd name="T7" fmla="*/ 30 h 30"/>
                <a:gd name="T8" fmla="*/ 0 w 15"/>
                <a:gd name="T9" fmla="*/ 30 h 30"/>
                <a:gd name="T10" fmla="*/ 0 w 15"/>
                <a:gd name="T11" fmla="*/ 1 h 30"/>
                <a:gd name="T12" fmla="*/ 5 w 15"/>
                <a:gd name="T13" fmla="*/ 1 h 30"/>
                <a:gd name="T14" fmla="*/ 5 w 15"/>
                <a:gd name="T15" fmla="*/ 7 h 30"/>
                <a:gd name="T16" fmla="*/ 14 w 15"/>
                <a:gd name="T17" fmla="*/ 0 h 30"/>
                <a:gd name="T18" fmla="*/ 15 w 15"/>
                <a:gd name="T19" fmla="*/ 0 h 30"/>
                <a:gd name="T20" fmla="*/ 15 w 15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" h="30">
                  <a:moveTo>
                    <a:pt x="15" y="7"/>
                  </a:moveTo>
                  <a:cubicBezTo>
                    <a:pt x="15" y="7"/>
                    <a:pt x="14" y="7"/>
                    <a:pt x="14" y="7"/>
                  </a:cubicBezTo>
                  <a:cubicBezTo>
                    <a:pt x="9" y="7"/>
                    <a:pt x="6" y="10"/>
                    <a:pt x="6" y="16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7" y="3"/>
                    <a:pt x="10" y="0"/>
                    <a:pt x="14" y="0"/>
                  </a:cubicBezTo>
                  <a:cubicBezTo>
                    <a:pt x="14" y="0"/>
                    <a:pt x="15" y="0"/>
                    <a:pt x="15" y="0"/>
                  </a:cubicBezTo>
                  <a:lnTo>
                    <a:pt x="15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8" name="Rectangle 44"/>
            <p:cNvSpPr>
              <a:spLocks noChangeArrowheads="1"/>
            </p:cNvSpPr>
            <p:nvPr userDrawn="1"/>
          </p:nvSpPr>
          <p:spPr bwMode="auto">
            <a:xfrm>
              <a:off x="5785851" y="2836888"/>
              <a:ext cx="22225" cy="14763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9" name="Freeform 45"/>
            <p:cNvSpPr>
              <a:spLocks noEditPoints="1"/>
            </p:cNvSpPr>
            <p:nvPr userDrawn="1"/>
          </p:nvSpPr>
          <p:spPr bwMode="auto">
            <a:xfrm>
              <a:off x="5833476" y="2836888"/>
              <a:ext cx="23813" cy="147638"/>
            </a:xfrm>
            <a:custGeom>
              <a:avLst/>
              <a:gdLst>
                <a:gd name="T0" fmla="*/ 15 w 15"/>
                <a:gd name="T1" fmla="*/ 12 h 93"/>
                <a:gd name="T2" fmla="*/ 0 w 15"/>
                <a:gd name="T3" fmla="*/ 12 h 93"/>
                <a:gd name="T4" fmla="*/ 0 w 15"/>
                <a:gd name="T5" fmla="*/ 0 h 93"/>
                <a:gd name="T6" fmla="*/ 15 w 15"/>
                <a:gd name="T7" fmla="*/ 0 h 93"/>
                <a:gd name="T8" fmla="*/ 15 w 15"/>
                <a:gd name="T9" fmla="*/ 12 h 93"/>
                <a:gd name="T10" fmla="*/ 15 w 15"/>
                <a:gd name="T11" fmla="*/ 93 h 93"/>
                <a:gd name="T12" fmla="*/ 0 w 15"/>
                <a:gd name="T13" fmla="*/ 93 h 93"/>
                <a:gd name="T14" fmla="*/ 0 w 15"/>
                <a:gd name="T15" fmla="*/ 24 h 93"/>
                <a:gd name="T16" fmla="*/ 15 w 15"/>
                <a:gd name="T17" fmla="*/ 24 h 93"/>
                <a:gd name="T18" fmla="*/ 15 w 15"/>
                <a:gd name="T19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5" h="93">
                  <a:moveTo>
                    <a:pt x="15" y="12"/>
                  </a:moveTo>
                  <a:lnTo>
                    <a:pt x="0" y="12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2"/>
                  </a:lnTo>
                  <a:close/>
                  <a:moveTo>
                    <a:pt x="15" y="93"/>
                  </a:moveTo>
                  <a:lnTo>
                    <a:pt x="0" y="93"/>
                  </a:lnTo>
                  <a:lnTo>
                    <a:pt x="0" y="24"/>
                  </a:lnTo>
                  <a:lnTo>
                    <a:pt x="15" y="24"/>
                  </a:lnTo>
                  <a:lnTo>
                    <a:pt x="15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0" name="Freeform 46"/>
            <p:cNvSpPr>
              <a:spLocks/>
            </p:cNvSpPr>
            <p:nvPr userDrawn="1"/>
          </p:nvSpPr>
          <p:spPr bwMode="auto">
            <a:xfrm>
              <a:off x="5871577" y="2833713"/>
              <a:ext cx="76201" cy="150813"/>
            </a:xfrm>
            <a:custGeom>
              <a:avLst/>
              <a:gdLst>
                <a:gd name="T0" fmla="*/ 20 w 20"/>
                <a:gd name="T1" fmla="*/ 5 h 40"/>
                <a:gd name="T2" fmla="*/ 16 w 20"/>
                <a:gd name="T3" fmla="*/ 5 h 40"/>
                <a:gd name="T4" fmla="*/ 11 w 20"/>
                <a:gd name="T5" fmla="*/ 10 h 40"/>
                <a:gd name="T6" fmla="*/ 11 w 20"/>
                <a:gd name="T7" fmla="*/ 11 h 40"/>
                <a:gd name="T8" fmla="*/ 18 w 20"/>
                <a:gd name="T9" fmla="*/ 11 h 40"/>
                <a:gd name="T10" fmla="*/ 18 w 20"/>
                <a:gd name="T11" fmla="*/ 15 h 40"/>
                <a:gd name="T12" fmla="*/ 11 w 20"/>
                <a:gd name="T13" fmla="*/ 15 h 40"/>
                <a:gd name="T14" fmla="*/ 11 w 20"/>
                <a:gd name="T15" fmla="*/ 40 h 40"/>
                <a:gd name="T16" fmla="*/ 5 w 20"/>
                <a:gd name="T17" fmla="*/ 40 h 40"/>
                <a:gd name="T18" fmla="*/ 5 w 20"/>
                <a:gd name="T19" fmla="*/ 15 h 40"/>
                <a:gd name="T20" fmla="*/ 0 w 20"/>
                <a:gd name="T21" fmla="*/ 15 h 40"/>
                <a:gd name="T22" fmla="*/ 0 w 20"/>
                <a:gd name="T23" fmla="*/ 11 h 40"/>
                <a:gd name="T24" fmla="*/ 5 w 20"/>
                <a:gd name="T25" fmla="*/ 11 h 40"/>
                <a:gd name="T26" fmla="*/ 5 w 20"/>
                <a:gd name="T27" fmla="*/ 10 h 40"/>
                <a:gd name="T28" fmla="*/ 14 w 20"/>
                <a:gd name="T29" fmla="*/ 0 h 40"/>
                <a:gd name="T30" fmla="*/ 20 w 20"/>
                <a:gd name="T31" fmla="*/ 1 h 40"/>
                <a:gd name="T32" fmla="*/ 20 w 20"/>
                <a:gd name="T33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0" h="40">
                  <a:moveTo>
                    <a:pt x="20" y="5"/>
                  </a:moveTo>
                  <a:cubicBezTo>
                    <a:pt x="18" y="5"/>
                    <a:pt x="17" y="5"/>
                    <a:pt x="16" y="5"/>
                  </a:cubicBezTo>
                  <a:cubicBezTo>
                    <a:pt x="12" y="5"/>
                    <a:pt x="11" y="7"/>
                    <a:pt x="11" y="10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5" y="40"/>
                    <a:pt x="5" y="40"/>
                    <a:pt x="5" y="40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5" y="11"/>
                    <a:pt x="5" y="11"/>
                    <a:pt x="5" y="11"/>
                  </a:cubicBezTo>
                  <a:cubicBezTo>
                    <a:pt x="5" y="10"/>
                    <a:pt x="5" y="10"/>
                    <a:pt x="5" y="10"/>
                  </a:cubicBezTo>
                  <a:cubicBezTo>
                    <a:pt x="5" y="4"/>
                    <a:pt x="8" y="0"/>
                    <a:pt x="14" y="0"/>
                  </a:cubicBezTo>
                  <a:cubicBezTo>
                    <a:pt x="16" y="0"/>
                    <a:pt x="18" y="0"/>
                    <a:pt x="20" y="1"/>
                  </a:cubicBezTo>
                  <a:lnTo>
                    <a:pt x="20" y="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1" name="Freeform 47"/>
            <p:cNvSpPr>
              <a:spLocks noEditPoints="1"/>
            </p:cNvSpPr>
            <p:nvPr userDrawn="1"/>
          </p:nvSpPr>
          <p:spPr bwMode="auto">
            <a:xfrm>
              <a:off x="5943015" y="2871813"/>
              <a:ext cx="106363" cy="117476"/>
            </a:xfrm>
            <a:custGeom>
              <a:avLst/>
              <a:gdLst>
                <a:gd name="T0" fmla="*/ 7 w 28"/>
                <a:gd name="T1" fmla="*/ 17 h 31"/>
                <a:gd name="T2" fmla="*/ 14 w 28"/>
                <a:gd name="T3" fmla="*/ 26 h 31"/>
                <a:gd name="T4" fmla="*/ 21 w 28"/>
                <a:gd name="T5" fmla="*/ 21 h 31"/>
                <a:gd name="T6" fmla="*/ 27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5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2 h 31"/>
                <a:gd name="T22" fmla="*/ 14 w 28"/>
                <a:gd name="T23" fmla="*/ 5 h 31"/>
                <a:gd name="T24" fmla="*/ 7 w 28"/>
                <a:gd name="T25" fmla="*/ 12 h 31"/>
                <a:gd name="T26" fmla="*/ 21 w 28"/>
                <a:gd name="T27" fmla="*/ 12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8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1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5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2"/>
                  </a:moveTo>
                  <a:cubicBezTo>
                    <a:pt x="21" y="7"/>
                    <a:pt x="18" y="5"/>
                    <a:pt x="14" y="5"/>
                  </a:cubicBezTo>
                  <a:cubicBezTo>
                    <a:pt x="10" y="5"/>
                    <a:pt x="7" y="8"/>
                    <a:pt x="7" y="12"/>
                  </a:cubicBezTo>
                  <a:lnTo>
                    <a:pt x="21" y="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1143723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1" r:id="rId2"/>
    <p:sldLayoutId id="2147483660" r:id="rId3"/>
    <p:sldLayoutId id="2147483652" r:id="rId4"/>
    <p:sldLayoutId id="2147483654" r:id="rId5"/>
    <p:sldLayoutId id="2147483655" r:id="rId6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hf hdr="0" dt="0"/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bg2"/>
          </a:solidFill>
          <a:latin typeface="Montreal-DemiBold" pitchFamily="2" charset="0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buFont typeface="Arial" pitchFamily="34" charset="0"/>
        <a:buNone/>
        <a:defRPr lang="en-US" sz="1600" kern="1200" cap="all" baseline="0" dirty="0" smtClean="0">
          <a:solidFill>
            <a:schemeClr val="accent1"/>
          </a:solidFill>
          <a:latin typeface="+mn-lt"/>
          <a:ea typeface="+mn-ea"/>
          <a:cs typeface="+mn-cs"/>
        </a:defRPr>
      </a:lvl1pPr>
      <a:lvl2pPr marL="355600" indent="-173038" algn="l" defTabSz="914400" rtl="0" eaLnBrk="1" latinLnBrk="0" hangingPunct="1">
        <a:spcBef>
          <a:spcPct val="20000"/>
        </a:spcBef>
        <a:spcAft>
          <a:spcPts val="600"/>
        </a:spcAft>
        <a:buClr>
          <a:schemeClr val="accent3"/>
        </a:buClr>
        <a:buFont typeface="Wingdings" pitchFamily="2" charset="2"/>
        <a:buChar char="§"/>
        <a:tabLst>
          <a:tab pos="355600" algn="l"/>
        </a:tabLst>
        <a:defRPr sz="1400" kern="1200">
          <a:solidFill>
            <a:schemeClr val="tx2"/>
          </a:solidFill>
          <a:latin typeface="+mn-lt"/>
          <a:ea typeface="+mn-ea"/>
          <a:cs typeface="+mn-cs"/>
        </a:defRPr>
      </a:lvl2pPr>
      <a:lvl3pPr marL="538163" indent="-182563" algn="l" defTabSz="914400" rtl="0" eaLnBrk="1" latinLnBrk="0" hangingPunct="1">
        <a:spcBef>
          <a:spcPct val="20000"/>
        </a:spcBef>
        <a:spcAft>
          <a:spcPts val="600"/>
        </a:spcAft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3pPr>
      <a:lvl4pPr marL="720725" indent="-182563" algn="l" defTabSz="914400" rtl="0" eaLnBrk="1" latinLnBrk="0" hangingPunct="1">
        <a:spcBef>
          <a:spcPct val="20000"/>
        </a:spcBef>
        <a:spcAft>
          <a:spcPts val="600"/>
        </a:spcAft>
        <a:buClr>
          <a:schemeClr val="accent3"/>
        </a:buClr>
        <a:buFont typeface="Wingdings" pitchFamily="2" charset="2"/>
        <a:buChar char="§"/>
        <a:defRPr sz="1100" kern="1200">
          <a:solidFill>
            <a:schemeClr val="tx2"/>
          </a:solidFill>
          <a:latin typeface="+mn-lt"/>
          <a:ea typeface="+mn-ea"/>
          <a:cs typeface="+mn-cs"/>
        </a:defRPr>
      </a:lvl4pPr>
      <a:lvl5pPr marL="892175" indent="-171450" algn="l" defTabSz="914400" rtl="0" eaLnBrk="1" latinLnBrk="0" hangingPunct="1">
        <a:spcBef>
          <a:spcPct val="20000"/>
        </a:spcBef>
        <a:spcAft>
          <a:spcPts val="600"/>
        </a:spcAft>
        <a:buClr>
          <a:schemeClr val="accent3"/>
        </a:buClr>
        <a:buFont typeface="Wingdings" pitchFamily="2" charset="2"/>
        <a:buChar char="§"/>
        <a:defRPr sz="11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Freeform 46"/>
          <p:cNvSpPr>
            <a:spLocks/>
          </p:cNvSpPr>
          <p:nvPr/>
        </p:nvSpPr>
        <p:spPr bwMode="auto">
          <a:xfrm>
            <a:off x="238920" y="4528946"/>
            <a:ext cx="8666161" cy="442912"/>
          </a:xfrm>
          <a:custGeom>
            <a:avLst/>
            <a:gdLst>
              <a:gd name="T0" fmla="*/ 5257 w 5313"/>
              <a:gd name="T1" fmla="*/ 0 h 269"/>
              <a:gd name="T2" fmla="*/ 3721 w 5313"/>
              <a:gd name="T3" fmla="*/ 0 h 269"/>
              <a:gd name="T4" fmla="*/ 1592 w 5313"/>
              <a:gd name="T5" fmla="*/ 0 h 269"/>
              <a:gd name="T6" fmla="*/ 87 w 5313"/>
              <a:gd name="T7" fmla="*/ 0 h 269"/>
              <a:gd name="T8" fmla="*/ 87 w 5313"/>
              <a:gd name="T9" fmla="*/ 0 h 269"/>
              <a:gd name="T10" fmla="*/ 0 w 5313"/>
              <a:gd name="T11" fmla="*/ 0 h 269"/>
              <a:gd name="T12" fmla="*/ 0 w 5313"/>
              <a:gd name="T13" fmla="*/ 56 h 269"/>
              <a:gd name="T14" fmla="*/ 0 w 5313"/>
              <a:gd name="T15" fmla="*/ 74 h 269"/>
              <a:gd name="T16" fmla="*/ 0 w 5313"/>
              <a:gd name="T17" fmla="*/ 90 h 269"/>
              <a:gd name="T18" fmla="*/ 0 w 5313"/>
              <a:gd name="T19" fmla="*/ 130 h 269"/>
              <a:gd name="T20" fmla="*/ 0 w 5313"/>
              <a:gd name="T21" fmla="*/ 139 h 269"/>
              <a:gd name="T22" fmla="*/ 0 w 5313"/>
              <a:gd name="T23" fmla="*/ 170 h 269"/>
              <a:gd name="T24" fmla="*/ 0 w 5313"/>
              <a:gd name="T25" fmla="*/ 213 h 269"/>
              <a:gd name="T26" fmla="*/ 56 w 5313"/>
              <a:gd name="T27" fmla="*/ 269 h 269"/>
              <a:gd name="T28" fmla="*/ 1592 w 5313"/>
              <a:gd name="T29" fmla="*/ 269 h 269"/>
              <a:gd name="T30" fmla="*/ 3721 w 5313"/>
              <a:gd name="T31" fmla="*/ 269 h 269"/>
              <a:gd name="T32" fmla="*/ 5257 w 5313"/>
              <a:gd name="T33" fmla="*/ 269 h 269"/>
              <a:gd name="T34" fmla="*/ 5313 w 5313"/>
              <a:gd name="T35" fmla="*/ 213 h 269"/>
              <a:gd name="T36" fmla="*/ 5313 w 5313"/>
              <a:gd name="T37" fmla="*/ 195 h 269"/>
              <a:gd name="T38" fmla="*/ 5313 w 5313"/>
              <a:gd name="T39" fmla="*/ 139 h 269"/>
              <a:gd name="T40" fmla="*/ 5313 w 5313"/>
              <a:gd name="T41" fmla="*/ 130 h 269"/>
              <a:gd name="T42" fmla="*/ 5313 w 5313"/>
              <a:gd name="T43" fmla="*/ 99 h 269"/>
              <a:gd name="T44" fmla="*/ 5313 w 5313"/>
              <a:gd name="T45" fmla="*/ 56 h 269"/>
              <a:gd name="T46" fmla="*/ 5257 w 5313"/>
              <a:gd name="T47" fmla="*/ 0 h 2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5313" h="269">
                <a:moveTo>
                  <a:pt x="5257" y="0"/>
                </a:moveTo>
                <a:cubicBezTo>
                  <a:pt x="3721" y="0"/>
                  <a:pt x="3721" y="0"/>
                  <a:pt x="3721" y="0"/>
                </a:cubicBezTo>
                <a:cubicBezTo>
                  <a:pt x="1592" y="0"/>
                  <a:pt x="1592" y="0"/>
                  <a:pt x="1592" y="0"/>
                </a:cubicBezTo>
                <a:cubicBezTo>
                  <a:pt x="477" y="0"/>
                  <a:pt x="171" y="0"/>
                  <a:pt x="87" y="0"/>
                </a:cubicBezTo>
                <a:cubicBezTo>
                  <a:pt x="87" y="0"/>
                  <a:pt x="87" y="0"/>
                  <a:pt x="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3"/>
                  <a:pt x="0" y="69"/>
                  <a:pt x="0" y="74"/>
                </a:cubicBezTo>
                <a:cubicBezTo>
                  <a:pt x="0" y="80"/>
                  <a:pt x="0" y="85"/>
                  <a:pt x="0" y="90"/>
                </a:cubicBezTo>
                <a:cubicBezTo>
                  <a:pt x="0" y="130"/>
                  <a:pt x="0" y="130"/>
                  <a:pt x="0" y="130"/>
                </a:cubicBezTo>
                <a:cubicBezTo>
                  <a:pt x="0" y="133"/>
                  <a:pt x="0" y="136"/>
                  <a:pt x="0" y="139"/>
                </a:cubicBezTo>
                <a:cubicBezTo>
                  <a:pt x="0" y="170"/>
                  <a:pt x="0" y="170"/>
                  <a:pt x="0" y="170"/>
                </a:cubicBezTo>
                <a:cubicBezTo>
                  <a:pt x="0" y="213"/>
                  <a:pt x="0" y="213"/>
                  <a:pt x="0" y="213"/>
                </a:cubicBezTo>
                <a:cubicBezTo>
                  <a:pt x="0" y="243"/>
                  <a:pt x="25" y="269"/>
                  <a:pt x="56" y="269"/>
                </a:cubicBezTo>
                <a:cubicBezTo>
                  <a:pt x="1592" y="269"/>
                  <a:pt x="1592" y="269"/>
                  <a:pt x="1592" y="269"/>
                </a:cubicBezTo>
                <a:cubicBezTo>
                  <a:pt x="3721" y="269"/>
                  <a:pt x="3721" y="269"/>
                  <a:pt x="3721" y="269"/>
                </a:cubicBezTo>
                <a:cubicBezTo>
                  <a:pt x="5257" y="269"/>
                  <a:pt x="5257" y="269"/>
                  <a:pt x="5257" y="269"/>
                </a:cubicBezTo>
                <a:cubicBezTo>
                  <a:pt x="5288" y="269"/>
                  <a:pt x="5313" y="243"/>
                  <a:pt x="5313" y="213"/>
                </a:cubicBezTo>
                <a:cubicBezTo>
                  <a:pt x="5313" y="207"/>
                  <a:pt x="5313" y="201"/>
                  <a:pt x="5313" y="195"/>
                </a:cubicBezTo>
                <a:cubicBezTo>
                  <a:pt x="5313" y="164"/>
                  <a:pt x="5313" y="148"/>
                  <a:pt x="5313" y="139"/>
                </a:cubicBezTo>
                <a:cubicBezTo>
                  <a:pt x="5313" y="130"/>
                  <a:pt x="5313" y="130"/>
                  <a:pt x="5313" y="130"/>
                </a:cubicBezTo>
                <a:cubicBezTo>
                  <a:pt x="5313" y="99"/>
                  <a:pt x="5313" y="99"/>
                  <a:pt x="5313" y="99"/>
                </a:cubicBezTo>
                <a:cubicBezTo>
                  <a:pt x="5313" y="56"/>
                  <a:pt x="5313" y="56"/>
                  <a:pt x="5313" y="56"/>
                </a:cubicBezTo>
                <a:cubicBezTo>
                  <a:pt x="5313" y="26"/>
                  <a:pt x="5288" y="0"/>
                  <a:pt x="5257" y="0"/>
                </a:cubicBezTo>
                <a:close/>
              </a:path>
            </a:pathLst>
          </a:custGeom>
          <a:gradFill>
            <a:gsLst>
              <a:gs pos="78000">
                <a:srgbClr val="96BF3D"/>
              </a:gs>
              <a:gs pos="0">
                <a:srgbClr val="C9D22C"/>
              </a:gs>
            </a:gsLst>
            <a:lin ang="12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0" algn="ctr" defTabSz="914400" rtl="0" eaLnBrk="1" latinLnBrk="0" hangingPunct="1"/>
            <a:endParaRPr lang="en-GB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18530" y="206722"/>
            <a:ext cx="8429934" cy="99687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8530" y="1275606"/>
            <a:ext cx="8429934" cy="29576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lvl="0" indent="0" algn="l" defTabSz="914400" rtl="0" eaLnBrk="1" latinLnBrk="0" hangingPunct="1">
              <a:spcBef>
                <a:spcPct val="20000"/>
              </a:spcBef>
              <a:spcAft>
                <a:spcPts val="600"/>
              </a:spcAft>
              <a:buFont typeface="Arial" pitchFamily="34" charset="0"/>
              <a:buNone/>
            </a:pPr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grpSp>
        <p:nvGrpSpPr>
          <p:cNvPr id="4" name="Group 50"/>
          <p:cNvGrpSpPr/>
          <p:nvPr/>
        </p:nvGrpSpPr>
        <p:grpSpPr>
          <a:xfrm>
            <a:off x="395536" y="4565787"/>
            <a:ext cx="841030" cy="362692"/>
            <a:chOff x="2639403" y="1492269"/>
            <a:chExt cx="3556026" cy="1533532"/>
          </a:xfrm>
        </p:grpSpPr>
        <p:sp>
          <p:nvSpPr>
            <p:cNvPr id="52" name="AutoShape 7"/>
            <p:cNvSpPr>
              <a:spLocks noChangeAspect="1" noChangeArrowheads="1" noTextEdit="1"/>
            </p:cNvSpPr>
            <p:nvPr userDrawn="1"/>
          </p:nvSpPr>
          <p:spPr bwMode="auto">
            <a:xfrm>
              <a:off x="2639403" y="1492269"/>
              <a:ext cx="3556026" cy="1530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3" name="Freeform 9"/>
            <p:cNvSpPr>
              <a:spLocks/>
            </p:cNvSpPr>
            <p:nvPr userDrawn="1"/>
          </p:nvSpPr>
          <p:spPr bwMode="auto">
            <a:xfrm>
              <a:off x="3109306" y="1855808"/>
              <a:ext cx="238127" cy="225426"/>
            </a:xfrm>
            <a:custGeom>
              <a:avLst/>
              <a:gdLst>
                <a:gd name="T0" fmla="*/ 76 w 150"/>
                <a:gd name="T1" fmla="*/ 109 h 142"/>
                <a:gd name="T2" fmla="*/ 29 w 150"/>
                <a:gd name="T3" fmla="*/ 142 h 142"/>
                <a:gd name="T4" fmla="*/ 45 w 150"/>
                <a:gd name="T5" fmla="*/ 88 h 142"/>
                <a:gd name="T6" fmla="*/ 0 w 150"/>
                <a:gd name="T7" fmla="*/ 54 h 142"/>
                <a:gd name="T8" fmla="*/ 57 w 150"/>
                <a:gd name="T9" fmla="*/ 54 h 142"/>
                <a:gd name="T10" fmla="*/ 76 w 150"/>
                <a:gd name="T11" fmla="*/ 0 h 142"/>
                <a:gd name="T12" fmla="*/ 93 w 150"/>
                <a:gd name="T13" fmla="*/ 54 h 142"/>
                <a:gd name="T14" fmla="*/ 150 w 150"/>
                <a:gd name="T15" fmla="*/ 54 h 142"/>
                <a:gd name="T16" fmla="*/ 105 w 150"/>
                <a:gd name="T17" fmla="*/ 88 h 142"/>
                <a:gd name="T18" fmla="*/ 121 w 150"/>
                <a:gd name="T19" fmla="*/ 142 h 142"/>
                <a:gd name="T20" fmla="*/ 76 w 150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0" h="142">
                  <a:moveTo>
                    <a:pt x="76" y="109"/>
                  </a:moveTo>
                  <a:lnTo>
                    <a:pt x="29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3" y="54"/>
                  </a:lnTo>
                  <a:lnTo>
                    <a:pt x="150" y="54"/>
                  </a:lnTo>
                  <a:lnTo>
                    <a:pt x="105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4" name="Freeform 10"/>
            <p:cNvSpPr>
              <a:spLocks/>
            </p:cNvSpPr>
            <p:nvPr userDrawn="1"/>
          </p:nvSpPr>
          <p:spPr bwMode="auto">
            <a:xfrm>
              <a:off x="3383946" y="1601807"/>
              <a:ext cx="241302" cy="227014"/>
            </a:xfrm>
            <a:custGeom>
              <a:avLst/>
              <a:gdLst>
                <a:gd name="T0" fmla="*/ 76 w 152"/>
                <a:gd name="T1" fmla="*/ 110 h 143"/>
                <a:gd name="T2" fmla="*/ 29 w 152"/>
                <a:gd name="T3" fmla="*/ 143 h 143"/>
                <a:gd name="T4" fmla="*/ 48 w 152"/>
                <a:gd name="T5" fmla="*/ 88 h 143"/>
                <a:gd name="T6" fmla="*/ 0 w 152"/>
                <a:gd name="T7" fmla="*/ 55 h 143"/>
                <a:gd name="T8" fmla="*/ 57 w 152"/>
                <a:gd name="T9" fmla="*/ 55 h 143"/>
                <a:gd name="T10" fmla="*/ 76 w 152"/>
                <a:gd name="T11" fmla="*/ 0 h 143"/>
                <a:gd name="T12" fmla="*/ 95 w 152"/>
                <a:gd name="T13" fmla="*/ 55 h 143"/>
                <a:gd name="T14" fmla="*/ 152 w 152"/>
                <a:gd name="T15" fmla="*/ 55 h 143"/>
                <a:gd name="T16" fmla="*/ 105 w 152"/>
                <a:gd name="T17" fmla="*/ 88 h 143"/>
                <a:gd name="T18" fmla="*/ 124 w 152"/>
                <a:gd name="T19" fmla="*/ 143 h 143"/>
                <a:gd name="T20" fmla="*/ 76 w 152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2" h="143">
                  <a:moveTo>
                    <a:pt x="76" y="110"/>
                  </a:moveTo>
                  <a:lnTo>
                    <a:pt x="29" y="143"/>
                  </a:lnTo>
                  <a:lnTo>
                    <a:pt x="48" y="88"/>
                  </a:lnTo>
                  <a:lnTo>
                    <a:pt x="0" y="55"/>
                  </a:lnTo>
                  <a:lnTo>
                    <a:pt x="57" y="55"/>
                  </a:lnTo>
                  <a:lnTo>
                    <a:pt x="76" y="0"/>
                  </a:lnTo>
                  <a:lnTo>
                    <a:pt x="95" y="55"/>
                  </a:lnTo>
                  <a:lnTo>
                    <a:pt x="152" y="55"/>
                  </a:lnTo>
                  <a:lnTo>
                    <a:pt x="105" y="88"/>
                  </a:lnTo>
                  <a:lnTo>
                    <a:pt x="124" y="143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5" name="Freeform 11"/>
            <p:cNvSpPr>
              <a:spLocks/>
            </p:cNvSpPr>
            <p:nvPr userDrawn="1"/>
          </p:nvSpPr>
          <p:spPr bwMode="auto">
            <a:xfrm>
              <a:off x="3742724" y="1495444"/>
              <a:ext cx="239714" cy="227014"/>
            </a:xfrm>
            <a:custGeom>
              <a:avLst/>
              <a:gdLst>
                <a:gd name="T0" fmla="*/ 75 w 151"/>
                <a:gd name="T1" fmla="*/ 110 h 143"/>
                <a:gd name="T2" fmla="*/ 28 w 151"/>
                <a:gd name="T3" fmla="*/ 143 h 143"/>
                <a:gd name="T4" fmla="*/ 47 w 151"/>
                <a:gd name="T5" fmla="*/ 89 h 143"/>
                <a:gd name="T6" fmla="*/ 0 w 151"/>
                <a:gd name="T7" fmla="*/ 55 h 143"/>
                <a:gd name="T8" fmla="*/ 56 w 151"/>
                <a:gd name="T9" fmla="*/ 55 h 143"/>
                <a:gd name="T10" fmla="*/ 75 w 151"/>
                <a:gd name="T11" fmla="*/ 0 h 143"/>
                <a:gd name="T12" fmla="*/ 92 w 151"/>
                <a:gd name="T13" fmla="*/ 55 h 143"/>
                <a:gd name="T14" fmla="*/ 151 w 151"/>
                <a:gd name="T15" fmla="*/ 55 h 143"/>
                <a:gd name="T16" fmla="*/ 104 w 151"/>
                <a:gd name="T17" fmla="*/ 89 h 143"/>
                <a:gd name="T18" fmla="*/ 123 w 151"/>
                <a:gd name="T19" fmla="*/ 143 h 143"/>
                <a:gd name="T20" fmla="*/ 75 w 151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1" h="143">
                  <a:moveTo>
                    <a:pt x="75" y="110"/>
                  </a:moveTo>
                  <a:lnTo>
                    <a:pt x="28" y="143"/>
                  </a:lnTo>
                  <a:lnTo>
                    <a:pt x="47" y="89"/>
                  </a:lnTo>
                  <a:lnTo>
                    <a:pt x="0" y="55"/>
                  </a:lnTo>
                  <a:lnTo>
                    <a:pt x="56" y="55"/>
                  </a:lnTo>
                  <a:lnTo>
                    <a:pt x="75" y="0"/>
                  </a:lnTo>
                  <a:lnTo>
                    <a:pt x="92" y="55"/>
                  </a:lnTo>
                  <a:lnTo>
                    <a:pt x="151" y="55"/>
                  </a:lnTo>
                  <a:lnTo>
                    <a:pt x="104" y="89"/>
                  </a:lnTo>
                  <a:lnTo>
                    <a:pt x="123" y="143"/>
                  </a:lnTo>
                  <a:lnTo>
                    <a:pt x="75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6" name="Freeform 12"/>
            <p:cNvSpPr>
              <a:spLocks/>
            </p:cNvSpPr>
            <p:nvPr userDrawn="1"/>
          </p:nvSpPr>
          <p:spPr bwMode="auto">
            <a:xfrm>
              <a:off x="4111026" y="1557357"/>
              <a:ext cx="236539" cy="225426"/>
            </a:xfrm>
            <a:custGeom>
              <a:avLst/>
              <a:gdLst>
                <a:gd name="T0" fmla="*/ 76 w 149"/>
                <a:gd name="T1" fmla="*/ 109 h 142"/>
                <a:gd name="T2" fmla="*/ 28 w 149"/>
                <a:gd name="T3" fmla="*/ 142 h 142"/>
                <a:gd name="T4" fmla="*/ 45 w 149"/>
                <a:gd name="T5" fmla="*/ 88 h 142"/>
                <a:gd name="T6" fmla="*/ 0 w 149"/>
                <a:gd name="T7" fmla="*/ 54 h 142"/>
                <a:gd name="T8" fmla="*/ 57 w 149"/>
                <a:gd name="T9" fmla="*/ 54 h 142"/>
                <a:gd name="T10" fmla="*/ 76 w 149"/>
                <a:gd name="T11" fmla="*/ 0 h 142"/>
                <a:gd name="T12" fmla="*/ 92 w 149"/>
                <a:gd name="T13" fmla="*/ 54 h 142"/>
                <a:gd name="T14" fmla="*/ 149 w 149"/>
                <a:gd name="T15" fmla="*/ 54 h 142"/>
                <a:gd name="T16" fmla="*/ 104 w 149"/>
                <a:gd name="T17" fmla="*/ 88 h 142"/>
                <a:gd name="T18" fmla="*/ 121 w 149"/>
                <a:gd name="T19" fmla="*/ 142 h 142"/>
                <a:gd name="T20" fmla="*/ 76 w 149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9" h="142">
                  <a:moveTo>
                    <a:pt x="76" y="109"/>
                  </a:moveTo>
                  <a:lnTo>
                    <a:pt x="28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2" y="54"/>
                  </a:lnTo>
                  <a:lnTo>
                    <a:pt x="149" y="54"/>
                  </a:lnTo>
                  <a:lnTo>
                    <a:pt x="104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7" name="Freeform 13"/>
            <p:cNvSpPr>
              <a:spLocks/>
            </p:cNvSpPr>
            <p:nvPr userDrawn="1"/>
          </p:nvSpPr>
          <p:spPr bwMode="auto">
            <a:xfrm>
              <a:off x="4415828" y="1763733"/>
              <a:ext cx="236539" cy="227014"/>
            </a:xfrm>
            <a:custGeom>
              <a:avLst/>
              <a:gdLst>
                <a:gd name="T0" fmla="*/ 76 w 149"/>
                <a:gd name="T1" fmla="*/ 110 h 143"/>
                <a:gd name="T2" fmla="*/ 28 w 149"/>
                <a:gd name="T3" fmla="*/ 143 h 143"/>
                <a:gd name="T4" fmla="*/ 45 w 149"/>
                <a:gd name="T5" fmla="*/ 89 h 143"/>
                <a:gd name="T6" fmla="*/ 0 w 149"/>
                <a:gd name="T7" fmla="*/ 55 h 143"/>
                <a:gd name="T8" fmla="*/ 57 w 149"/>
                <a:gd name="T9" fmla="*/ 55 h 143"/>
                <a:gd name="T10" fmla="*/ 76 w 149"/>
                <a:gd name="T11" fmla="*/ 0 h 143"/>
                <a:gd name="T12" fmla="*/ 92 w 149"/>
                <a:gd name="T13" fmla="*/ 55 h 143"/>
                <a:gd name="T14" fmla="*/ 149 w 149"/>
                <a:gd name="T15" fmla="*/ 55 h 143"/>
                <a:gd name="T16" fmla="*/ 104 w 149"/>
                <a:gd name="T17" fmla="*/ 89 h 143"/>
                <a:gd name="T18" fmla="*/ 121 w 149"/>
                <a:gd name="T19" fmla="*/ 143 h 143"/>
                <a:gd name="T20" fmla="*/ 76 w 149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9" h="143">
                  <a:moveTo>
                    <a:pt x="76" y="110"/>
                  </a:moveTo>
                  <a:lnTo>
                    <a:pt x="28" y="143"/>
                  </a:lnTo>
                  <a:lnTo>
                    <a:pt x="45" y="89"/>
                  </a:lnTo>
                  <a:lnTo>
                    <a:pt x="0" y="55"/>
                  </a:lnTo>
                  <a:lnTo>
                    <a:pt x="57" y="55"/>
                  </a:lnTo>
                  <a:lnTo>
                    <a:pt x="76" y="0"/>
                  </a:lnTo>
                  <a:lnTo>
                    <a:pt x="92" y="55"/>
                  </a:lnTo>
                  <a:lnTo>
                    <a:pt x="149" y="55"/>
                  </a:lnTo>
                  <a:lnTo>
                    <a:pt x="104" y="89"/>
                  </a:lnTo>
                  <a:lnTo>
                    <a:pt x="121" y="143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8" name="Freeform 14"/>
            <p:cNvSpPr>
              <a:spLocks/>
            </p:cNvSpPr>
            <p:nvPr userDrawn="1"/>
          </p:nvSpPr>
          <p:spPr bwMode="auto">
            <a:xfrm>
              <a:off x="4561880" y="2105047"/>
              <a:ext cx="241302" cy="225426"/>
            </a:xfrm>
            <a:custGeom>
              <a:avLst/>
              <a:gdLst>
                <a:gd name="T0" fmla="*/ 76 w 152"/>
                <a:gd name="T1" fmla="*/ 109 h 142"/>
                <a:gd name="T2" fmla="*/ 29 w 152"/>
                <a:gd name="T3" fmla="*/ 142 h 142"/>
                <a:gd name="T4" fmla="*/ 45 w 152"/>
                <a:gd name="T5" fmla="*/ 88 h 142"/>
                <a:gd name="T6" fmla="*/ 0 w 152"/>
                <a:gd name="T7" fmla="*/ 54 h 142"/>
                <a:gd name="T8" fmla="*/ 57 w 152"/>
                <a:gd name="T9" fmla="*/ 54 h 142"/>
                <a:gd name="T10" fmla="*/ 76 w 152"/>
                <a:gd name="T11" fmla="*/ 0 h 142"/>
                <a:gd name="T12" fmla="*/ 93 w 152"/>
                <a:gd name="T13" fmla="*/ 54 h 142"/>
                <a:gd name="T14" fmla="*/ 152 w 152"/>
                <a:gd name="T15" fmla="*/ 54 h 142"/>
                <a:gd name="T16" fmla="*/ 105 w 152"/>
                <a:gd name="T17" fmla="*/ 88 h 142"/>
                <a:gd name="T18" fmla="*/ 121 w 152"/>
                <a:gd name="T19" fmla="*/ 142 h 142"/>
                <a:gd name="T20" fmla="*/ 76 w 152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2" h="142">
                  <a:moveTo>
                    <a:pt x="76" y="109"/>
                  </a:moveTo>
                  <a:lnTo>
                    <a:pt x="29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3" y="54"/>
                  </a:lnTo>
                  <a:lnTo>
                    <a:pt x="152" y="54"/>
                  </a:lnTo>
                  <a:lnTo>
                    <a:pt x="105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9" name="Freeform 15"/>
            <p:cNvSpPr>
              <a:spLocks/>
            </p:cNvSpPr>
            <p:nvPr userDrawn="1"/>
          </p:nvSpPr>
          <p:spPr bwMode="auto">
            <a:xfrm>
              <a:off x="3937987" y="2190772"/>
              <a:ext cx="544516" cy="798516"/>
            </a:xfrm>
            <a:custGeom>
              <a:avLst/>
              <a:gdLst>
                <a:gd name="T0" fmla="*/ 0 w 343"/>
                <a:gd name="T1" fmla="*/ 0 h 503"/>
                <a:gd name="T2" fmla="*/ 0 w 343"/>
                <a:gd name="T3" fmla="*/ 503 h 503"/>
                <a:gd name="T4" fmla="*/ 142 w 343"/>
                <a:gd name="T5" fmla="*/ 503 h 503"/>
                <a:gd name="T6" fmla="*/ 142 w 343"/>
                <a:gd name="T7" fmla="*/ 310 h 503"/>
                <a:gd name="T8" fmla="*/ 324 w 343"/>
                <a:gd name="T9" fmla="*/ 310 h 503"/>
                <a:gd name="T10" fmla="*/ 324 w 343"/>
                <a:gd name="T11" fmla="*/ 196 h 503"/>
                <a:gd name="T12" fmla="*/ 142 w 343"/>
                <a:gd name="T13" fmla="*/ 196 h 503"/>
                <a:gd name="T14" fmla="*/ 142 w 343"/>
                <a:gd name="T15" fmla="*/ 115 h 503"/>
                <a:gd name="T16" fmla="*/ 343 w 343"/>
                <a:gd name="T17" fmla="*/ 115 h 503"/>
                <a:gd name="T18" fmla="*/ 343 w 343"/>
                <a:gd name="T19" fmla="*/ 0 h 503"/>
                <a:gd name="T20" fmla="*/ 0 w 343"/>
                <a:gd name="T21" fmla="*/ 0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43" h="503">
                  <a:moveTo>
                    <a:pt x="0" y="0"/>
                  </a:moveTo>
                  <a:lnTo>
                    <a:pt x="0" y="503"/>
                  </a:lnTo>
                  <a:lnTo>
                    <a:pt x="142" y="503"/>
                  </a:lnTo>
                  <a:lnTo>
                    <a:pt x="142" y="310"/>
                  </a:lnTo>
                  <a:lnTo>
                    <a:pt x="324" y="310"/>
                  </a:lnTo>
                  <a:lnTo>
                    <a:pt x="324" y="196"/>
                  </a:lnTo>
                  <a:lnTo>
                    <a:pt x="142" y="196"/>
                  </a:lnTo>
                  <a:lnTo>
                    <a:pt x="142" y="115"/>
                  </a:lnTo>
                  <a:lnTo>
                    <a:pt x="343" y="115"/>
                  </a:lnTo>
                  <a:lnTo>
                    <a:pt x="34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0" name="Freeform 16"/>
            <p:cNvSpPr>
              <a:spLocks/>
            </p:cNvSpPr>
            <p:nvPr userDrawn="1"/>
          </p:nvSpPr>
          <p:spPr bwMode="auto">
            <a:xfrm>
              <a:off x="3268058" y="2190772"/>
              <a:ext cx="598492" cy="798516"/>
            </a:xfrm>
            <a:custGeom>
              <a:avLst/>
              <a:gdLst>
                <a:gd name="T0" fmla="*/ 377 w 377"/>
                <a:gd name="T1" fmla="*/ 0 h 503"/>
                <a:gd name="T2" fmla="*/ 0 w 377"/>
                <a:gd name="T3" fmla="*/ 0 h 503"/>
                <a:gd name="T4" fmla="*/ 0 w 377"/>
                <a:gd name="T5" fmla="*/ 115 h 503"/>
                <a:gd name="T6" fmla="*/ 118 w 377"/>
                <a:gd name="T7" fmla="*/ 115 h 503"/>
                <a:gd name="T8" fmla="*/ 118 w 377"/>
                <a:gd name="T9" fmla="*/ 503 h 503"/>
                <a:gd name="T10" fmla="*/ 261 w 377"/>
                <a:gd name="T11" fmla="*/ 503 h 503"/>
                <a:gd name="T12" fmla="*/ 261 w 377"/>
                <a:gd name="T13" fmla="*/ 115 h 503"/>
                <a:gd name="T14" fmla="*/ 377 w 377"/>
                <a:gd name="T15" fmla="*/ 115 h 503"/>
                <a:gd name="T16" fmla="*/ 377 w 377"/>
                <a:gd name="T17" fmla="*/ 0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77" h="503">
                  <a:moveTo>
                    <a:pt x="377" y="0"/>
                  </a:moveTo>
                  <a:lnTo>
                    <a:pt x="0" y="0"/>
                  </a:lnTo>
                  <a:lnTo>
                    <a:pt x="0" y="115"/>
                  </a:lnTo>
                  <a:lnTo>
                    <a:pt x="118" y="115"/>
                  </a:lnTo>
                  <a:lnTo>
                    <a:pt x="118" y="503"/>
                  </a:lnTo>
                  <a:lnTo>
                    <a:pt x="261" y="503"/>
                  </a:lnTo>
                  <a:lnTo>
                    <a:pt x="261" y="115"/>
                  </a:lnTo>
                  <a:lnTo>
                    <a:pt x="377" y="115"/>
                  </a:lnTo>
                  <a:lnTo>
                    <a:pt x="377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1" name="Freeform 17"/>
            <p:cNvSpPr>
              <a:spLocks/>
            </p:cNvSpPr>
            <p:nvPr userDrawn="1"/>
          </p:nvSpPr>
          <p:spPr bwMode="auto">
            <a:xfrm>
              <a:off x="2642578" y="2190772"/>
              <a:ext cx="546104" cy="798516"/>
            </a:xfrm>
            <a:custGeom>
              <a:avLst/>
              <a:gdLst>
                <a:gd name="T0" fmla="*/ 344 w 344"/>
                <a:gd name="T1" fmla="*/ 115 h 503"/>
                <a:gd name="T2" fmla="*/ 344 w 344"/>
                <a:gd name="T3" fmla="*/ 0 h 503"/>
                <a:gd name="T4" fmla="*/ 0 w 344"/>
                <a:gd name="T5" fmla="*/ 0 h 503"/>
                <a:gd name="T6" fmla="*/ 0 w 344"/>
                <a:gd name="T7" fmla="*/ 503 h 503"/>
                <a:gd name="T8" fmla="*/ 344 w 344"/>
                <a:gd name="T9" fmla="*/ 503 h 503"/>
                <a:gd name="T10" fmla="*/ 344 w 344"/>
                <a:gd name="T11" fmla="*/ 388 h 503"/>
                <a:gd name="T12" fmla="*/ 143 w 344"/>
                <a:gd name="T13" fmla="*/ 388 h 503"/>
                <a:gd name="T14" fmla="*/ 143 w 344"/>
                <a:gd name="T15" fmla="*/ 310 h 503"/>
                <a:gd name="T16" fmla="*/ 325 w 344"/>
                <a:gd name="T17" fmla="*/ 310 h 503"/>
                <a:gd name="T18" fmla="*/ 325 w 344"/>
                <a:gd name="T19" fmla="*/ 196 h 503"/>
                <a:gd name="T20" fmla="*/ 143 w 344"/>
                <a:gd name="T21" fmla="*/ 196 h 503"/>
                <a:gd name="T22" fmla="*/ 143 w 344"/>
                <a:gd name="T23" fmla="*/ 115 h 503"/>
                <a:gd name="T24" fmla="*/ 344 w 344"/>
                <a:gd name="T25" fmla="*/ 115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44" h="503">
                  <a:moveTo>
                    <a:pt x="344" y="115"/>
                  </a:moveTo>
                  <a:lnTo>
                    <a:pt x="344" y="0"/>
                  </a:lnTo>
                  <a:lnTo>
                    <a:pt x="0" y="0"/>
                  </a:lnTo>
                  <a:lnTo>
                    <a:pt x="0" y="503"/>
                  </a:lnTo>
                  <a:lnTo>
                    <a:pt x="344" y="503"/>
                  </a:lnTo>
                  <a:lnTo>
                    <a:pt x="344" y="388"/>
                  </a:lnTo>
                  <a:lnTo>
                    <a:pt x="143" y="388"/>
                  </a:lnTo>
                  <a:lnTo>
                    <a:pt x="143" y="310"/>
                  </a:lnTo>
                  <a:lnTo>
                    <a:pt x="325" y="310"/>
                  </a:lnTo>
                  <a:lnTo>
                    <a:pt x="325" y="196"/>
                  </a:lnTo>
                  <a:lnTo>
                    <a:pt x="143" y="196"/>
                  </a:lnTo>
                  <a:lnTo>
                    <a:pt x="143" y="115"/>
                  </a:lnTo>
                  <a:lnTo>
                    <a:pt x="344" y="11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2" name="Freeform 18"/>
            <p:cNvSpPr>
              <a:spLocks/>
            </p:cNvSpPr>
            <p:nvPr userDrawn="1"/>
          </p:nvSpPr>
          <p:spPr bwMode="auto">
            <a:xfrm>
              <a:off x="4596805" y="2581299"/>
              <a:ext cx="179389" cy="146051"/>
            </a:xfrm>
            <a:custGeom>
              <a:avLst/>
              <a:gdLst>
                <a:gd name="T0" fmla="*/ 0 w 113"/>
                <a:gd name="T1" fmla="*/ 0 h 92"/>
                <a:gd name="T2" fmla="*/ 16 w 113"/>
                <a:gd name="T3" fmla="*/ 0 h 92"/>
                <a:gd name="T4" fmla="*/ 33 w 113"/>
                <a:gd name="T5" fmla="*/ 71 h 92"/>
                <a:gd name="T6" fmla="*/ 52 w 113"/>
                <a:gd name="T7" fmla="*/ 0 h 92"/>
                <a:gd name="T8" fmla="*/ 66 w 113"/>
                <a:gd name="T9" fmla="*/ 0 h 92"/>
                <a:gd name="T10" fmla="*/ 83 w 113"/>
                <a:gd name="T11" fmla="*/ 71 h 92"/>
                <a:gd name="T12" fmla="*/ 101 w 113"/>
                <a:gd name="T13" fmla="*/ 0 h 92"/>
                <a:gd name="T14" fmla="*/ 113 w 113"/>
                <a:gd name="T15" fmla="*/ 0 h 92"/>
                <a:gd name="T16" fmla="*/ 90 w 113"/>
                <a:gd name="T17" fmla="*/ 92 h 92"/>
                <a:gd name="T18" fmla="*/ 75 w 113"/>
                <a:gd name="T19" fmla="*/ 92 h 92"/>
                <a:gd name="T20" fmla="*/ 56 w 113"/>
                <a:gd name="T21" fmla="*/ 26 h 92"/>
                <a:gd name="T22" fmla="*/ 40 w 113"/>
                <a:gd name="T23" fmla="*/ 92 h 92"/>
                <a:gd name="T24" fmla="*/ 23 w 113"/>
                <a:gd name="T25" fmla="*/ 92 h 92"/>
                <a:gd name="T26" fmla="*/ 0 w 113"/>
                <a:gd name="T27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13" h="92">
                  <a:moveTo>
                    <a:pt x="0" y="0"/>
                  </a:moveTo>
                  <a:lnTo>
                    <a:pt x="16" y="0"/>
                  </a:lnTo>
                  <a:lnTo>
                    <a:pt x="33" y="71"/>
                  </a:lnTo>
                  <a:lnTo>
                    <a:pt x="52" y="0"/>
                  </a:lnTo>
                  <a:lnTo>
                    <a:pt x="66" y="0"/>
                  </a:lnTo>
                  <a:lnTo>
                    <a:pt x="83" y="71"/>
                  </a:lnTo>
                  <a:lnTo>
                    <a:pt x="101" y="0"/>
                  </a:lnTo>
                  <a:lnTo>
                    <a:pt x="113" y="0"/>
                  </a:lnTo>
                  <a:lnTo>
                    <a:pt x="90" y="92"/>
                  </a:lnTo>
                  <a:lnTo>
                    <a:pt x="75" y="92"/>
                  </a:lnTo>
                  <a:lnTo>
                    <a:pt x="56" y="26"/>
                  </a:lnTo>
                  <a:lnTo>
                    <a:pt x="40" y="92"/>
                  </a:lnTo>
                  <a:lnTo>
                    <a:pt x="23" y="9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3" name="Freeform 19"/>
            <p:cNvSpPr>
              <a:spLocks noEditPoints="1"/>
            </p:cNvSpPr>
            <p:nvPr userDrawn="1"/>
          </p:nvSpPr>
          <p:spPr bwMode="auto">
            <a:xfrm>
              <a:off x="4776194" y="2614637"/>
              <a:ext cx="106363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8" y="26"/>
                    <a:pt x="21" y="23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10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4" name="Freeform 20"/>
            <p:cNvSpPr>
              <a:spLocks/>
            </p:cNvSpPr>
            <p:nvPr userDrawn="1"/>
          </p:nvSpPr>
          <p:spPr bwMode="auto">
            <a:xfrm>
              <a:off x="4901607" y="2614637"/>
              <a:ext cx="58738" cy="112713"/>
            </a:xfrm>
            <a:custGeom>
              <a:avLst/>
              <a:gdLst>
                <a:gd name="T0" fmla="*/ 16 w 16"/>
                <a:gd name="T1" fmla="*/ 7 h 30"/>
                <a:gd name="T2" fmla="*/ 14 w 16"/>
                <a:gd name="T3" fmla="*/ 7 h 30"/>
                <a:gd name="T4" fmla="*/ 6 w 16"/>
                <a:gd name="T5" fmla="*/ 16 h 30"/>
                <a:gd name="T6" fmla="*/ 6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8 h 30"/>
                <a:gd name="T16" fmla="*/ 14 w 16"/>
                <a:gd name="T17" fmla="*/ 0 h 30"/>
                <a:gd name="T18" fmla="*/ 16 w 16"/>
                <a:gd name="T19" fmla="*/ 1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4" y="7"/>
                    <a:pt x="14" y="7"/>
                  </a:cubicBezTo>
                  <a:cubicBezTo>
                    <a:pt x="9" y="7"/>
                    <a:pt x="6" y="10"/>
                    <a:pt x="6" y="16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3"/>
                    <a:pt x="10" y="0"/>
                    <a:pt x="14" y="0"/>
                  </a:cubicBezTo>
                  <a:cubicBezTo>
                    <a:pt x="14" y="0"/>
                    <a:pt x="15" y="0"/>
                    <a:pt x="16" y="1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5" name="Freeform 21"/>
            <p:cNvSpPr>
              <a:spLocks/>
            </p:cNvSpPr>
            <p:nvPr userDrawn="1"/>
          </p:nvSpPr>
          <p:spPr bwMode="auto">
            <a:xfrm>
              <a:off x="4973045" y="2581299"/>
              <a:ext cx="96838" cy="146051"/>
            </a:xfrm>
            <a:custGeom>
              <a:avLst/>
              <a:gdLst>
                <a:gd name="T0" fmla="*/ 14 w 61"/>
                <a:gd name="T1" fmla="*/ 0 h 92"/>
                <a:gd name="T2" fmla="*/ 14 w 61"/>
                <a:gd name="T3" fmla="*/ 57 h 92"/>
                <a:gd name="T4" fmla="*/ 42 w 61"/>
                <a:gd name="T5" fmla="*/ 23 h 92"/>
                <a:gd name="T6" fmla="*/ 59 w 61"/>
                <a:gd name="T7" fmla="*/ 23 h 92"/>
                <a:gd name="T8" fmla="*/ 38 w 61"/>
                <a:gd name="T9" fmla="*/ 47 h 92"/>
                <a:gd name="T10" fmla="*/ 61 w 61"/>
                <a:gd name="T11" fmla="*/ 92 h 92"/>
                <a:gd name="T12" fmla="*/ 45 w 61"/>
                <a:gd name="T13" fmla="*/ 92 h 92"/>
                <a:gd name="T14" fmla="*/ 26 w 61"/>
                <a:gd name="T15" fmla="*/ 57 h 92"/>
                <a:gd name="T16" fmla="*/ 14 w 61"/>
                <a:gd name="T17" fmla="*/ 71 h 92"/>
                <a:gd name="T18" fmla="*/ 14 w 61"/>
                <a:gd name="T19" fmla="*/ 92 h 92"/>
                <a:gd name="T20" fmla="*/ 0 w 61"/>
                <a:gd name="T21" fmla="*/ 92 h 92"/>
                <a:gd name="T22" fmla="*/ 0 w 61"/>
                <a:gd name="T23" fmla="*/ 0 h 92"/>
                <a:gd name="T24" fmla="*/ 14 w 61"/>
                <a:gd name="T25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61" h="92">
                  <a:moveTo>
                    <a:pt x="14" y="0"/>
                  </a:moveTo>
                  <a:lnTo>
                    <a:pt x="14" y="57"/>
                  </a:lnTo>
                  <a:lnTo>
                    <a:pt x="42" y="23"/>
                  </a:lnTo>
                  <a:lnTo>
                    <a:pt x="59" y="23"/>
                  </a:lnTo>
                  <a:lnTo>
                    <a:pt x="38" y="47"/>
                  </a:lnTo>
                  <a:lnTo>
                    <a:pt x="61" y="92"/>
                  </a:lnTo>
                  <a:lnTo>
                    <a:pt x="45" y="92"/>
                  </a:lnTo>
                  <a:lnTo>
                    <a:pt x="26" y="57"/>
                  </a:lnTo>
                  <a:lnTo>
                    <a:pt x="14" y="71"/>
                  </a:lnTo>
                  <a:lnTo>
                    <a:pt x="14" y="92"/>
                  </a:lnTo>
                  <a:lnTo>
                    <a:pt x="0" y="92"/>
                  </a:lnTo>
                  <a:lnTo>
                    <a:pt x="0" y="0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6" name="Freeform 22"/>
            <p:cNvSpPr>
              <a:spLocks noEditPoints="1"/>
            </p:cNvSpPr>
            <p:nvPr userDrawn="1"/>
          </p:nvSpPr>
          <p:spPr bwMode="auto">
            <a:xfrm>
              <a:off x="5080996" y="2581299"/>
              <a:ext cx="26988" cy="146051"/>
            </a:xfrm>
            <a:custGeom>
              <a:avLst/>
              <a:gdLst>
                <a:gd name="T0" fmla="*/ 17 w 17"/>
                <a:gd name="T1" fmla="*/ 14 h 92"/>
                <a:gd name="T2" fmla="*/ 0 w 17"/>
                <a:gd name="T3" fmla="*/ 14 h 92"/>
                <a:gd name="T4" fmla="*/ 0 w 17"/>
                <a:gd name="T5" fmla="*/ 0 h 92"/>
                <a:gd name="T6" fmla="*/ 17 w 17"/>
                <a:gd name="T7" fmla="*/ 0 h 92"/>
                <a:gd name="T8" fmla="*/ 17 w 17"/>
                <a:gd name="T9" fmla="*/ 14 h 92"/>
                <a:gd name="T10" fmla="*/ 17 w 17"/>
                <a:gd name="T11" fmla="*/ 92 h 92"/>
                <a:gd name="T12" fmla="*/ 0 w 17"/>
                <a:gd name="T13" fmla="*/ 92 h 92"/>
                <a:gd name="T14" fmla="*/ 0 w 17"/>
                <a:gd name="T15" fmla="*/ 23 h 92"/>
                <a:gd name="T16" fmla="*/ 17 w 17"/>
                <a:gd name="T17" fmla="*/ 23 h 92"/>
                <a:gd name="T18" fmla="*/ 17 w 17"/>
                <a:gd name="T19" fmla="*/ 92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" h="92">
                  <a:moveTo>
                    <a:pt x="17" y="14"/>
                  </a:moveTo>
                  <a:lnTo>
                    <a:pt x="0" y="14"/>
                  </a:lnTo>
                  <a:lnTo>
                    <a:pt x="0" y="0"/>
                  </a:lnTo>
                  <a:lnTo>
                    <a:pt x="17" y="0"/>
                  </a:lnTo>
                  <a:lnTo>
                    <a:pt x="17" y="14"/>
                  </a:lnTo>
                  <a:close/>
                  <a:moveTo>
                    <a:pt x="17" y="92"/>
                  </a:moveTo>
                  <a:lnTo>
                    <a:pt x="0" y="92"/>
                  </a:lnTo>
                  <a:lnTo>
                    <a:pt x="0" y="23"/>
                  </a:lnTo>
                  <a:lnTo>
                    <a:pt x="17" y="23"/>
                  </a:lnTo>
                  <a:lnTo>
                    <a:pt x="17" y="9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7" name="Freeform 23"/>
            <p:cNvSpPr>
              <a:spLocks/>
            </p:cNvSpPr>
            <p:nvPr userDrawn="1"/>
          </p:nvSpPr>
          <p:spPr bwMode="auto">
            <a:xfrm>
              <a:off x="5130209" y="2614637"/>
              <a:ext cx="90488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2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4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2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8"/>
                    <a:pt x="16" y="5"/>
                    <a:pt x="13" y="5"/>
                  </a:cubicBezTo>
                  <a:cubicBezTo>
                    <a:pt x="9" y="5"/>
                    <a:pt x="6" y="9"/>
                    <a:pt x="6" y="14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8" name="Freeform 24"/>
            <p:cNvSpPr>
              <a:spLocks noEditPoints="1"/>
            </p:cNvSpPr>
            <p:nvPr userDrawn="1"/>
          </p:nvSpPr>
          <p:spPr bwMode="auto">
            <a:xfrm>
              <a:off x="5236572" y="2598762"/>
              <a:ext cx="107951" cy="171451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8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6 h 45"/>
                <a:gd name="T14" fmla="*/ 11 w 29"/>
                <a:gd name="T15" fmla="*/ 28 h 45"/>
                <a:gd name="T16" fmla="*/ 20 w 29"/>
                <a:gd name="T17" fmla="*/ 29 h 45"/>
                <a:gd name="T18" fmla="*/ 29 w 29"/>
                <a:gd name="T19" fmla="*/ 36 h 45"/>
                <a:gd name="T20" fmla="*/ 15 w 29"/>
                <a:gd name="T21" fmla="*/ 45 h 45"/>
                <a:gd name="T22" fmla="*/ 0 w 29"/>
                <a:gd name="T23" fmla="*/ 37 h 45"/>
                <a:gd name="T24" fmla="*/ 4 w 29"/>
                <a:gd name="T25" fmla="*/ 32 h 45"/>
                <a:gd name="T26" fmla="*/ 1 w 29"/>
                <a:gd name="T27" fmla="*/ 27 h 45"/>
                <a:gd name="T28" fmla="*/ 6 w 29"/>
                <a:gd name="T29" fmla="*/ 22 h 45"/>
                <a:gd name="T30" fmla="*/ 2 w 29"/>
                <a:gd name="T31" fmla="*/ 14 h 45"/>
                <a:gd name="T32" fmla="*/ 14 w 29"/>
                <a:gd name="T33" fmla="*/ 5 h 45"/>
                <a:gd name="T34" fmla="*/ 20 w 29"/>
                <a:gd name="T35" fmla="*/ 6 h 45"/>
                <a:gd name="T36" fmla="*/ 27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7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7 h 45"/>
                <a:gd name="T54" fmla="*/ 9 w 29"/>
                <a:gd name="T55" fmla="*/ 14 h 45"/>
                <a:gd name="T56" fmla="*/ 14 w 29"/>
                <a:gd name="T57" fmla="*/ 20 h 45"/>
                <a:gd name="T58" fmla="*/ 20 w 29"/>
                <a:gd name="T59" fmla="*/ 14 h 45"/>
                <a:gd name="T60" fmla="*/ 14 w 29"/>
                <a:gd name="T61" fmla="*/ 9 h 45"/>
                <a:gd name="T62" fmla="*/ 9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8" y="5"/>
                    <a:pt x="27" y="5"/>
                  </a:cubicBezTo>
                  <a:cubicBezTo>
                    <a:pt x="25" y="5"/>
                    <a:pt x="23" y="6"/>
                    <a:pt x="23" y="8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2" y="24"/>
                    <a:pt x="14" y="24"/>
                  </a:cubicBezTo>
                  <a:cubicBezTo>
                    <a:pt x="13" y="24"/>
                    <a:pt x="11" y="24"/>
                    <a:pt x="10" y="23"/>
                  </a:cubicBezTo>
                  <a:cubicBezTo>
                    <a:pt x="8" y="24"/>
                    <a:pt x="7" y="25"/>
                    <a:pt x="7" y="26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20" y="29"/>
                    <a:pt x="20" y="29"/>
                    <a:pt x="20" y="29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2"/>
                    <a:pt x="24" y="45"/>
                    <a:pt x="15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2" y="33"/>
                    <a:pt x="4" y="32"/>
                  </a:cubicBezTo>
                  <a:cubicBezTo>
                    <a:pt x="2" y="31"/>
                    <a:pt x="1" y="29"/>
                    <a:pt x="1" y="27"/>
                  </a:cubicBezTo>
                  <a:cubicBezTo>
                    <a:pt x="1" y="25"/>
                    <a:pt x="3" y="23"/>
                    <a:pt x="6" y="22"/>
                  </a:cubicBezTo>
                  <a:cubicBezTo>
                    <a:pt x="4" y="20"/>
                    <a:pt x="2" y="17"/>
                    <a:pt x="2" y="14"/>
                  </a:cubicBezTo>
                  <a:cubicBezTo>
                    <a:pt x="2" y="9"/>
                    <a:pt x="7" y="5"/>
                    <a:pt x="14" y="5"/>
                  </a:cubicBezTo>
                  <a:cubicBezTo>
                    <a:pt x="16" y="5"/>
                    <a:pt x="18" y="5"/>
                    <a:pt x="20" y="6"/>
                  </a:cubicBezTo>
                  <a:cubicBezTo>
                    <a:pt x="21" y="2"/>
                    <a:pt x="23" y="0"/>
                    <a:pt x="27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7"/>
                  </a:moveTo>
                  <a:cubicBezTo>
                    <a:pt x="6" y="40"/>
                    <a:pt x="9" y="41"/>
                    <a:pt x="15" y="41"/>
                  </a:cubicBezTo>
                  <a:cubicBezTo>
                    <a:pt x="21" y="41"/>
                    <a:pt x="23" y="40"/>
                    <a:pt x="23" y="37"/>
                  </a:cubicBezTo>
                  <a:cubicBezTo>
                    <a:pt x="23" y="35"/>
                    <a:pt x="22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7" y="34"/>
                    <a:pt x="6" y="35"/>
                    <a:pt x="6" y="37"/>
                  </a:cubicBezTo>
                  <a:moveTo>
                    <a:pt x="9" y="14"/>
                  </a:moveTo>
                  <a:cubicBezTo>
                    <a:pt x="9" y="18"/>
                    <a:pt x="11" y="20"/>
                    <a:pt x="14" y="20"/>
                  </a:cubicBezTo>
                  <a:cubicBezTo>
                    <a:pt x="18" y="20"/>
                    <a:pt x="20" y="18"/>
                    <a:pt x="20" y="14"/>
                  </a:cubicBezTo>
                  <a:cubicBezTo>
                    <a:pt x="20" y="11"/>
                    <a:pt x="17" y="9"/>
                    <a:pt x="14" y="9"/>
                  </a:cubicBezTo>
                  <a:cubicBezTo>
                    <a:pt x="11" y="9"/>
                    <a:pt x="9" y="11"/>
                    <a:pt x="9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9" name="Freeform 25"/>
            <p:cNvSpPr>
              <a:spLocks/>
            </p:cNvSpPr>
            <p:nvPr userDrawn="1"/>
          </p:nvSpPr>
          <p:spPr bwMode="auto">
            <a:xfrm>
              <a:off x="5409611" y="2587649"/>
              <a:ext cx="66675" cy="144463"/>
            </a:xfrm>
            <a:custGeom>
              <a:avLst/>
              <a:gdLst>
                <a:gd name="T0" fmla="*/ 11 w 18"/>
                <a:gd name="T1" fmla="*/ 8 h 38"/>
                <a:gd name="T2" fmla="*/ 18 w 18"/>
                <a:gd name="T3" fmla="*/ 8 h 38"/>
                <a:gd name="T4" fmla="*/ 18 w 18"/>
                <a:gd name="T5" fmla="*/ 13 h 38"/>
                <a:gd name="T6" fmla="*/ 11 w 18"/>
                <a:gd name="T7" fmla="*/ 13 h 38"/>
                <a:gd name="T8" fmla="*/ 11 w 18"/>
                <a:gd name="T9" fmla="*/ 27 h 38"/>
                <a:gd name="T10" fmla="*/ 15 w 18"/>
                <a:gd name="T11" fmla="*/ 33 h 38"/>
                <a:gd name="T12" fmla="*/ 18 w 18"/>
                <a:gd name="T13" fmla="*/ 33 h 38"/>
                <a:gd name="T14" fmla="*/ 18 w 18"/>
                <a:gd name="T15" fmla="*/ 38 h 38"/>
                <a:gd name="T16" fmla="*/ 14 w 18"/>
                <a:gd name="T17" fmla="*/ 38 h 38"/>
                <a:gd name="T18" fmla="*/ 5 w 18"/>
                <a:gd name="T19" fmla="*/ 27 h 38"/>
                <a:gd name="T20" fmla="*/ 5 w 18"/>
                <a:gd name="T21" fmla="*/ 13 h 38"/>
                <a:gd name="T22" fmla="*/ 0 w 18"/>
                <a:gd name="T23" fmla="*/ 13 h 38"/>
                <a:gd name="T24" fmla="*/ 0 w 18"/>
                <a:gd name="T25" fmla="*/ 8 h 38"/>
                <a:gd name="T26" fmla="*/ 5 w 18"/>
                <a:gd name="T27" fmla="*/ 8 h 38"/>
                <a:gd name="T28" fmla="*/ 5 w 18"/>
                <a:gd name="T29" fmla="*/ 1 h 38"/>
                <a:gd name="T30" fmla="*/ 11 w 18"/>
                <a:gd name="T31" fmla="*/ 0 h 38"/>
                <a:gd name="T32" fmla="*/ 11 w 18"/>
                <a:gd name="T33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8" h="38">
                  <a:moveTo>
                    <a:pt x="11" y="8"/>
                  </a:moveTo>
                  <a:cubicBezTo>
                    <a:pt x="18" y="8"/>
                    <a:pt x="18" y="8"/>
                    <a:pt x="18" y="8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1" y="13"/>
                    <a:pt x="11" y="13"/>
                    <a:pt x="11" y="13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31"/>
                    <a:pt x="12" y="33"/>
                    <a:pt x="15" y="33"/>
                  </a:cubicBezTo>
                  <a:cubicBezTo>
                    <a:pt x="16" y="33"/>
                    <a:pt x="17" y="33"/>
                    <a:pt x="18" y="33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7" y="38"/>
                    <a:pt x="15" y="38"/>
                    <a:pt x="14" y="38"/>
                  </a:cubicBezTo>
                  <a:cubicBezTo>
                    <a:pt x="7" y="38"/>
                    <a:pt x="5" y="35"/>
                    <a:pt x="5" y="27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11" y="0"/>
                    <a:pt x="11" y="0"/>
                    <a:pt x="11" y="0"/>
                  </a:cubicBezTo>
                  <a:lnTo>
                    <a:pt x="11" y="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0" name="Freeform 26"/>
            <p:cNvSpPr>
              <a:spLocks noEditPoints="1"/>
            </p:cNvSpPr>
            <p:nvPr userDrawn="1"/>
          </p:nvSpPr>
          <p:spPr bwMode="auto">
            <a:xfrm>
              <a:off x="5484224" y="2614637"/>
              <a:ext cx="104776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3"/>
                    <a:pt x="9" y="26"/>
                    <a:pt x="14" y="26"/>
                  </a:cubicBezTo>
                  <a:cubicBezTo>
                    <a:pt x="18" y="26"/>
                    <a:pt x="21" y="23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9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1" name="Freeform 27"/>
            <p:cNvSpPr>
              <a:spLocks noEditPoints="1"/>
            </p:cNvSpPr>
            <p:nvPr userDrawn="1"/>
          </p:nvSpPr>
          <p:spPr bwMode="auto">
            <a:xfrm>
              <a:off x="5596937" y="2598762"/>
              <a:ext cx="109538" cy="171451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8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6 h 45"/>
                <a:gd name="T14" fmla="*/ 11 w 29"/>
                <a:gd name="T15" fmla="*/ 28 h 45"/>
                <a:gd name="T16" fmla="*/ 19 w 29"/>
                <a:gd name="T17" fmla="*/ 29 h 45"/>
                <a:gd name="T18" fmla="*/ 29 w 29"/>
                <a:gd name="T19" fmla="*/ 36 h 45"/>
                <a:gd name="T20" fmla="*/ 14 w 29"/>
                <a:gd name="T21" fmla="*/ 45 h 45"/>
                <a:gd name="T22" fmla="*/ 0 w 29"/>
                <a:gd name="T23" fmla="*/ 37 h 45"/>
                <a:gd name="T24" fmla="*/ 4 w 29"/>
                <a:gd name="T25" fmla="*/ 32 h 45"/>
                <a:gd name="T26" fmla="*/ 1 w 29"/>
                <a:gd name="T27" fmla="*/ 27 h 45"/>
                <a:gd name="T28" fmla="*/ 6 w 29"/>
                <a:gd name="T29" fmla="*/ 22 h 45"/>
                <a:gd name="T30" fmla="*/ 2 w 29"/>
                <a:gd name="T31" fmla="*/ 14 h 45"/>
                <a:gd name="T32" fmla="*/ 14 w 29"/>
                <a:gd name="T33" fmla="*/ 5 h 45"/>
                <a:gd name="T34" fmla="*/ 20 w 29"/>
                <a:gd name="T35" fmla="*/ 6 h 45"/>
                <a:gd name="T36" fmla="*/ 26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7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7 h 45"/>
                <a:gd name="T54" fmla="*/ 8 w 29"/>
                <a:gd name="T55" fmla="*/ 14 h 45"/>
                <a:gd name="T56" fmla="*/ 14 w 29"/>
                <a:gd name="T57" fmla="*/ 20 h 45"/>
                <a:gd name="T58" fmla="*/ 19 w 29"/>
                <a:gd name="T59" fmla="*/ 14 h 45"/>
                <a:gd name="T60" fmla="*/ 14 w 29"/>
                <a:gd name="T61" fmla="*/ 9 h 45"/>
                <a:gd name="T62" fmla="*/ 8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7" y="5"/>
                    <a:pt x="27" y="5"/>
                  </a:cubicBezTo>
                  <a:cubicBezTo>
                    <a:pt x="25" y="5"/>
                    <a:pt x="23" y="6"/>
                    <a:pt x="23" y="8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1" y="24"/>
                    <a:pt x="14" y="24"/>
                  </a:cubicBezTo>
                  <a:cubicBezTo>
                    <a:pt x="13" y="24"/>
                    <a:pt x="11" y="24"/>
                    <a:pt x="10" y="23"/>
                  </a:cubicBezTo>
                  <a:cubicBezTo>
                    <a:pt x="8" y="24"/>
                    <a:pt x="7" y="25"/>
                    <a:pt x="7" y="26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19" y="29"/>
                    <a:pt x="19" y="29"/>
                    <a:pt x="19" y="29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2"/>
                    <a:pt x="24" y="45"/>
                    <a:pt x="14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1" y="33"/>
                    <a:pt x="4" y="32"/>
                  </a:cubicBezTo>
                  <a:cubicBezTo>
                    <a:pt x="2" y="31"/>
                    <a:pt x="1" y="29"/>
                    <a:pt x="1" y="27"/>
                  </a:cubicBezTo>
                  <a:cubicBezTo>
                    <a:pt x="1" y="25"/>
                    <a:pt x="3" y="23"/>
                    <a:pt x="6" y="22"/>
                  </a:cubicBezTo>
                  <a:cubicBezTo>
                    <a:pt x="3" y="20"/>
                    <a:pt x="2" y="17"/>
                    <a:pt x="2" y="14"/>
                  </a:cubicBezTo>
                  <a:cubicBezTo>
                    <a:pt x="2" y="9"/>
                    <a:pt x="7" y="5"/>
                    <a:pt x="14" y="5"/>
                  </a:cubicBezTo>
                  <a:cubicBezTo>
                    <a:pt x="16" y="5"/>
                    <a:pt x="18" y="5"/>
                    <a:pt x="20" y="6"/>
                  </a:cubicBezTo>
                  <a:cubicBezTo>
                    <a:pt x="20" y="2"/>
                    <a:pt x="23" y="0"/>
                    <a:pt x="26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7"/>
                  </a:moveTo>
                  <a:cubicBezTo>
                    <a:pt x="6" y="40"/>
                    <a:pt x="9" y="41"/>
                    <a:pt x="15" y="41"/>
                  </a:cubicBezTo>
                  <a:cubicBezTo>
                    <a:pt x="20" y="41"/>
                    <a:pt x="23" y="40"/>
                    <a:pt x="23" y="37"/>
                  </a:cubicBezTo>
                  <a:cubicBezTo>
                    <a:pt x="23" y="35"/>
                    <a:pt x="21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6" y="34"/>
                    <a:pt x="6" y="35"/>
                    <a:pt x="6" y="37"/>
                  </a:cubicBezTo>
                  <a:moveTo>
                    <a:pt x="8" y="14"/>
                  </a:moveTo>
                  <a:cubicBezTo>
                    <a:pt x="8" y="18"/>
                    <a:pt x="11" y="20"/>
                    <a:pt x="14" y="20"/>
                  </a:cubicBezTo>
                  <a:cubicBezTo>
                    <a:pt x="17" y="20"/>
                    <a:pt x="19" y="18"/>
                    <a:pt x="19" y="14"/>
                  </a:cubicBezTo>
                  <a:cubicBezTo>
                    <a:pt x="19" y="11"/>
                    <a:pt x="17" y="9"/>
                    <a:pt x="14" y="9"/>
                  </a:cubicBezTo>
                  <a:cubicBezTo>
                    <a:pt x="11" y="9"/>
                    <a:pt x="8" y="11"/>
                    <a:pt x="8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2" name="Freeform 28"/>
            <p:cNvSpPr>
              <a:spLocks noEditPoints="1"/>
            </p:cNvSpPr>
            <p:nvPr userDrawn="1"/>
          </p:nvSpPr>
          <p:spPr bwMode="auto">
            <a:xfrm>
              <a:off x="5706475" y="2614637"/>
              <a:ext cx="104776" cy="117476"/>
            </a:xfrm>
            <a:custGeom>
              <a:avLst/>
              <a:gdLst>
                <a:gd name="T0" fmla="*/ 7 w 28"/>
                <a:gd name="T1" fmla="*/ 17 h 31"/>
                <a:gd name="T2" fmla="*/ 15 w 28"/>
                <a:gd name="T3" fmla="*/ 26 h 31"/>
                <a:gd name="T4" fmla="*/ 22 w 28"/>
                <a:gd name="T5" fmla="*/ 21 h 31"/>
                <a:gd name="T6" fmla="*/ 28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6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3 h 31"/>
                <a:gd name="T22" fmla="*/ 14 w 28"/>
                <a:gd name="T23" fmla="*/ 5 h 31"/>
                <a:gd name="T24" fmla="*/ 7 w 28"/>
                <a:gd name="T25" fmla="*/ 13 h 31"/>
                <a:gd name="T26" fmla="*/ 21 w 28"/>
                <a:gd name="T27" fmla="*/ 1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5" y="26"/>
                  </a:cubicBezTo>
                  <a:cubicBezTo>
                    <a:pt x="18" y="26"/>
                    <a:pt x="20" y="24"/>
                    <a:pt x="22" y="21"/>
                  </a:cubicBezTo>
                  <a:cubicBezTo>
                    <a:pt x="28" y="22"/>
                    <a:pt x="28" y="22"/>
                    <a:pt x="28" y="22"/>
                  </a:cubicBezTo>
                  <a:cubicBezTo>
                    <a:pt x="26" y="28"/>
                    <a:pt x="21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7"/>
                    <a:pt x="6" y="0"/>
                    <a:pt x="14" y="0"/>
                  </a:cubicBezTo>
                  <a:cubicBezTo>
                    <a:pt x="23" y="0"/>
                    <a:pt x="28" y="6"/>
                    <a:pt x="28" y="16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3"/>
                  </a:moveTo>
                  <a:cubicBezTo>
                    <a:pt x="21" y="8"/>
                    <a:pt x="19" y="5"/>
                    <a:pt x="14" y="5"/>
                  </a:cubicBezTo>
                  <a:cubicBezTo>
                    <a:pt x="10" y="5"/>
                    <a:pt x="8" y="8"/>
                    <a:pt x="7" y="13"/>
                  </a:cubicBezTo>
                  <a:lnTo>
                    <a:pt x="21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3" name="Freeform 29"/>
            <p:cNvSpPr>
              <a:spLocks/>
            </p:cNvSpPr>
            <p:nvPr userDrawn="1"/>
          </p:nvSpPr>
          <p:spPr bwMode="auto">
            <a:xfrm>
              <a:off x="5816014" y="2587649"/>
              <a:ext cx="71438" cy="144463"/>
            </a:xfrm>
            <a:custGeom>
              <a:avLst/>
              <a:gdLst>
                <a:gd name="T0" fmla="*/ 12 w 19"/>
                <a:gd name="T1" fmla="*/ 8 h 38"/>
                <a:gd name="T2" fmla="*/ 18 w 19"/>
                <a:gd name="T3" fmla="*/ 8 h 38"/>
                <a:gd name="T4" fmla="*/ 18 w 19"/>
                <a:gd name="T5" fmla="*/ 13 h 38"/>
                <a:gd name="T6" fmla="*/ 12 w 19"/>
                <a:gd name="T7" fmla="*/ 13 h 38"/>
                <a:gd name="T8" fmla="*/ 12 w 19"/>
                <a:gd name="T9" fmla="*/ 27 h 38"/>
                <a:gd name="T10" fmla="*/ 16 w 19"/>
                <a:gd name="T11" fmla="*/ 33 h 38"/>
                <a:gd name="T12" fmla="*/ 19 w 19"/>
                <a:gd name="T13" fmla="*/ 33 h 38"/>
                <a:gd name="T14" fmla="*/ 19 w 19"/>
                <a:gd name="T15" fmla="*/ 38 h 38"/>
                <a:gd name="T16" fmla="*/ 14 w 19"/>
                <a:gd name="T17" fmla="*/ 38 h 38"/>
                <a:gd name="T18" fmla="*/ 5 w 19"/>
                <a:gd name="T19" fmla="*/ 27 h 38"/>
                <a:gd name="T20" fmla="*/ 5 w 19"/>
                <a:gd name="T21" fmla="*/ 13 h 38"/>
                <a:gd name="T22" fmla="*/ 0 w 19"/>
                <a:gd name="T23" fmla="*/ 13 h 38"/>
                <a:gd name="T24" fmla="*/ 0 w 19"/>
                <a:gd name="T25" fmla="*/ 8 h 38"/>
                <a:gd name="T26" fmla="*/ 5 w 19"/>
                <a:gd name="T27" fmla="*/ 8 h 38"/>
                <a:gd name="T28" fmla="*/ 6 w 19"/>
                <a:gd name="T29" fmla="*/ 1 h 38"/>
                <a:gd name="T30" fmla="*/ 12 w 19"/>
                <a:gd name="T31" fmla="*/ 0 h 38"/>
                <a:gd name="T32" fmla="*/ 12 w 19"/>
                <a:gd name="T33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" h="38">
                  <a:moveTo>
                    <a:pt x="12" y="8"/>
                  </a:moveTo>
                  <a:cubicBezTo>
                    <a:pt x="18" y="8"/>
                    <a:pt x="18" y="8"/>
                    <a:pt x="18" y="8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2" y="13"/>
                    <a:pt x="12" y="13"/>
                    <a:pt x="12" y="13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2" y="31"/>
                    <a:pt x="12" y="33"/>
                    <a:pt x="16" y="33"/>
                  </a:cubicBezTo>
                  <a:cubicBezTo>
                    <a:pt x="17" y="33"/>
                    <a:pt x="18" y="33"/>
                    <a:pt x="19" y="33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8" y="38"/>
                    <a:pt x="16" y="38"/>
                    <a:pt x="14" y="38"/>
                  </a:cubicBezTo>
                  <a:cubicBezTo>
                    <a:pt x="8" y="38"/>
                    <a:pt x="5" y="35"/>
                    <a:pt x="5" y="27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12" y="0"/>
                    <a:pt x="12" y="0"/>
                    <a:pt x="12" y="0"/>
                  </a:cubicBezTo>
                  <a:lnTo>
                    <a:pt x="12" y="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4" name="Freeform 30"/>
            <p:cNvSpPr>
              <a:spLocks/>
            </p:cNvSpPr>
            <p:nvPr userDrawn="1"/>
          </p:nvSpPr>
          <p:spPr bwMode="auto">
            <a:xfrm>
              <a:off x="5901739" y="2581299"/>
              <a:ext cx="90488" cy="146051"/>
            </a:xfrm>
            <a:custGeom>
              <a:avLst/>
              <a:gdLst>
                <a:gd name="T0" fmla="*/ 6 w 24"/>
                <a:gd name="T1" fmla="*/ 0 h 39"/>
                <a:gd name="T2" fmla="*/ 6 w 24"/>
                <a:gd name="T3" fmla="*/ 15 h 39"/>
                <a:gd name="T4" fmla="*/ 15 w 24"/>
                <a:gd name="T5" fmla="*/ 9 h 39"/>
                <a:gd name="T6" fmla="*/ 24 w 24"/>
                <a:gd name="T7" fmla="*/ 21 h 39"/>
                <a:gd name="T8" fmla="*/ 24 w 24"/>
                <a:gd name="T9" fmla="*/ 39 h 39"/>
                <a:gd name="T10" fmla="*/ 18 w 24"/>
                <a:gd name="T11" fmla="*/ 39 h 39"/>
                <a:gd name="T12" fmla="*/ 18 w 24"/>
                <a:gd name="T13" fmla="*/ 21 h 39"/>
                <a:gd name="T14" fmla="*/ 13 w 24"/>
                <a:gd name="T15" fmla="*/ 14 h 39"/>
                <a:gd name="T16" fmla="*/ 6 w 24"/>
                <a:gd name="T17" fmla="*/ 23 h 39"/>
                <a:gd name="T18" fmla="*/ 6 w 24"/>
                <a:gd name="T19" fmla="*/ 39 h 39"/>
                <a:gd name="T20" fmla="*/ 0 w 24"/>
                <a:gd name="T21" fmla="*/ 39 h 39"/>
                <a:gd name="T22" fmla="*/ 0 w 24"/>
                <a:gd name="T23" fmla="*/ 0 h 39"/>
                <a:gd name="T24" fmla="*/ 6 w 24"/>
                <a:gd name="T25" fmla="*/ 0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9">
                  <a:moveTo>
                    <a:pt x="6" y="0"/>
                  </a:moveTo>
                  <a:cubicBezTo>
                    <a:pt x="6" y="15"/>
                    <a:pt x="6" y="15"/>
                    <a:pt x="6" y="15"/>
                  </a:cubicBezTo>
                  <a:cubicBezTo>
                    <a:pt x="8" y="11"/>
                    <a:pt x="11" y="9"/>
                    <a:pt x="15" y="9"/>
                  </a:cubicBezTo>
                  <a:cubicBezTo>
                    <a:pt x="21" y="9"/>
                    <a:pt x="24" y="13"/>
                    <a:pt x="24" y="21"/>
                  </a:cubicBezTo>
                  <a:cubicBezTo>
                    <a:pt x="24" y="39"/>
                    <a:pt x="24" y="39"/>
                    <a:pt x="24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17"/>
                    <a:pt x="16" y="14"/>
                    <a:pt x="13" y="14"/>
                  </a:cubicBezTo>
                  <a:cubicBezTo>
                    <a:pt x="9" y="14"/>
                    <a:pt x="6" y="18"/>
                    <a:pt x="6" y="23"/>
                  </a:cubicBezTo>
                  <a:cubicBezTo>
                    <a:pt x="6" y="39"/>
                    <a:pt x="6" y="39"/>
                    <a:pt x="6" y="39"/>
                  </a:cubicBezTo>
                  <a:cubicBezTo>
                    <a:pt x="0" y="39"/>
                    <a:pt x="0" y="39"/>
                    <a:pt x="0" y="39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6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5" name="Freeform 31"/>
            <p:cNvSpPr>
              <a:spLocks noEditPoints="1"/>
            </p:cNvSpPr>
            <p:nvPr userDrawn="1"/>
          </p:nvSpPr>
          <p:spPr bwMode="auto">
            <a:xfrm>
              <a:off x="6011278" y="2614637"/>
              <a:ext cx="101601" cy="117476"/>
            </a:xfrm>
            <a:custGeom>
              <a:avLst/>
              <a:gdLst>
                <a:gd name="T0" fmla="*/ 7 w 27"/>
                <a:gd name="T1" fmla="*/ 17 h 31"/>
                <a:gd name="T2" fmla="*/ 14 w 27"/>
                <a:gd name="T3" fmla="*/ 26 h 31"/>
                <a:gd name="T4" fmla="*/ 21 w 27"/>
                <a:gd name="T5" fmla="*/ 21 h 31"/>
                <a:gd name="T6" fmla="*/ 27 w 27"/>
                <a:gd name="T7" fmla="*/ 22 h 31"/>
                <a:gd name="T8" fmla="*/ 14 w 27"/>
                <a:gd name="T9" fmla="*/ 31 h 31"/>
                <a:gd name="T10" fmla="*/ 0 w 27"/>
                <a:gd name="T11" fmla="*/ 16 h 31"/>
                <a:gd name="T12" fmla="*/ 14 w 27"/>
                <a:gd name="T13" fmla="*/ 0 h 31"/>
                <a:gd name="T14" fmla="*/ 27 w 27"/>
                <a:gd name="T15" fmla="*/ 16 h 31"/>
                <a:gd name="T16" fmla="*/ 27 w 27"/>
                <a:gd name="T17" fmla="*/ 17 h 31"/>
                <a:gd name="T18" fmla="*/ 7 w 27"/>
                <a:gd name="T19" fmla="*/ 17 h 31"/>
                <a:gd name="T20" fmla="*/ 21 w 27"/>
                <a:gd name="T21" fmla="*/ 13 h 31"/>
                <a:gd name="T22" fmla="*/ 14 w 27"/>
                <a:gd name="T23" fmla="*/ 5 h 31"/>
                <a:gd name="T24" fmla="*/ 7 w 27"/>
                <a:gd name="T25" fmla="*/ 13 h 31"/>
                <a:gd name="T26" fmla="*/ 21 w 27"/>
                <a:gd name="T27" fmla="*/ 1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7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7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0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7"/>
                    <a:pt x="5" y="0"/>
                    <a:pt x="14" y="0"/>
                  </a:cubicBezTo>
                  <a:cubicBezTo>
                    <a:pt x="22" y="0"/>
                    <a:pt x="27" y="6"/>
                    <a:pt x="27" y="16"/>
                  </a:cubicBezTo>
                  <a:cubicBezTo>
                    <a:pt x="27" y="17"/>
                    <a:pt x="27" y="17"/>
                    <a:pt x="27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3"/>
                  </a:moveTo>
                  <a:cubicBezTo>
                    <a:pt x="20" y="8"/>
                    <a:pt x="18" y="5"/>
                    <a:pt x="14" y="5"/>
                  </a:cubicBezTo>
                  <a:cubicBezTo>
                    <a:pt x="10" y="5"/>
                    <a:pt x="7" y="8"/>
                    <a:pt x="7" y="13"/>
                  </a:cubicBezTo>
                  <a:lnTo>
                    <a:pt x="21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6" name="Freeform 32"/>
            <p:cNvSpPr>
              <a:spLocks/>
            </p:cNvSpPr>
            <p:nvPr userDrawn="1"/>
          </p:nvSpPr>
          <p:spPr bwMode="auto">
            <a:xfrm>
              <a:off x="6131929" y="2614637"/>
              <a:ext cx="60325" cy="112713"/>
            </a:xfrm>
            <a:custGeom>
              <a:avLst/>
              <a:gdLst>
                <a:gd name="T0" fmla="*/ 16 w 16"/>
                <a:gd name="T1" fmla="*/ 7 h 30"/>
                <a:gd name="T2" fmla="*/ 15 w 16"/>
                <a:gd name="T3" fmla="*/ 7 h 30"/>
                <a:gd name="T4" fmla="*/ 7 w 16"/>
                <a:gd name="T5" fmla="*/ 16 h 30"/>
                <a:gd name="T6" fmla="*/ 7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8 h 30"/>
                <a:gd name="T16" fmla="*/ 14 w 16"/>
                <a:gd name="T17" fmla="*/ 0 h 30"/>
                <a:gd name="T18" fmla="*/ 16 w 16"/>
                <a:gd name="T19" fmla="*/ 1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5" y="7"/>
                    <a:pt x="15" y="7"/>
                  </a:cubicBezTo>
                  <a:cubicBezTo>
                    <a:pt x="10" y="7"/>
                    <a:pt x="7" y="10"/>
                    <a:pt x="7" y="16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8" y="3"/>
                    <a:pt x="10" y="0"/>
                    <a:pt x="14" y="0"/>
                  </a:cubicBezTo>
                  <a:cubicBezTo>
                    <a:pt x="15" y="0"/>
                    <a:pt x="15" y="0"/>
                    <a:pt x="16" y="1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7" name="Freeform 33"/>
            <p:cNvSpPr>
              <a:spLocks/>
            </p:cNvSpPr>
            <p:nvPr userDrawn="1"/>
          </p:nvSpPr>
          <p:spPr bwMode="auto">
            <a:xfrm>
              <a:off x="4603155" y="2836888"/>
              <a:ext cx="95251" cy="147638"/>
            </a:xfrm>
            <a:custGeom>
              <a:avLst/>
              <a:gdLst>
                <a:gd name="T0" fmla="*/ 17 w 60"/>
                <a:gd name="T1" fmla="*/ 0 h 93"/>
                <a:gd name="T2" fmla="*/ 17 w 60"/>
                <a:gd name="T3" fmla="*/ 79 h 93"/>
                <a:gd name="T4" fmla="*/ 60 w 60"/>
                <a:gd name="T5" fmla="*/ 79 h 93"/>
                <a:gd name="T6" fmla="*/ 60 w 60"/>
                <a:gd name="T7" fmla="*/ 93 h 93"/>
                <a:gd name="T8" fmla="*/ 0 w 60"/>
                <a:gd name="T9" fmla="*/ 93 h 93"/>
                <a:gd name="T10" fmla="*/ 0 w 60"/>
                <a:gd name="T11" fmla="*/ 0 h 93"/>
                <a:gd name="T12" fmla="*/ 17 w 60"/>
                <a:gd name="T13" fmla="*/ 0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0" h="93">
                  <a:moveTo>
                    <a:pt x="17" y="0"/>
                  </a:moveTo>
                  <a:lnTo>
                    <a:pt x="17" y="79"/>
                  </a:lnTo>
                  <a:lnTo>
                    <a:pt x="60" y="79"/>
                  </a:lnTo>
                  <a:lnTo>
                    <a:pt x="60" y="93"/>
                  </a:lnTo>
                  <a:lnTo>
                    <a:pt x="0" y="93"/>
                  </a:lnTo>
                  <a:lnTo>
                    <a:pt x="0" y="0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8" name="Freeform 34"/>
            <p:cNvSpPr>
              <a:spLocks noEditPoints="1"/>
            </p:cNvSpPr>
            <p:nvPr userDrawn="1"/>
          </p:nvSpPr>
          <p:spPr bwMode="auto">
            <a:xfrm>
              <a:off x="4701581" y="2871813"/>
              <a:ext cx="104776" cy="117476"/>
            </a:xfrm>
            <a:custGeom>
              <a:avLst/>
              <a:gdLst>
                <a:gd name="T0" fmla="*/ 7 w 28"/>
                <a:gd name="T1" fmla="*/ 17 h 31"/>
                <a:gd name="T2" fmla="*/ 14 w 28"/>
                <a:gd name="T3" fmla="*/ 26 h 31"/>
                <a:gd name="T4" fmla="*/ 21 w 28"/>
                <a:gd name="T5" fmla="*/ 21 h 31"/>
                <a:gd name="T6" fmla="*/ 27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5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2 h 31"/>
                <a:gd name="T22" fmla="*/ 14 w 28"/>
                <a:gd name="T23" fmla="*/ 5 h 31"/>
                <a:gd name="T24" fmla="*/ 7 w 28"/>
                <a:gd name="T25" fmla="*/ 12 h 31"/>
                <a:gd name="T26" fmla="*/ 21 w 28"/>
                <a:gd name="T27" fmla="*/ 12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7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1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5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2"/>
                  </a:moveTo>
                  <a:cubicBezTo>
                    <a:pt x="21" y="7"/>
                    <a:pt x="18" y="5"/>
                    <a:pt x="14" y="5"/>
                  </a:cubicBezTo>
                  <a:cubicBezTo>
                    <a:pt x="10" y="5"/>
                    <a:pt x="7" y="8"/>
                    <a:pt x="7" y="12"/>
                  </a:cubicBezTo>
                  <a:lnTo>
                    <a:pt x="21" y="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9" name="Freeform 35"/>
            <p:cNvSpPr>
              <a:spLocks noEditPoints="1"/>
            </p:cNvSpPr>
            <p:nvPr userDrawn="1"/>
          </p:nvSpPr>
          <p:spPr bwMode="auto">
            <a:xfrm>
              <a:off x="4817469" y="2871813"/>
              <a:ext cx="101601" cy="117476"/>
            </a:xfrm>
            <a:custGeom>
              <a:avLst/>
              <a:gdLst>
                <a:gd name="T0" fmla="*/ 14 w 27"/>
                <a:gd name="T1" fmla="*/ 0 h 31"/>
                <a:gd name="T2" fmla="*/ 26 w 27"/>
                <a:gd name="T3" fmla="*/ 12 h 31"/>
                <a:gd name="T4" fmla="*/ 26 w 27"/>
                <a:gd name="T5" fmla="*/ 24 h 31"/>
                <a:gd name="T6" fmla="*/ 27 w 27"/>
                <a:gd name="T7" fmla="*/ 30 h 31"/>
                <a:gd name="T8" fmla="*/ 20 w 27"/>
                <a:gd name="T9" fmla="*/ 30 h 31"/>
                <a:gd name="T10" fmla="*/ 20 w 27"/>
                <a:gd name="T11" fmla="*/ 25 h 31"/>
                <a:gd name="T12" fmla="*/ 10 w 27"/>
                <a:gd name="T13" fmla="*/ 31 h 31"/>
                <a:gd name="T14" fmla="*/ 0 w 27"/>
                <a:gd name="T15" fmla="*/ 22 h 31"/>
                <a:gd name="T16" fmla="*/ 19 w 27"/>
                <a:gd name="T17" fmla="*/ 12 h 31"/>
                <a:gd name="T18" fmla="*/ 20 w 27"/>
                <a:gd name="T19" fmla="*/ 12 h 31"/>
                <a:gd name="T20" fmla="*/ 20 w 27"/>
                <a:gd name="T21" fmla="*/ 10 h 31"/>
                <a:gd name="T22" fmla="*/ 13 w 27"/>
                <a:gd name="T23" fmla="*/ 5 h 31"/>
                <a:gd name="T24" fmla="*/ 7 w 27"/>
                <a:gd name="T25" fmla="*/ 9 h 31"/>
                <a:gd name="T26" fmla="*/ 1 w 27"/>
                <a:gd name="T27" fmla="*/ 9 h 31"/>
                <a:gd name="T28" fmla="*/ 14 w 27"/>
                <a:gd name="T29" fmla="*/ 0 h 31"/>
                <a:gd name="T30" fmla="*/ 18 w 27"/>
                <a:gd name="T31" fmla="*/ 16 h 31"/>
                <a:gd name="T32" fmla="*/ 7 w 27"/>
                <a:gd name="T33" fmla="*/ 22 h 31"/>
                <a:gd name="T34" fmla="*/ 12 w 27"/>
                <a:gd name="T35" fmla="*/ 26 h 31"/>
                <a:gd name="T36" fmla="*/ 20 w 27"/>
                <a:gd name="T37" fmla="*/ 18 h 31"/>
                <a:gd name="T38" fmla="*/ 20 w 27"/>
                <a:gd name="T39" fmla="*/ 16 h 31"/>
                <a:gd name="T40" fmla="*/ 18 w 27"/>
                <a:gd name="T41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27" h="31">
                  <a:moveTo>
                    <a:pt x="14" y="0"/>
                  </a:moveTo>
                  <a:cubicBezTo>
                    <a:pt x="23" y="0"/>
                    <a:pt x="26" y="4"/>
                    <a:pt x="26" y="12"/>
                  </a:cubicBezTo>
                  <a:cubicBezTo>
                    <a:pt x="26" y="24"/>
                    <a:pt x="26" y="24"/>
                    <a:pt x="26" y="24"/>
                  </a:cubicBezTo>
                  <a:cubicBezTo>
                    <a:pt x="26" y="27"/>
                    <a:pt x="26" y="29"/>
                    <a:pt x="27" y="30"/>
                  </a:cubicBezTo>
                  <a:cubicBezTo>
                    <a:pt x="20" y="30"/>
                    <a:pt x="20" y="30"/>
                    <a:pt x="20" y="30"/>
                  </a:cubicBezTo>
                  <a:cubicBezTo>
                    <a:pt x="20" y="29"/>
                    <a:pt x="20" y="27"/>
                    <a:pt x="20" y="25"/>
                  </a:cubicBezTo>
                  <a:cubicBezTo>
                    <a:pt x="18" y="29"/>
                    <a:pt x="14" y="31"/>
                    <a:pt x="10" y="31"/>
                  </a:cubicBezTo>
                  <a:cubicBezTo>
                    <a:pt x="4" y="31"/>
                    <a:pt x="0" y="27"/>
                    <a:pt x="0" y="22"/>
                  </a:cubicBezTo>
                  <a:cubicBezTo>
                    <a:pt x="0" y="15"/>
                    <a:pt x="6" y="12"/>
                    <a:pt x="19" y="12"/>
                  </a:cubicBezTo>
                  <a:cubicBezTo>
                    <a:pt x="20" y="12"/>
                    <a:pt x="20" y="12"/>
                    <a:pt x="20" y="12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0" y="7"/>
                    <a:pt x="18" y="5"/>
                    <a:pt x="13" y="5"/>
                  </a:cubicBezTo>
                  <a:cubicBezTo>
                    <a:pt x="10" y="5"/>
                    <a:pt x="7" y="6"/>
                    <a:pt x="7" y="9"/>
                  </a:cubicBezTo>
                  <a:cubicBezTo>
                    <a:pt x="1" y="9"/>
                    <a:pt x="1" y="9"/>
                    <a:pt x="1" y="9"/>
                  </a:cubicBezTo>
                  <a:cubicBezTo>
                    <a:pt x="2" y="3"/>
                    <a:pt x="6" y="0"/>
                    <a:pt x="14" y="0"/>
                  </a:cubicBezTo>
                  <a:moveTo>
                    <a:pt x="18" y="16"/>
                  </a:moveTo>
                  <a:cubicBezTo>
                    <a:pt x="10" y="16"/>
                    <a:pt x="7" y="18"/>
                    <a:pt x="7" y="22"/>
                  </a:cubicBezTo>
                  <a:cubicBezTo>
                    <a:pt x="7" y="24"/>
                    <a:pt x="9" y="26"/>
                    <a:pt x="12" y="26"/>
                  </a:cubicBezTo>
                  <a:cubicBezTo>
                    <a:pt x="16" y="26"/>
                    <a:pt x="20" y="22"/>
                    <a:pt x="20" y="18"/>
                  </a:cubicBezTo>
                  <a:cubicBezTo>
                    <a:pt x="20" y="16"/>
                    <a:pt x="20" y="16"/>
                    <a:pt x="20" y="16"/>
                  </a:cubicBezTo>
                  <a:lnTo>
                    <a:pt x="18" y="1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0" name="Freeform 36"/>
            <p:cNvSpPr>
              <a:spLocks/>
            </p:cNvSpPr>
            <p:nvPr userDrawn="1"/>
          </p:nvSpPr>
          <p:spPr bwMode="auto">
            <a:xfrm>
              <a:off x="4938120" y="2871813"/>
              <a:ext cx="60325" cy="112713"/>
            </a:xfrm>
            <a:custGeom>
              <a:avLst/>
              <a:gdLst>
                <a:gd name="T0" fmla="*/ 16 w 16"/>
                <a:gd name="T1" fmla="*/ 7 h 30"/>
                <a:gd name="T2" fmla="*/ 14 w 16"/>
                <a:gd name="T3" fmla="*/ 7 h 30"/>
                <a:gd name="T4" fmla="*/ 7 w 16"/>
                <a:gd name="T5" fmla="*/ 16 h 30"/>
                <a:gd name="T6" fmla="*/ 7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7 h 30"/>
                <a:gd name="T16" fmla="*/ 14 w 16"/>
                <a:gd name="T17" fmla="*/ 0 h 30"/>
                <a:gd name="T18" fmla="*/ 16 w 16"/>
                <a:gd name="T19" fmla="*/ 0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5" y="7"/>
                    <a:pt x="14" y="7"/>
                  </a:cubicBezTo>
                  <a:cubicBezTo>
                    <a:pt x="10" y="7"/>
                    <a:pt x="7" y="10"/>
                    <a:pt x="7" y="16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8" y="3"/>
                    <a:pt x="10" y="0"/>
                    <a:pt x="14" y="0"/>
                  </a:cubicBezTo>
                  <a:cubicBezTo>
                    <a:pt x="15" y="0"/>
                    <a:pt x="15" y="0"/>
                    <a:pt x="16" y="0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1" name="Freeform 37"/>
            <p:cNvSpPr>
              <a:spLocks/>
            </p:cNvSpPr>
            <p:nvPr userDrawn="1"/>
          </p:nvSpPr>
          <p:spPr bwMode="auto">
            <a:xfrm>
              <a:off x="5009558" y="2871813"/>
              <a:ext cx="90488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1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3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7"/>
                    <a:pt x="16" y="5"/>
                    <a:pt x="13" y="5"/>
                  </a:cubicBezTo>
                  <a:cubicBezTo>
                    <a:pt x="9" y="5"/>
                    <a:pt x="6" y="8"/>
                    <a:pt x="6" y="13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2" name="Freeform 38"/>
            <p:cNvSpPr>
              <a:spLocks noEditPoints="1"/>
            </p:cNvSpPr>
            <p:nvPr userDrawn="1"/>
          </p:nvSpPr>
          <p:spPr bwMode="auto">
            <a:xfrm>
              <a:off x="5127034" y="2836888"/>
              <a:ext cx="22225" cy="147638"/>
            </a:xfrm>
            <a:custGeom>
              <a:avLst/>
              <a:gdLst>
                <a:gd name="T0" fmla="*/ 14 w 14"/>
                <a:gd name="T1" fmla="*/ 12 h 93"/>
                <a:gd name="T2" fmla="*/ 0 w 14"/>
                <a:gd name="T3" fmla="*/ 12 h 93"/>
                <a:gd name="T4" fmla="*/ 0 w 14"/>
                <a:gd name="T5" fmla="*/ 0 h 93"/>
                <a:gd name="T6" fmla="*/ 14 w 14"/>
                <a:gd name="T7" fmla="*/ 0 h 93"/>
                <a:gd name="T8" fmla="*/ 14 w 14"/>
                <a:gd name="T9" fmla="*/ 12 h 93"/>
                <a:gd name="T10" fmla="*/ 14 w 14"/>
                <a:gd name="T11" fmla="*/ 93 h 93"/>
                <a:gd name="T12" fmla="*/ 0 w 14"/>
                <a:gd name="T13" fmla="*/ 93 h 93"/>
                <a:gd name="T14" fmla="*/ 0 w 14"/>
                <a:gd name="T15" fmla="*/ 24 h 93"/>
                <a:gd name="T16" fmla="*/ 14 w 14"/>
                <a:gd name="T17" fmla="*/ 24 h 93"/>
                <a:gd name="T18" fmla="*/ 14 w 14"/>
                <a:gd name="T19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4" h="93">
                  <a:moveTo>
                    <a:pt x="14" y="12"/>
                  </a:moveTo>
                  <a:lnTo>
                    <a:pt x="0" y="12"/>
                  </a:lnTo>
                  <a:lnTo>
                    <a:pt x="0" y="0"/>
                  </a:lnTo>
                  <a:lnTo>
                    <a:pt x="14" y="0"/>
                  </a:lnTo>
                  <a:lnTo>
                    <a:pt x="14" y="12"/>
                  </a:lnTo>
                  <a:close/>
                  <a:moveTo>
                    <a:pt x="14" y="93"/>
                  </a:moveTo>
                  <a:lnTo>
                    <a:pt x="0" y="93"/>
                  </a:lnTo>
                  <a:lnTo>
                    <a:pt x="0" y="24"/>
                  </a:lnTo>
                  <a:lnTo>
                    <a:pt x="14" y="24"/>
                  </a:lnTo>
                  <a:lnTo>
                    <a:pt x="14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3" name="Freeform 39"/>
            <p:cNvSpPr>
              <a:spLocks/>
            </p:cNvSpPr>
            <p:nvPr userDrawn="1"/>
          </p:nvSpPr>
          <p:spPr bwMode="auto">
            <a:xfrm>
              <a:off x="5176247" y="2871813"/>
              <a:ext cx="88901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1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3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7"/>
                    <a:pt x="16" y="5"/>
                    <a:pt x="13" y="5"/>
                  </a:cubicBezTo>
                  <a:cubicBezTo>
                    <a:pt x="9" y="5"/>
                    <a:pt x="6" y="8"/>
                    <a:pt x="6" y="13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4" name="Freeform 40"/>
            <p:cNvSpPr>
              <a:spLocks noEditPoints="1"/>
            </p:cNvSpPr>
            <p:nvPr userDrawn="1"/>
          </p:nvSpPr>
          <p:spPr bwMode="auto">
            <a:xfrm>
              <a:off x="5281022" y="2855938"/>
              <a:ext cx="109538" cy="169863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7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5 h 45"/>
                <a:gd name="T14" fmla="*/ 11 w 29"/>
                <a:gd name="T15" fmla="*/ 28 h 45"/>
                <a:gd name="T16" fmla="*/ 19 w 29"/>
                <a:gd name="T17" fmla="*/ 28 h 45"/>
                <a:gd name="T18" fmla="*/ 29 w 29"/>
                <a:gd name="T19" fmla="*/ 36 h 45"/>
                <a:gd name="T20" fmla="*/ 14 w 29"/>
                <a:gd name="T21" fmla="*/ 45 h 45"/>
                <a:gd name="T22" fmla="*/ 0 w 29"/>
                <a:gd name="T23" fmla="*/ 37 h 45"/>
                <a:gd name="T24" fmla="*/ 4 w 29"/>
                <a:gd name="T25" fmla="*/ 31 h 45"/>
                <a:gd name="T26" fmla="*/ 1 w 29"/>
                <a:gd name="T27" fmla="*/ 27 h 45"/>
                <a:gd name="T28" fmla="*/ 6 w 29"/>
                <a:gd name="T29" fmla="*/ 21 h 45"/>
                <a:gd name="T30" fmla="*/ 2 w 29"/>
                <a:gd name="T31" fmla="*/ 14 h 45"/>
                <a:gd name="T32" fmla="*/ 14 w 29"/>
                <a:gd name="T33" fmla="*/ 4 h 45"/>
                <a:gd name="T34" fmla="*/ 20 w 29"/>
                <a:gd name="T35" fmla="*/ 6 h 45"/>
                <a:gd name="T36" fmla="*/ 27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6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6 h 45"/>
                <a:gd name="T54" fmla="*/ 8 w 29"/>
                <a:gd name="T55" fmla="*/ 14 h 45"/>
                <a:gd name="T56" fmla="*/ 14 w 29"/>
                <a:gd name="T57" fmla="*/ 20 h 45"/>
                <a:gd name="T58" fmla="*/ 19 w 29"/>
                <a:gd name="T59" fmla="*/ 14 h 45"/>
                <a:gd name="T60" fmla="*/ 14 w 29"/>
                <a:gd name="T61" fmla="*/ 8 h 45"/>
                <a:gd name="T62" fmla="*/ 8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8" y="5"/>
                    <a:pt x="27" y="5"/>
                  </a:cubicBezTo>
                  <a:cubicBezTo>
                    <a:pt x="25" y="5"/>
                    <a:pt x="23" y="6"/>
                    <a:pt x="23" y="7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1" y="24"/>
                    <a:pt x="14" y="24"/>
                  </a:cubicBezTo>
                  <a:cubicBezTo>
                    <a:pt x="13" y="24"/>
                    <a:pt x="11" y="23"/>
                    <a:pt x="10" y="23"/>
                  </a:cubicBezTo>
                  <a:cubicBezTo>
                    <a:pt x="8" y="24"/>
                    <a:pt x="7" y="24"/>
                    <a:pt x="7" y="25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19" y="28"/>
                    <a:pt x="19" y="28"/>
                    <a:pt x="19" y="28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1"/>
                    <a:pt x="24" y="45"/>
                    <a:pt x="14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1" y="32"/>
                    <a:pt x="4" y="31"/>
                  </a:cubicBezTo>
                  <a:cubicBezTo>
                    <a:pt x="2" y="30"/>
                    <a:pt x="1" y="29"/>
                    <a:pt x="1" y="27"/>
                  </a:cubicBezTo>
                  <a:cubicBezTo>
                    <a:pt x="1" y="24"/>
                    <a:pt x="3" y="22"/>
                    <a:pt x="6" y="21"/>
                  </a:cubicBezTo>
                  <a:cubicBezTo>
                    <a:pt x="3" y="20"/>
                    <a:pt x="2" y="17"/>
                    <a:pt x="2" y="14"/>
                  </a:cubicBezTo>
                  <a:cubicBezTo>
                    <a:pt x="2" y="9"/>
                    <a:pt x="7" y="4"/>
                    <a:pt x="14" y="4"/>
                  </a:cubicBezTo>
                  <a:cubicBezTo>
                    <a:pt x="16" y="4"/>
                    <a:pt x="18" y="5"/>
                    <a:pt x="20" y="6"/>
                  </a:cubicBezTo>
                  <a:cubicBezTo>
                    <a:pt x="20" y="2"/>
                    <a:pt x="23" y="0"/>
                    <a:pt x="27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6"/>
                  </a:moveTo>
                  <a:cubicBezTo>
                    <a:pt x="6" y="39"/>
                    <a:pt x="9" y="41"/>
                    <a:pt x="15" y="41"/>
                  </a:cubicBezTo>
                  <a:cubicBezTo>
                    <a:pt x="20" y="41"/>
                    <a:pt x="23" y="39"/>
                    <a:pt x="23" y="37"/>
                  </a:cubicBezTo>
                  <a:cubicBezTo>
                    <a:pt x="23" y="35"/>
                    <a:pt x="22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6" y="34"/>
                    <a:pt x="6" y="35"/>
                    <a:pt x="6" y="36"/>
                  </a:cubicBezTo>
                  <a:moveTo>
                    <a:pt x="8" y="14"/>
                  </a:moveTo>
                  <a:cubicBezTo>
                    <a:pt x="8" y="17"/>
                    <a:pt x="11" y="20"/>
                    <a:pt x="14" y="20"/>
                  </a:cubicBezTo>
                  <a:cubicBezTo>
                    <a:pt x="17" y="20"/>
                    <a:pt x="19" y="17"/>
                    <a:pt x="19" y="14"/>
                  </a:cubicBezTo>
                  <a:cubicBezTo>
                    <a:pt x="19" y="11"/>
                    <a:pt x="17" y="8"/>
                    <a:pt x="14" y="8"/>
                  </a:cubicBezTo>
                  <a:cubicBezTo>
                    <a:pt x="11" y="8"/>
                    <a:pt x="8" y="11"/>
                    <a:pt x="8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5" name="Freeform 41"/>
            <p:cNvSpPr>
              <a:spLocks/>
            </p:cNvSpPr>
            <p:nvPr userDrawn="1"/>
          </p:nvSpPr>
          <p:spPr bwMode="auto">
            <a:xfrm>
              <a:off x="5454061" y="2833713"/>
              <a:ext cx="71438" cy="150813"/>
            </a:xfrm>
            <a:custGeom>
              <a:avLst/>
              <a:gdLst>
                <a:gd name="T0" fmla="*/ 19 w 19"/>
                <a:gd name="T1" fmla="*/ 5 h 40"/>
                <a:gd name="T2" fmla="*/ 16 w 19"/>
                <a:gd name="T3" fmla="*/ 5 h 40"/>
                <a:gd name="T4" fmla="*/ 11 w 19"/>
                <a:gd name="T5" fmla="*/ 10 h 40"/>
                <a:gd name="T6" fmla="*/ 11 w 19"/>
                <a:gd name="T7" fmla="*/ 11 h 40"/>
                <a:gd name="T8" fmla="*/ 18 w 19"/>
                <a:gd name="T9" fmla="*/ 11 h 40"/>
                <a:gd name="T10" fmla="*/ 18 w 19"/>
                <a:gd name="T11" fmla="*/ 15 h 40"/>
                <a:gd name="T12" fmla="*/ 11 w 19"/>
                <a:gd name="T13" fmla="*/ 15 h 40"/>
                <a:gd name="T14" fmla="*/ 11 w 19"/>
                <a:gd name="T15" fmla="*/ 40 h 40"/>
                <a:gd name="T16" fmla="*/ 4 w 19"/>
                <a:gd name="T17" fmla="*/ 40 h 40"/>
                <a:gd name="T18" fmla="*/ 4 w 19"/>
                <a:gd name="T19" fmla="*/ 15 h 40"/>
                <a:gd name="T20" fmla="*/ 0 w 19"/>
                <a:gd name="T21" fmla="*/ 15 h 40"/>
                <a:gd name="T22" fmla="*/ 0 w 19"/>
                <a:gd name="T23" fmla="*/ 11 h 40"/>
                <a:gd name="T24" fmla="*/ 4 w 19"/>
                <a:gd name="T25" fmla="*/ 11 h 40"/>
                <a:gd name="T26" fmla="*/ 4 w 19"/>
                <a:gd name="T27" fmla="*/ 10 h 40"/>
                <a:gd name="T28" fmla="*/ 14 w 19"/>
                <a:gd name="T29" fmla="*/ 0 h 40"/>
                <a:gd name="T30" fmla="*/ 19 w 19"/>
                <a:gd name="T31" fmla="*/ 1 h 40"/>
                <a:gd name="T32" fmla="*/ 19 w 19"/>
                <a:gd name="T33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" h="40">
                  <a:moveTo>
                    <a:pt x="19" y="5"/>
                  </a:moveTo>
                  <a:cubicBezTo>
                    <a:pt x="18" y="5"/>
                    <a:pt x="16" y="5"/>
                    <a:pt x="16" y="5"/>
                  </a:cubicBezTo>
                  <a:cubicBezTo>
                    <a:pt x="12" y="5"/>
                    <a:pt x="11" y="7"/>
                    <a:pt x="11" y="10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4" y="40"/>
                    <a:pt x="4" y="40"/>
                    <a:pt x="4" y="40"/>
                  </a:cubicBezTo>
                  <a:cubicBezTo>
                    <a:pt x="4" y="15"/>
                    <a:pt x="4" y="15"/>
                    <a:pt x="4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11"/>
                    <a:pt x="4" y="11"/>
                    <a:pt x="4" y="11"/>
                  </a:cubicBezTo>
                  <a:cubicBezTo>
                    <a:pt x="4" y="10"/>
                    <a:pt x="4" y="10"/>
                    <a:pt x="4" y="10"/>
                  </a:cubicBezTo>
                  <a:cubicBezTo>
                    <a:pt x="4" y="4"/>
                    <a:pt x="7" y="0"/>
                    <a:pt x="14" y="0"/>
                  </a:cubicBezTo>
                  <a:cubicBezTo>
                    <a:pt x="16" y="0"/>
                    <a:pt x="18" y="0"/>
                    <a:pt x="19" y="1"/>
                  </a:cubicBezTo>
                  <a:lnTo>
                    <a:pt x="19" y="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6" name="Freeform 42"/>
            <p:cNvSpPr>
              <a:spLocks noEditPoints="1"/>
            </p:cNvSpPr>
            <p:nvPr userDrawn="1"/>
          </p:nvSpPr>
          <p:spPr bwMode="auto">
            <a:xfrm>
              <a:off x="5525499" y="2871813"/>
              <a:ext cx="104776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2"/>
                    <a:pt x="9" y="26"/>
                    <a:pt x="14" y="26"/>
                  </a:cubicBezTo>
                  <a:cubicBezTo>
                    <a:pt x="18" y="26"/>
                    <a:pt x="21" y="22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9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7" name="Freeform 43"/>
            <p:cNvSpPr>
              <a:spLocks/>
            </p:cNvSpPr>
            <p:nvPr userDrawn="1"/>
          </p:nvSpPr>
          <p:spPr bwMode="auto">
            <a:xfrm>
              <a:off x="5649325" y="2871813"/>
              <a:ext cx="57150" cy="112713"/>
            </a:xfrm>
            <a:custGeom>
              <a:avLst/>
              <a:gdLst>
                <a:gd name="T0" fmla="*/ 15 w 15"/>
                <a:gd name="T1" fmla="*/ 7 h 30"/>
                <a:gd name="T2" fmla="*/ 14 w 15"/>
                <a:gd name="T3" fmla="*/ 7 h 30"/>
                <a:gd name="T4" fmla="*/ 6 w 15"/>
                <a:gd name="T5" fmla="*/ 16 h 30"/>
                <a:gd name="T6" fmla="*/ 6 w 15"/>
                <a:gd name="T7" fmla="*/ 30 h 30"/>
                <a:gd name="T8" fmla="*/ 0 w 15"/>
                <a:gd name="T9" fmla="*/ 30 h 30"/>
                <a:gd name="T10" fmla="*/ 0 w 15"/>
                <a:gd name="T11" fmla="*/ 1 h 30"/>
                <a:gd name="T12" fmla="*/ 5 w 15"/>
                <a:gd name="T13" fmla="*/ 1 h 30"/>
                <a:gd name="T14" fmla="*/ 5 w 15"/>
                <a:gd name="T15" fmla="*/ 7 h 30"/>
                <a:gd name="T16" fmla="*/ 14 w 15"/>
                <a:gd name="T17" fmla="*/ 0 h 30"/>
                <a:gd name="T18" fmla="*/ 15 w 15"/>
                <a:gd name="T19" fmla="*/ 0 h 30"/>
                <a:gd name="T20" fmla="*/ 15 w 15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" h="30">
                  <a:moveTo>
                    <a:pt x="15" y="7"/>
                  </a:moveTo>
                  <a:cubicBezTo>
                    <a:pt x="15" y="7"/>
                    <a:pt x="14" y="7"/>
                    <a:pt x="14" y="7"/>
                  </a:cubicBezTo>
                  <a:cubicBezTo>
                    <a:pt x="9" y="7"/>
                    <a:pt x="6" y="10"/>
                    <a:pt x="6" y="16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7" y="3"/>
                    <a:pt x="10" y="0"/>
                    <a:pt x="14" y="0"/>
                  </a:cubicBezTo>
                  <a:cubicBezTo>
                    <a:pt x="14" y="0"/>
                    <a:pt x="15" y="0"/>
                    <a:pt x="15" y="0"/>
                  </a:cubicBezTo>
                  <a:lnTo>
                    <a:pt x="15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8" name="Rectangle 44"/>
            <p:cNvSpPr>
              <a:spLocks noChangeArrowheads="1"/>
            </p:cNvSpPr>
            <p:nvPr userDrawn="1"/>
          </p:nvSpPr>
          <p:spPr bwMode="auto">
            <a:xfrm>
              <a:off x="5785851" y="2836888"/>
              <a:ext cx="22225" cy="14763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9" name="Freeform 45"/>
            <p:cNvSpPr>
              <a:spLocks noEditPoints="1"/>
            </p:cNvSpPr>
            <p:nvPr userDrawn="1"/>
          </p:nvSpPr>
          <p:spPr bwMode="auto">
            <a:xfrm>
              <a:off x="5833476" y="2836888"/>
              <a:ext cx="23813" cy="147638"/>
            </a:xfrm>
            <a:custGeom>
              <a:avLst/>
              <a:gdLst>
                <a:gd name="T0" fmla="*/ 15 w 15"/>
                <a:gd name="T1" fmla="*/ 12 h 93"/>
                <a:gd name="T2" fmla="*/ 0 w 15"/>
                <a:gd name="T3" fmla="*/ 12 h 93"/>
                <a:gd name="T4" fmla="*/ 0 w 15"/>
                <a:gd name="T5" fmla="*/ 0 h 93"/>
                <a:gd name="T6" fmla="*/ 15 w 15"/>
                <a:gd name="T7" fmla="*/ 0 h 93"/>
                <a:gd name="T8" fmla="*/ 15 w 15"/>
                <a:gd name="T9" fmla="*/ 12 h 93"/>
                <a:gd name="T10" fmla="*/ 15 w 15"/>
                <a:gd name="T11" fmla="*/ 93 h 93"/>
                <a:gd name="T12" fmla="*/ 0 w 15"/>
                <a:gd name="T13" fmla="*/ 93 h 93"/>
                <a:gd name="T14" fmla="*/ 0 w 15"/>
                <a:gd name="T15" fmla="*/ 24 h 93"/>
                <a:gd name="T16" fmla="*/ 15 w 15"/>
                <a:gd name="T17" fmla="*/ 24 h 93"/>
                <a:gd name="T18" fmla="*/ 15 w 15"/>
                <a:gd name="T19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5" h="93">
                  <a:moveTo>
                    <a:pt x="15" y="12"/>
                  </a:moveTo>
                  <a:lnTo>
                    <a:pt x="0" y="12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2"/>
                  </a:lnTo>
                  <a:close/>
                  <a:moveTo>
                    <a:pt x="15" y="93"/>
                  </a:moveTo>
                  <a:lnTo>
                    <a:pt x="0" y="93"/>
                  </a:lnTo>
                  <a:lnTo>
                    <a:pt x="0" y="24"/>
                  </a:lnTo>
                  <a:lnTo>
                    <a:pt x="15" y="24"/>
                  </a:lnTo>
                  <a:lnTo>
                    <a:pt x="15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0" name="Freeform 46"/>
            <p:cNvSpPr>
              <a:spLocks/>
            </p:cNvSpPr>
            <p:nvPr userDrawn="1"/>
          </p:nvSpPr>
          <p:spPr bwMode="auto">
            <a:xfrm>
              <a:off x="5871577" y="2833713"/>
              <a:ext cx="76201" cy="150813"/>
            </a:xfrm>
            <a:custGeom>
              <a:avLst/>
              <a:gdLst>
                <a:gd name="T0" fmla="*/ 20 w 20"/>
                <a:gd name="T1" fmla="*/ 5 h 40"/>
                <a:gd name="T2" fmla="*/ 16 w 20"/>
                <a:gd name="T3" fmla="*/ 5 h 40"/>
                <a:gd name="T4" fmla="*/ 11 w 20"/>
                <a:gd name="T5" fmla="*/ 10 h 40"/>
                <a:gd name="T6" fmla="*/ 11 w 20"/>
                <a:gd name="T7" fmla="*/ 11 h 40"/>
                <a:gd name="T8" fmla="*/ 18 w 20"/>
                <a:gd name="T9" fmla="*/ 11 h 40"/>
                <a:gd name="T10" fmla="*/ 18 w 20"/>
                <a:gd name="T11" fmla="*/ 15 h 40"/>
                <a:gd name="T12" fmla="*/ 11 w 20"/>
                <a:gd name="T13" fmla="*/ 15 h 40"/>
                <a:gd name="T14" fmla="*/ 11 w 20"/>
                <a:gd name="T15" fmla="*/ 40 h 40"/>
                <a:gd name="T16" fmla="*/ 5 w 20"/>
                <a:gd name="T17" fmla="*/ 40 h 40"/>
                <a:gd name="T18" fmla="*/ 5 w 20"/>
                <a:gd name="T19" fmla="*/ 15 h 40"/>
                <a:gd name="T20" fmla="*/ 0 w 20"/>
                <a:gd name="T21" fmla="*/ 15 h 40"/>
                <a:gd name="T22" fmla="*/ 0 w 20"/>
                <a:gd name="T23" fmla="*/ 11 h 40"/>
                <a:gd name="T24" fmla="*/ 5 w 20"/>
                <a:gd name="T25" fmla="*/ 11 h 40"/>
                <a:gd name="T26" fmla="*/ 5 w 20"/>
                <a:gd name="T27" fmla="*/ 10 h 40"/>
                <a:gd name="T28" fmla="*/ 14 w 20"/>
                <a:gd name="T29" fmla="*/ 0 h 40"/>
                <a:gd name="T30" fmla="*/ 20 w 20"/>
                <a:gd name="T31" fmla="*/ 1 h 40"/>
                <a:gd name="T32" fmla="*/ 20 w 20"/>
                <a:gd name="T33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0" h="40">
                  <a:moveTo>
                    <a:pt x="20" y="5"/>
                  </a:moveTo>
                  <a:cubicBezTo>
                    <a:pt x="18" y="5"/>
                    <a:pt x="17" y="5"/>
                    <a:pt x="16" y="5"/>
                  </a:cubicBezTo>
                  <a:cubicBezTo>
                    <a:pt x="12" y="5"/>
                    <a:pt x="11" y="7"/>
                    <a:pt x="11" y="10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5" y="40"/>
                    <a:pt x="5" y="40"/>
                    <a:pt x="5" y="40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5" y="11"/>
                    <a:pt x="5" y="11"/>
                    <a:pt x="5" y="11"/>
                  </a:cubicBezTo>
                  <a:cubicBezTo>
                    <a:pt x="5" y="10"/>
                    <a:pt x="5" y="10"/>
                    <a:pt x="5" y="10"/>
                  </a:cubicBezTo>
                  <a:cubicBezTo>
                    <a:pt x="5" y="4"/>
                    <a:pt x="8" y="0"/>
                    <a:pt x="14" y="0"/>
                  </a:cubicBezTo>
                  <a:cubicBezTo>
                    <a:pt x="16" y="0"/>
                    <a:pt x="18" y="0"/>
                    <a:pt x="20" y="1"/>
                  </a:cubicBezTo>
                  <a:lnTo>
                    <a:pt x="20" y="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1" name="Freeform 47"/>
            <p:cNvSpPr>
              <a:spLocks noEditPoints="1"/>
            </p:cNvSpPr>
            <p:nvPr userDrawn="1"/>
          </p:nvSpPr>
          <p:spPr bwMode="auto">
            <a:xfrm>
              <a:off x="5943015" y="2871813"/>
              <a:ext cx="106363" cy="117476"/>
            </a:xfrm>
            <a:custGeom>
              <a:avLst/>
              <a:gdLst>
                <a:gd name="T0" fmla="*/ 7 w 28"/>
                <a:gd name="T1" fmla="*/ 17 h 31"/>
                <a:gd name="T2" fmla="*/ 14 w 28"/>
                <a:gd name="T3" fmla="*/ 26 h 31"/>
                <a:gd name="T4" fmla="*/ 21 w 28"/>
                <a:gd name="T5" fmla="*/ 21 h 31"/>
                <a:gd name="T6" fmla="*/ 27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5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2 h 31"/>
                <a:gd name="T22" fmla="*/ 14 w 28"/>
                <a:gd name="T23" fmla="*/ 5 h 31"/>
                <a:gd name="T24" fmla="*/ 7 w 28"/>
                <a:gd name="T25" fmla="*/ 12 h 31"/>
                <a:gd name="T26" fmla="*/ 21 w 28"/>
                <a:gd name="T27" fmla="*/ 12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8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1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5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2"/>
                  </a:moveTo>
                  <a:cubicBezTo>
                    <a:pt x="21" y="7"/>
                    <a:pt x="18" y="5"/>
                    <a:pt x="14" y="5"/>
                  </a:cubicBezTo>
                  <a:cubicBezTo>
                    <a:pt x="10" y="5"/>
                    <a:pt x="7" y="8"/>
                    <a:pt x="7" y="12"/>
                  </a:cubicBezTo>
                  <a:lnTo>
                    <a:pt x="21" y="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1143723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hf hdr="0" dt="0"/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rgbClr val="96BF3D"/>
          </a:solidFill>
          <a:latin typeface="Montreal-DemiBold" pitchFamily="2" charset="0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buFont typeface="Arial" pitchFamily="34" charset="0"/>
        <a:buNone/>
        <a:defRPr lang="en-US" sz="1600" kern="1200" cap="all" baseline="0" dirty="0" smtClean="0">
          <a:solidFill>
            <a:schemeClr val="accent2"/>
          </a:solidFill>
          <a:latin typeface="+mn-lt"/>
          <a:ea typeface="+mn-ea"/>
          <a:cs typeface="+mn-cs"/>
        </a:defRPr>
      </a:lvl1pPr>
      <a:lvl2pPr marL="355600" indent="-173038" algn="l" defTabSz="914400" rtl="0" eaLnBrk="1" latinLnBrk="0" hangingPunct="1">
        <a:spcBef>
          <a:spcPct val="20000"/>
        </a:spcBef>
        <a:spcAft>
          <a:spcPts val="600"/>
        </a:spcAft>
        <a:buClr>
          <a:srgbClr val="732368"/>
        </a:buClr>
        <a:buFont typeface="Wingdings" pitchFamily="2" charset="2"/>
        <a:buChar char="§"/>
        <a:tabLst>
          <a:tab pos="355600" algn="l"/>
        </a:tabLst>
        <a:defRPr sz="1400" kern="1200">
          <a:solidFill>
            <a:schemeClr val="tx2"/>
          </a:solidFill>
          <a:latin typeface="+mn-lt"/>
          <a:ea typeface="+mn-ea"/>
          <a:cs typeface="+mn-cs"/>
        </a:defRPr>
      </a:lvl2pPr>
      <a:lvl3pPr marL="538163" indent="-182563" algn="l" defTabSz="914400" rtl="0" eaLnBrk="1" latinLnBrk="0" hangingPunct="1">
        <a:spcBef>
          <a:spcPct val="20000"/>
        </a:spcBef>
        <a:spcAft>
          <a:spcPts val="600"/>
        </a:spcAft>
        <a:buClr>
          <a:srgbClr val="732368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3pPr>
      <a:lvl4pPr marL="720725" indent="-182563" algn="l" defTabSz="914400" rtl="0" eaLnBrk="1" latinLnBrk="0" hangingPunct="1">
        <a:spcBef>
          <a:spcPct val="20000"/>
        </a:spcBef>
        <a:spcAft>
          <a:spcPts val="600"/>
        </a:spcAft>
        <a:buClr>
          <a:srgbClr val="732368"/>
        </a:buClr>
        <a:buFont typeface="Wingdings" pitchFamily="2" charset="2"/>
        <a:buChar char="§"/>
        <a:defRPr sz="1100" kern="1200">
          <a:solidFill>
            <a:schemeClr val="tx2"/>
          </a:solidFill>
          <a:latin typeface="+mn-lt"/>
          <a:ea typeface="+mn-ea"/>
          <a:cs typeface="+mn-cs"/>
        </a:defRPr>
      </a:lvl4pPr>
      <a:lvl5pPr marL="892175" indent="-171450" algn="l" defTabSz="914400" rtl="0" eaLnBrk="1" latinLnBrk="0" hangingPunct="1">
        <a:spcBef>
          <a:spcPct val="20000"/>
        </a:spcBef>
        <a:spcAft>
          <a:spcPts val="600"/>
        </a:spcAft>
        <a:buClr>
          <a:srgbClr val="732368"/>
        </a:buClr>
        <a:buFont typeface="Wingdings" pitchFamily="2" charset="2"/>
        <a:buChar char="§"/>
        <a:defRPr sz="11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Freeform 46"/>
          <p:cNvSpPr>
            <a:spLocks/>
          </p:cNvSpPr>
          <p:nvPr/>
        </p:nvSpPr>
        <p:spPr bwMode="auto">
          <a:xfrm>
            <a:off x="238920" y="4528946"/>
            <a:ext cx="8666161" cy="442912"/>
          </a:xfrm>
          <a:custGeom>
            <a:avLst/>
            <a:gdLst>
              <a:gd name="T0" fmla="*/ 5257 w 5313"/>
              <a:gd name="T1" fmla="*/ 0 h 269"/>
              <a:gd name="T2" fmla="*/ 3721 w 5313"/>
              <a:gd name="T3" fmla="*/ 0 h 269"/>
              <a:gd name="T4" fmla="*/ 1592 w 5313"/>
              <a:gd name="T5" fmla="*/ 0 h 269"/>
              <a:gd name="T6" fmla="*/ 87 w 5313"/>
              <a:gd name="T7" fmla="*/ 0 h 269"/>
              <a:gd name="T8" fmla="*/ 87 w 5313"/>
              <a:gd name="T9" fmla="*/ 0 h 269"/>
              <a:gd name="T10" fmla="*/ 0 w 5313"/>
              <a:gd name="T11" fmla="*/ 0 h 269"/>
              <a:gd name="T12" fmla="*/ 0 w 5313"/>
              <a:gd name="T13" fmla="*/ 56 h 269"/>
              <a:gd name="T14" fmla="*/ 0 w 5313"/>
              <a:gd name="T15" fmla="*/ 74 h 269"/>
              <a:gd name="T16" fmla="*/ 0 w 5313"/>
              <a:gd name="T17" fmla="*/ 90 h 269"/>
              <a:gd name="T18" fmla="*/ 0 w 5313"/>
              <a:gd name="T19" fmla="*/ 130 h 269"/>
              <a:gd name="T20" fmla="*/ 0 w 5313"/>
              <a:gd name="T21" fmla="*/ 139 h 269"/>
              <a:gd name="T22" fmla="*/ 0 w 5313"/>
              <a:gd name="T23" fmla="*/ 170 h 269"/>
              <a:gd name="T24" fmla="*/ 0 w 5313"/>
              <a:gd name="T25" fmla="*/ 213 h 269"/>
              <a:gd name="T26" fmla="*/ 56 w 5313"/>
              <a:gd name="T27" fmla="*/ 269 h 269"/>
              <a:gd name="T28" fmla="*/ 1592 w 5313"/>
              <a:gd name="T29" fmla="*/ 269 h 269"/>
              <a:gd name="T30" fmla="*/ 3721 w 5313"/>
              <a:gd name="T31" fmla="*/ 269 h 269"/>
              <a:gd name="T32" fmla="*/ 5257 w 5313"/>
              <a:gd name="T33" fmla="*/ 269 h 269"/>
              <a:gd name="T34" fmla="*/ 5313 w 5313"/>
              <a:gd name="T35" fmla="*/ 213 h 269"/>
              <a:gd name="T36" fmla="*/ 5313 w 5313"/>
              <a:gd name="T37" fmla="*/ 195 h 269"/>
              <a:gd name="T38" fmla="*/ 5313 w 5313"/>
              <a:gd name="T39" fmla="*/ 139 h 269"/>
              <a:gd name="T40" fmla="*/ 5313 w 5313"/>
              <a:gd name="T41" fmla="*/ 130 h 269"/>
              <a:gd name="T42" fmla="*/ 5313 w 5313"/>
              <a:gd name="T43" fmla="*/ 99 h 269"/>
              <a:gd name="T44" fmla="*/ 5313 w 5313"/>
              <a:gd name="T45" fmla="*/ 56 h 269"/>
              <a:gd name="T46" fmla="*/ 5257 w 5313"/>
              <a:gd name="T47" fmla="*/ 0 h 2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5313" h="269">
                <a:moveTo>
                  <a:pt x="5257" y="0"/>
                </a:moveTo>
                <a:cubicBezTo>
                  <a:pt x="3721" y="0"/>
                  <a:pt x="3721" y="0"/>
                  <a:pt x="3721" y="0"/>
                </a:cubicBezTo>
                <a:cubicBezTo>
                  <a:pt x="1592" y="0"/>
                  <a:pt x="1592" y="0"/>
                  <a:pt x="1592" y="0"/>
                </a:cubicBezTo>
                <a:cubicBezTo>
                  <a:pt x="477" y="0"/>
                  <a:pt x="171" y="0"/>
                  <a:pt x="87" y="0"/>
                </a:cubicBezTo>
                <a:cubicBezTo>
                  <a:pt x="87" y="0"/>
                  <a:pt x="87" y="0"/>
                  <a:pt x="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3"/>
                  <a:pt x="0" y="69"/>
                  <a:pt x="0" y="74"/>
                </a:cubicBezTo>
                <a:cubicBezTo>
                  <a:pt x="0" y="80"/>
                  <a:pt x="0" y="85"/>
                  <a:pt x="0" y="90"/>
                </a:cubicBezTo>
                <a:cubicBezTo>
                  <a:pt x="0" y="130"/>
                  <a:pt x="0" y="130"/>
                  <a:pt x="0" y="130"/>
                </a:cubicBezTo>
                <a:cubicBezTo>
                  <a:pt x="0" y="133"/>
                  <a:pt x="0" y="136"/>
                  <a:pt x="0" y="139"/>
                </a:cubicBezTo>
                <a:cubicBezTo>
                  <a:pt x="0" y="170"/>
                  <a:pt x="0" y="170"/>
                  <a:pt x="0" y="170"/>
                </a:cubicBezTo>
                <a:cubicBezTo>
                  <a:pt x="0" y="213"/>
                  <a:pt x="0" y="213"/>
                  <a:pt x="0" y="213"/>
                </a:cubicBezTo>
                <a:cubicBezTo>
                  <a:pt x="0" y="243"/>
                  <a:pt x="25" y="269"/>
                  <a:pt x="56" y="269"/>
                </a:cubicBezTo>
                <a:cubicBezTo>
                  <a:pt x="1592" y="269"/>
                  <a:pt x="1592" y="269"/>
                  <a:pt x="1592" y="269"/>
                </a:cubicBezTo>
                <a:cubicBezTo>
                  <a:pt x="3721" y="269"/>
                  <a:pt x="3721" y="269"/>
                  <a:pt x="3721" y="269"/>
                </a:cubicBezTo>
                <a:cubicBezTo>
                  <a:pt x="5257" y="269"/>
                  <a:pt x="5257" y="269"/>
                  <a:pt x="5257" y="269"/>
                </a:cubicBezTo>
                <a:cubicBezTo>
                  <a:pt x="5288" y="269"/>
                  <a:pt x="5313" y="243"/>
                  <a:pt x="5313" y="213"/>
                </a:cubicBezTo>
                <a:cubicBezTo>
                  <a:pt x="5313" y="207"/>
                  <a:pt x="5313" y="201"/>
                  <a:pt x="5313" y="195"/>
                </a:cubicBezTo>
                <a:cubicBezTo>
                  <a:pt x="5313" y="164"/>
                  <a:pt x="5313" y="148"/>
                  <a:pt x="5313" y="139"/>
                </a:cubicBezTo>
                <a:cubicBezTo>
                  <a:pt x="5313" y="130"/>
                  <a:pt x="5313" y="130"/>
                  <a:pt x="5313" y="130"/>
                </a:cubicBezTo>
                <a:cubicBezTo>
                  <a:pt x="5313" y="99"/>
                  <a:pt x="5313" y="99"/>
                  <a:pt x="5313" y="99"/>
                </a:cubicBezTo>
                <a:cubicBezTo>
                  <a:pt x="5313" y="56"/>
                  <a:pt x="5313" y="56"/>
                  <a:pt x="5313" y="56"/>
                </a:cubicBezTo>
                <a:cubicBezTo>
                  <a:pt x="5313" y="26"/>
                  <a:pt x="5288" y="0"/>
                  <a:pt x="5257" y="0"/>
                </a:cubicBezTo>
                <a:close/>
              </a:path>
            </a:pathLst>
          </a:custGeom>
          <a:gradFill>
            <a:gsLst>
              <a:gs pos="78000">
                <a:srgbClr val="C81524"/>
              </a:gs>
              <a:gs pos="0">
                <a:srgbClr val="F58233"/>
              </a:gs>
            </a:gsLst>
            <a:lin ang="12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0" algn="ctr" defTabSz="914400" rtl="0" eaLnBrk="1" latinLnBrk="0" hangingPunct="1"/>
            <a:endParaRPr lang="en-GB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18530" y="206722"/>
            <a:ext cx="8429934" cy="99687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8530" y="1275606"/>
            <a:ext cx="8429934" cy="29576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lvl="0" indent="0" algn="l" defTabSz="914400" rtl="0" eaLnBrk="1" latinLnBrk="0" hangingPunct="1">
              <a:spcBef>
                <a:spcPct val="20000"/>
              </a:spcBef>
              <a:spcAft>
                <a:spcPts val="600"/>
              </a:spcAft>
              <a:buFont typeface="Arial" pitchFamily="34" charset="0"/>
              <a:buNone/>
            </a:pPr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grpSp>
        <p:nvGrpSpPr>
          <p:cNvPr id="4" name="Group 50"/>
          <p:cNvGrpSpPr/>
          <p:nvPr/>
        </p:nvGrpSpPr>
        <p:grpSpPr>
          <a:xfrm>
            <a:off x="395536" y="4565787"/>
            <a:ext cx="841030" cy="362692"/>
            <a:chOff x="2639403" y="1492269"/>
            <a:chExt cx="3556026" cy="1533532"/>
          </a:xfrm>
        </p:grpSpPr>
        <p:sp>
          <p:nvSpPr>
            <p:cNvPr id="52" name="AutoShape 7"/>
            <p:cNvSpPr>
              <a:spLocks noChangeAspect="1" noChangeArrowheads="1" noTextEdit="1"/>
            </p:cNvSpPr>
            <p:nvPr userDrawn="1"/>
          </p:nvSpPr>
          <p:spPr bwMode="auto">
            <a:xfrm>
              <a:off x="2639403" y="1492269"/>
              <a:ext cx="3556026" cy="1530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3" name="Freeform 9"/>
            <p:cNvSpPr>
              <a:spLocks/>
            </p:cNvSpPr>
            <p:nvPr userDrawn="1"/>
          </p:nvSpPr>
          <p:spPr bwMode="auto">
            <a:xfrm>
              <a:off x="3109306" y="1855808"/>
              <a:ext cx="238127" cy="225426"/>
            </a:xfrm>
            <a:custGeom>
              <a:avLst/>
              <a:gdLst>
                <a:gd name="T0" fmla="*/ 76 w 150"/>
                <a:gd name="T1" fmla="*/ 109 h 142"/>
                <a:gd name="T2" fmla="*/ 29 w 150"/>
                <a:gd name="T3" fmla="*/ 142 h 142"/>
                <a:gd name="T4" fmla="*/ 45 w 150"/>
                <a:gd name="T5" fmla="*/ 88 h 142"/>
                <a:gd name="T6" fmla="*/ 0 w 150"/>
                <a:gd name="T7" fmla="*/ 54 h 142"/>
                <a:gd name="T8" fmla="*/ 57 w 150"/>
                <a:gd name="T9" fmla="*/ 54 h 142"/>
                <a:gd name="T10" fmla="*/ 76 w 150"/>
                <a:gd name="T11" fmla="*/ 0 h 142"/>
                <a:gd name="T12" fmla="*/ 93 w 150"/>
                <a:gd name="T13" fmla="*/ 54 h 142"/>
                <a:gd name="T14" fmla="*/ 150 w 150"/>
                <a:gd name="T15" fmla="*/ 54 h 142"/>
                <a:gd name="T16" fmla="*/ 105 w 150"/>
                <a:gd name="T17" fmla="*/ 88 h 142"/>
                <a:gd name="T18" fmla="*/ 121 w 150"/>
                <a:gd name="T19" fmla="*/ 142 h 142"/>
                <a:gd name="T20" fmla="*/ 76 w 150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0" h="142">
                  <a:moveTo>
                    <a:pt x="76" y="109"/>
                  </a:moveTo>
                  <a:lnTo>
                    <a:pt x="29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3" y="54"/>
                  </a:lnTo>
                  <a:lnTo>
                    <a:pt x="150" y="54"/>
                  </a:lnTo>
                  <a:lnTo>
                    <a:pt x="105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4" name="Freeform 10"/>
            <p:cNvSpPr>
              <a:spLocks/>
            </p:cNvSpPr>
            <p:nvPr userDrawn="1"/>
          </p:nvSpPr>
          <p:spPr bwMode="auto">
            <a:xfrm>
              <a:off x="3383946" y="1601807"/>
              <a:ext cx="241302" cy="227014"/>
            </a:xfrm>
            <a:custGeom>
              <a:avLst/>
              <a:gdLst>
                <a:gd name="T0" fmla="*/ 76 w 152"/>
                <a:gd name="T1" fmla="*/ 110 h 143"/>
                <a:gd name="T2" fmla="*/ 29 w 152"/>
                <a:gd name="T3" fmla="*/ 143 h 143"/>
                <a:gd name="T4" fmla="*/ 48 w 152"/>
                <a:gd name="T5" fmla="*/ 88 h 143"/>
                <a:gd name="T6" fmla="*/ 0 w 152"/>
                <a:gd name="T7" fmla="*/ 55 h 143"/>
                <a:gd name="T8" fmla="*/ 57 w 152"/>
                <a:gd name="T9" fmla="*/ 55 h 143"/>
                <a:gd name="T10" fmla="*/ 76 w 152"/>
                <a:gd name="T11" fmla="*/ 0 h 143"/>
                <a:gd name="T12" fmla="*/ 95 w 152"/>
                <a:gd name="T13" fmla="*/ 55 h 143"/>
                <a:gd name="T14" fmla="*/ 152 w 152"/>
                <a:gd name="T15" fmla="*/ 55 h 143"/>
                <a:gd name="T16" fmla="*/ 105 w 152"/>
                <a:gd name="T17" fmla="*/ 88 h 143"/>
                <a:gd name="T18" fmla="*/ 124 w 152"/>
                <a:gd name="T19" fmla="*/ 143 h 143"/>
                <a:gd name="T20" fmla="*/ 76 w 152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2" h="143">
                  <a:moveTo>
                    <a:pt x="76" y="110"/>
                  </a:moveTo>
                  <a:lnTo>
                    <a:pt x="29" y="143"/>
                  </a:lnTo>
                  <a:lnTo>
                    <a:pt x="48" y="88"/>
                  </a:lnTo>
                  <a:lnTo>
                    <a:pt x="0" y="55"/>
                  </a:lnTo>
                  <a:lnTo>
                    <a:pt x="57" y="55"/>
                  </a:lnTo>
                  <a:lnTo>
                    <a:pt x="76" y="0"/>
                  </a:lnTo>
                  <a:lnTo>
                    <a:pt x="95" y="55"/>
                  </a:lnTo>
                  <a:lnTo>
                    <a:pt x="152" y="55"/>
                  </a:lnTo>
                  <a:lnTo>
                    <a:pt x="105" y="88"/>
                  </a:lnTo>
                  <a:lnTo>
                    <a:pt x="124" y="143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5" name="Freeform 11"/>
            <p:cNvSpPr>
              <a:spLocks/>
            </p:cNvSpPr>
            <p:nvPr userDrawn="1"/>
          </p:nvSpPr>
          <p:spPr bwMode="auto">
            <a:xfrm>
              <a:off x="3742724" y="1495444"/>
              <a:ext cx="239714" cy="227014"/>
            </a:xfrm>
            <a:custGeom>
              <a:avLst/>
              <a:gdLst>
                <a:gd name="T0" fmla="*/ 75 w 151"/>
                <a:gd name="T1" fmla="*/ 110 h 143"/>
                <a:gd name="T2" fmla="*/ 28 w 151"/>
                <a:gd name="T3" fmla="*/ 143 h 143"/>
                <a:gd name="T4" fmla="*/ 47 w 151"/>
                <a:gd name="T5" fmla="*/ 89 h 143"/>
                <a:gd name="T6" fmla="*/ 0 w 151"/>
                <a:gd name="T7" fmla="*/ 55 h 143"/>
                <a:gd name="T8" fmla="*/ 56 w 151"/>
                <a:gd name="T9" fmla="*/ 55 h 143"/>
                <a:gd name="T10" fmla="*/ 75 w 151"/>
                <a:gd name="T11" fmla="*/ 0 h 143"/>
                <a:gd name="T12" fmla="*/ 92 w 151"/>
                <a:gd name="T13" fmla="*/ 55 h 143"/>
                <a:gd name="T14" fmla="*/ 151 w 151"/>
                <a:gd name="T15" fmla="*/ 55 h 143"/>
                <a:gd name="T16" fmla="*/ 104 w 151"/>
                <a:gd name="T17" fmla="*/ 89 h 143"/>
                <a:gd name="T18" fmla="*/ 123 w 151"/>
                <a:gd name="T19" fmla="*/ 143 h 143"/>
                <a:gd name="T20" fmla="*/ 75 w 151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1" h="143">
                  <a:moveTo>
                    <a:pt x="75" y="110"/>
                  </a:moveTo>
                  <a:lnTo>
                    <a:pt x="28" y="143"/>
                  </a:lnTo>
                  <a:lnTo>
                    <a:pt x="47" y="89"/>
                  </a:lnTo>
                  <a:lnTo>
                    <a:pt x="0" y="55"/>
                  </a:lnTo>
                  <a:lnTo>
                    <a:pt x="56" y="55"/>
                  </a:lnTo>
                  <a:lnTo>
                    <a:pt x="75" y="0"/>
                  </a:lnTo>
                  <a:lnTo>
                    <a:pt x="92" y="55"/>
                  </a:lnTo>
                  <a:lnTo>
                    <a:pt x="151" y="55"/>
                  </a:lnTo>
                  <a:lnTo>
                    <a:pt x="104" y="89"/>
                  </a:lnTo>
                  <a:lnTo>
                    <a:pt x="123" y="143"/>
                  </a:lnTo>
                  <a:lnTo>
                    <a:pt x="75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6" name="Freeform 12"/>
            <p:cNvSpPr>
              <a:spLocks/>
            </p:cNvSpPr>
            <p:nvPr userDrawn="1"/>
          </p:nvSpPr>
          <p:spPr bwMode="auto">
            <a:xfrm>
              <a:off x="4111026" y="1557357"/>
              <a:ext cx="236539" cy="225426"/>
            </a:xfrm>
            <a:custGeom>
              <a:avLst/>
              <a:gdLst>
                <a:gd name="T0" fmla="*/ 76 w 149"/>
                <a:gd name="T1" fmla="*/ 109 h 142"/>
                <a:gd name="T2" fmla="*/ 28 w 149"/>
                <a:gd name="T3" fmla="*/ 142 h 142"/>
                <a:gd name="T4" fmla="*/ 45 w 149"/>
                <a:gd name="T5" fmla="*/ 88 h 142"/>
                <a:gd name="T6" fmla="*/ 0 w 149"/>
                <a:gd name="T7" fmla="*/ 54 h 142"/>
                <a:gd name="T8" fmla="*/ 57 w 149"/>
                <a:gd name="T9" fmla="*/ 54 h 142"/>
                <a:gd name="T10" fmla="*/ 76 w 149"/>
                <a:gd name="T11" fmla="*/ 0 h 142"/>
                <a:gd name="T12" fmla="*/ 92 w 149"/>
                <a:gd name="T13" fmla="*/ 54 h 142"/>
                <a:gd name="T14" fmla="*/ 149 w 149"/>
                <a:gd name="T15" fmla="*/ 54 h 142"/>
                <a:gd name="T16" fmla="*/ 104 w 149"/>
                <a:gd name="T17" fmla="*/ 88 h 142"/>
                <a:gd name="T18" fmla="*/ 121 w 149"/>
                <a:gd name="T19" fmla="*/ 142 h 142"/>
                <a:gd name="T20" fmla="*/ 76 w 149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9" h="142">
                  <a:moveTo>
                    <a:pt x="76" y="109"/>
                  </a:moveTo>
                  <a:lnTo>
                    <a:pt x="28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2" y="54"/>
                  </a:lnTo>
                  <a:lnTo>
                    <a:pt x="149" y="54"/>
                  </a:lnTo>
                  <a:lnTo>
                    <a:pt x="104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7" name="Freeform 13"/>
            <p:cNvSpPr>
              <a:spLocks/>
            </p:cNvSpPr>
            <p:nvPr userDrawn="1"/>
          </p:nvSpPr>
          <p:spPr bwMode="auto">
            <a:xfrm>
              <a:off x="4415828" y="1763733"/>
              <a:ext cx="236539" cy="227014"/>
            </a:xfrm>
            <a:custGeom>
              <a:avLst/>
              <a:gdLst>
                <a:gd name="T0" fmla="*/ 76 w 149"/>
                <a:gd name="T1" fmla="*/ 110 h 143"/>
                <a:gd name="T2" fmla="*/ 28 w 149"/>
                <a:gd name="T3" fmla="*/ 143 h 143"/>
                <a:gd name="T4" fmla="*/ 45 w 149"/>
                <a:gd name="T5" fmla="*/ 89 h 143"/>
                <a:gd name="T6" fmla="*/ 0 w 149"/>
                <a:gd name="T7" fmla="*/ 55 h 143"/>
                <a:gd name="T8" fmla="*/ 57 w 149"/>
                <a:gd name="T9" fmla="*/ 55 h 143"/>
                <a:gd name="T10" fmla="*/ 76 w 149"/>
                <a:gd name="T11" fmla="*/ 0 h 143"/>
                <a:gd name="T12" fmla="*/ 92 w 149"/>
                <a:gd name="T13" fmla="*/ 55 h 143"/>
                <a:gd name="T14" fmla="*/ 149 w 149"/>
                <a:gd name="T15" fmla="*/ 55 h 143"/>
                <a:gd name="T16" fmla="*/ 104 w 149"/>
                <a:gd name="T17" fmla="*/ 89 h 143"/>
                <a:gd name="T18" fmla="*/ 121 w 149"/>
                <a:gd name="T19" fmla="*/ 143 h 143"/>
                <a:gd name="T20" fmla="*/ 76 w 149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9" h="143">
                  <a:moveTo>
                    <a:pt x="76" y="110"/>
                  </a:moveTo>
                  <a:lnTo>
                    <a:pt x="28" y="143"/>
                  </a:lnTo>
                  <a:lnTo>
                    <a:pt x="45" y="89"/>
                  </a:lnTo>
                  <a:lnTo>
                    <a:pt x="0" y="55"/>
                  </a:lnTo>
                  <a:lnTo>
                    <a:pt x="57" y="55"/>
                  </a:lnTo>
                  <a:lnTo>
                    <a:pt x="76" y="0"/>
                  </a:lnTo>
                  <a:lnTo>
                    <a:pt x="92" y="55"/>
                  </a:lnTo>
                  <a:lnTo>
                    <a:pt x="149" y="55"/>
                  </a:lnTo>
                  <a:lnTo>
                    <a:pt x="104" y="89"/>
                  </a:lnTo>
                  <a:lnTo>
                    <a:pt x="121" y="143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8" name="Freeform 14"/>
            <p:cNvSpPr>
              <a:spLocks/>
            </p:cNvSpPr>
            <p:nvPr userDrawn="1"/>
          </p:nvSpPr>
          <p:spPr bwMode="auto">
            <a:xfrm>
              <a:off x="4561880" y="2105047"/>
              <a:ext cx="241302" cy="225426"/>
            </a:xfrm>
            <a:custGeom>
              <a:avLst/>
              <a:gdLst>
                <a:gd name="T0" fmla="*/ 76 w 152"/>
                <a:gd name="T1" fmla="*/ 109 h 142"/>
                <a:gd name="T2" fmla="*/ 29 w 152"/>
                <a:gd name="T3" fmla="*/ 142 h 142"/>
                <a:gd name="T4" fmla="*/ 45 w 152"/>
                <a:gd name="T5" fmla="*/ 88 h 142"/>
                <a:gd name="T6" fmla="*/ 0 w 152"/>
                <a:gd name="T7" fmla="*/ 54 h 142"/>
                <a:gd name="T8" fmla="*/ 57 w 152"/>
                <a:gd name="T9" fmla="*/ 54 h 142"/>
                <a:gd name="T10" fmla="*/ 76 w 152"/>
                <a:gd name="T11" fmla="*/ 0 h 142"/>
                <a:gd name="T12" fmla="*/ 93 w 152"/>
                <a:gd name="T13" fmla="*/ 54 h 142"/>
                <a:gd name="T14" fmla="*/ 152 w 152"/>
                <a:gd name="T15" fmla="*/ 54 h 142"/>
                <a:gd name="T16" fmla="*/ 105 w 152"/>
                <a:gd name="T17" fmla="*/ 88 h 142"/>
                <a:gd name="T18" fmla="*/ 121 w 152"/>
                <a:gd name="T19" fmla="*/ 142 h 142"/>
                <a:gd name="T20" fmla="*/ 76 w 152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2" h="142">
                  <a:moveTo>
                    <a:pt x="76" y="109"/>
                  </a:moveTo>
                  <a:lnTo>
                    <a:pt x="29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3" y="54"/>
                  </a:lnTo>
                  <a:lnTo>
                    <a:pt x="152" y="54"/>
                  </a:lnTo>
                  <a:lnTo>
                    <a:pt x="105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9" name="Freeform 15"/>
            <p:cNvSpPr>
              <a:spLocks/>
            </p:cNvSpPr>
            <p:nvPr userDrawn="1"/>
          </p:nvSpPr>
          <p:spPr bwMode="auto">
            <a:xfrm>
              <a:off x="3937987" y="2190772"/>
              <a:ext cx="544516" cy="798516"/>
            </a:xfrm>
            <a:custGeom>
              <a:avLst/>
              <a:gdLst>
                <a:gd name="T0" fmla="*/ 0 w 343"/>
                <a:gd name="T1" fmla="*/ 0 h 503"/>
                <a:gd name="T2" fmla="*/ 0 w 343"/>
                <a:gd name="T3" fmla="*/ 503 h 503"/>
                <a:gd name="T4" fmla="*/ 142 w 343"/>
                <a:gd name="T5" fmla="*/ 503 h 503"/>
                <a:gd name="T6" fmla="*/ 142 w 343"/>
                <a:gd name="T7" fmla="*/ 310 h 503"/>
                <a:gd name="T8" fmla="*/ 324 w 343"/>
                <a:gd name="T9" fmla="*/ 310 h 503"/>
                <a:gd name="T10" fmla="*/ 324 w 343"/>
                <a:gd name="T11" fmla="*/ 196 h 503"/>
                <a:gd name="T12" fmla="*/ 142 w 343"/>
                <a:gd name="T13" fmla="*/ 196 h 503"/>
                <a:gd name="T14" fmla="*/ 142 w 343"/>
                <a:gd name="T15" fmla="*/ 115 h 503"/>
                <a:gd name="T16" fmla="*/ 343 w 343"/>
                <a:gd name="T17" fmla="*/ 115 h 503"/>
                <a:gd name="T18" fmla="*/ 343 w 343"/>
                <a:gd name="T19" fmla="*/ 0 h 503"/>
                <a:gd name="T20" fmla="*/ 0 w 343"/>
                <a:gd name="T21" fmla="*/ 0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43" h="503">
                  <a:moveTo>
                    <a:pt x="0" y="0"/>
                  </a:moveTo>
                  <a:lnTo>
                    <a:pt x="0" y="503"/>
                  </a:lnTo>
                  <a:lnTo>
                    <a:pt x="142" y="503"/>
                  </a:lnTo>
                  <a:lnTo>
                    <a:pt x="142" y="310"/>
                  </a:lnTo>
                  <a:lnTo>
                    <a:pt x="324" y="310"/>
                  </a:lnTo>
                  <a:lnTo>
                    <a:pt x="324" y="196"/>
                  </a:lnTo>
                  <a:lnTo>
                    <a:pt x="142" y="196"/>
                  </a:lnTo>
                  <a:lnTo>
                    <a:pt x="142" y="115"/>
                  </a:lnTo>
                  <a:lnTo>
                    <a:pt x="343" y="115"/>
                  </a:lnTo>
                  <a:lnTo>
                    <a:pt x="34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0" name="Freeform 16"/>
            <p:cNvSpPr>
              <a:spLocks/>
            </p:cNvSpPr>
            <p:nvPr userDrawn="1"/>
          </p:nvSpPr>
          <p:spPr bwMode="auto">
            <a:xfrm>
              <a:off x="3268058" y="2190772"/>
              <a:ext cx="598492" cy="798516"/>
            </a:xfrm>
            <a:custGeom>
              <a:avLst/>
              <a:gdLst>
                <a:gd name="T0" fmla="*/ 377 w 377"/>
                <a:gd name="T1" fmla="*/ 0 h 503"/>
                <a:gd name="T2" fmla="*/ 0 w 377"/>
                <a:gd name="T3" fmla="*/ 0 h 503"/>
                <a:gd name="T4" fmla="*/ 0 w 377"/>
                <a:gd name="T5" fmla="*/ 115 h 503"/>
                <a:gd name="T6" fmla="*/ 118 w 377"/>
                <a:gd name="T7" fmla="*/ 115 h 503"/>
                <a:gd name="T8" fmla="*/ 118 w 377"/>
                <a:gd name="T9" fmla="*/ 503 h 503"/>
                <a:gd name="T10" fmla="*/ 261 w 377"/>
                <a:gd name="T11" fmla="*/ 503 h 503"/>
                <a:gd name="T12" fmla="*/ 261 w 377"/>
                <a:gd name="T13" fmla="*/ 115 h 503"/>
                <a:gd name="T14" fmla="*/ 377 w 377"/>
                <a:gd name="T15" fmla="*/ 115 h 503"/>
                <a:gd name="T16" fmla="*/ 377 w 377"/>
                <a:gd name="T17" fmla="*/ 0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77" h="503">
                  <a:moveTo>
                    <a:pt x="377" y="0"/>
                  </a:moveTo>
                  <a:lnTo>
                    <a:pt x="0" y="0"/>
                  </a:lnTo>
                  <a:lnTo>
                    <a:pt x="0" y="115"/>
                  </a:lnTo>
                  <a:lnTo>
                    <a:pt x="118" y="115"/>
                  </a:lnTo>
                  <a:lnTo>
                    <a:pt x="118" y="503"/>
                  </a:lnTo>
                  <a:lnTo>
                    <a:pt x="261" y="503"/>
                  </a:lnTo>
                  <a:lnTo>
                    <a:pt x="261" y="115"/>
                  </a:lnTo>
                  <a:lnTo>
                    <a:pt x="377" y="115"/>
                  </a:lnTo>
                  <a:lnTo>
                    <a:pt x="377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1" name="Freeform 17"/>
            <p:cNvSpPr>
              <a:spLocks/>
            </p:cNvSpPr>
            <p:nvPr userDrawn="1"/>
          </p:nvSpPr>
          <p:spPr bwMode="auto">
            <a:xfrm>
              <a:off x="2642578" y="2190772"/>
              <a:ext cx="546104" cy="798516"/>
            </a:xfrm>
            <a:custGeom>
              <a:avLst/>
              <a:gdLst>
                <a:gd name="T0" fmla="*/ 344 w 344"/>
                <a:gd name="T1" fmla="*/ 115 h 503"/>
                <a:gd name="T2" fmla="*/ 344 w 344"/>
                <a:gd name="T3" fmla="*/ 0 h 503"/>
                <a:gd name="T4" fmla="*/ 0 w 344"/>
                <a:gd name="T5" fmla="*/ 0 h 503"/>
                <a:gd name="T6" fmla="*/ 0 w 344"/>
                <a:gd name="T7" fmla="*/ 503 h 503"/>
                <a:gd name="T8" fmla="*/ 344 w 344"/>
                <a:gd name="T9" fmla="*/ 503 h 503"/>
                <a:gd name="T10" fmla="*/ 344 w 344"/>
                <a:gd name="T11" fmla="*/ 388 h 503"/>
                <a:gd name="T12" fmla="*/ 143 w 344"/>
                <a:gd name="T13" fmla="*/ 388 h 503"/>
                <a:gd name="T14" fmla="*/ 143 w 344"/>
                <a:gd name="T15" fmla="*/ 310 h 503"/>
                <a:gd name="T16" fmla="*/ 325 w 344"/>
                <a:gd name="T17" fmla="*/ 310 h 503"/>
                <a:gd name="T18" fmla="*/ 325 w 344"/>
                <a:gd name="T19" fmla="*/ 196 h 503"/>
                <a:gd name="T20" fmla="*/ 143 w 344"/>
                <a:gd name="T21" fmla="*/ 196 h 503"/>
                <a:gd name="T22" fmla="*/ 143 w 344"/>
                <a:gd name="T23" fmla="*/ 115 h 503"/>
                <a:gd name="T24" fmla="*/ 344 w 344"/>
                <a:gd name="T25" fmla="*/ 115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44" h="503">
                  <a:moveTo>
                    <a:pt x="344" y="115"/>
                  </a:moveTo>
                  <a:lnTo>
                    <a:pt x="344" y="0"/>
                  </a:lnTo>
                  <a:lnTo>
                    <a:pt x="0" y="0"/>
                  </a:lnTo>
                  <a:lnTo>
                    <a:pt x="0" y="503"/>
                  </a:lnTo>
                  <a:lnTo>
                    <a:pt x="344" y="503"/>
                  </a:lnTo>
                  <a:lnTo>
                    <a:pt x="344" y="388"/>
                  </a:lnTo>
                  <a:lnTo>
                    <a:pt x="143" y="388"/>
                  </a:lnTo>
                  <a:lnTo>
                    <a:pt x="143" y="310"/>
                  </a:lnTo>
                  <a:lnTo>
                    <a:pt x="325" y="310"/>
                  </a:lnTo>
                  <a:lnTo>
                    <a:pt x="325" y="196"/>
                  </a:lnTo>
                  <a:lnTo>
                    <a:pt x="143" y="196"/>
                  </a:lnTo>
                  <a:lnTo>
                    <a:pt x="143" y="115"/>
                  </a:lnTo>
                  <a:lnTo>
                    <a:pt x="344" y="11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2" name="Freeform 18"/>
            <p:cNvSpPr>
              <a:spLocks/>
            </p:cNvSpPr>
            <p:nvPr userDrawn="1"/>
          </p:nvSpPr>
          <p:spPr bwMode="auto">
            <a:xfrm>
              <a:off x="4596805" y="2581299"/>
              <a:ext cx="179389" cy="146051"/>
            </a:xfrm>
            <a:custGeom>
              <a:avLst/>
              <a:gdLst>
                <a:gd name="T0" fmla="*/ 0 w 113"/>
                <a:gd name="T1" fmla="*/ 0 h 92"/>
                <a:gd name="T2" fmla="*/ 16 w 113"/>
                <a:gd name="T3" fmla="*/ 0 h 92"/>
                <a:gd name="T4" fmla="*/ 33 w 113"/>
                <a:gd name="T5" fmla="*/ 71 h 92"/>
                <a:gd name="T6" fmla="*/ 52 w 113"/>
                <a:gd name="T7" fmla="*/ 0 h 92"/>
                <a:gd name="T8" fmla="*/ 66 w 113"/>
                <a:gd name="T9" fmla="*/ 0 h 92"/>
                <a:gd name="T10" fmla="*/ 83 w 113"/>
                <a:gd name="T11" fmla="*/ 71 h 92"/>
                <a:gd name="T12" fmla="*/ 101 w 113"/>
                <a:gd name="T13" fmla="*/ 0 h 92"/>
                <a:gd name="T14" fmla="*/ 113 w 113"/>
                <a:gd name="T15" fmla="*/ 0 h 92"/>
                <a:gd name="T16" fmla="*/ 90 w 113"/>
                <a:gd name="T17" fmla="*/ 92 h 92"/>
                <a:gd name="T18" fmla="*/ 75 w 113"/>
                <a:gd name="T19" fmla="*/ 92 h 92"/>
                <a:gd name="T20" fmla="*/ 56 w 113"/>
                <a:gd name="T21" fmla="*/ 26 h 92"/>
                <a:gd name="T22" fmla="*/ 40 w 113"/>
                <a:gd name="T23" fmla="*/ 92 h 92"/>
                <a:gd name="T24" fmla="*/ 23 w 113"/>
                <a:gd name="T25" fmla="*/ 92 h 92"/>
                <a:gd name="T26" fmla="*/ 0 w 113"/>
                <a:gd name="T27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13" h="92">
                  <a:moveTo>
                    <a:pt x="0" y="0"/>
                  </a:moveTo>
                  <a:lnTo>
                    <a:pt x="16" y="0"/>
                  </a:lnTo>
                  <a:lnTo>
                    <a:pt x="33" y="71"/>
                  </a:lnTo>
                  <a:lnTo>
                    <a:pt x="52" y="0"/>
                  </a:lnTo>
                  <a:lnTo>
                    <a:pt x="66" y="0"/>
                  </a:lnTo>
                  <a:lnTo>
                    <a:pt x="83" y="71"/>
                  </a:lnTo>
                  <a:lnTo>
                    <a:pt x="101" y="0"/>
                  </a:lnTo>
                  <a:lnTo>
                    <a:pt x="113" y="0"/>
                  </a:lnTo>
                  <a:lnTo>
                    <a:pt x="90" y="92"/>
                  </a:lnTo>
                  <a:lnTo>
                    <a:pt x="75" y="92"/>
                  </a:lnTo>
                  <a:lnTo>
                    <a:pt x="56" y="26"/>
                  </a:lnTo>
                  <a:lnTo>
                    <a:pt x="40" y="92"/>
                  </a:lnTo>
                  <a:lnTo>
                    <a:pt x="23" y="9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3" name="Freeform 19"/>
            <p:cNvSpPr>
              <a:spLocks noEditPoints="1"/>
            </p:cNvSpPr>
            <p:nvPr userDrawn="1"/>
          </p:nvSpPr>
          <p:spPr bwMode="auto">
            <a:xfrm>
              <a:off x="4776194" y="2614637"/>
              <a:ext cx="106363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8" y="26"/>
                    <a:pt x="21" y="23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10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4" name="Freeform 20"/>
            <p:cNvSpPr>
              <a:spLocks/>
            </p:cNvSpPr>
            <p:nvPr userDrawn="1"/>
          </p:nvSpPr>
          <p:spPr bwMode="auto">
            <a:xfrm>
              <a:off x="4901607" y="2614637"/>
              <a:ext cx="58738" cy="112713"/>
            </a:xfrm>
            <a:custGeom>
              <a:avLst/>
              <a:gdLst>
                <a:gd name="T0" fmla="*/ 16 w 16"/>
                <a:gd name="T1" fmla="*/ 7 h 30"/>
                <a:gd name="T2" fmla="*/ 14 w 16"/>
                <a:gd name="T3" fmla="*/ 7 h 30"/>
                <a:gd name="T4" fmla="*/ 6 w 16"/>
                <a:gd name="T5" fmla="*/ 16 h 30"/>
                <a:gd name="T6" fmla="*/ 6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8 h 30"/>
                <a:gd name="T16" fmla="*/ 14 w 16"/>
                <a:gd name="T17" fmla="*/ 0 h 30"/>
                <a:gd name="T18" fmla="*/ 16 w 16"/>
                <a:gd name="T19" fmla="*/ 1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4" y="7"/>
                    <a:pt x="14" y="7"/>
                  </a:cubicBezTo>
                  <a:cubicBezTo>
                    <a:pt x="9" y="7"/>
                    <a:pt x="6" y="10"/>
                    <a:pt x="6" y="16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3"/>
                    <a:pt x="10" y="0"/>
                    <a:pt x="14" y="0"/>
                  </a:cubicBezTo>
                  <a:cubicBezTo>
                    <a:pt x="14" y="0"/>
                    <a:pt x="15" y="0"/>
                    <a:pt x="16" y="1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5" name="Freeform 21"/>
            <p:cNvSpPr>
              <a:spLocks/>
            </p:cNvSpPr>
            <p:nvPr userDrawn="1"/>
          </p:nvSpPr>
          <p:spPr bwMode="auto">
            <a:xfrm>
              <a:off x="4973045" y="2581299"/>
              <a:ext cx="96838" cy="146051"/>
            </a:xfrm>
            <a:custGeom>
              <a:avLst/>
              <a:gdLst>
                <a:gd name="T0" fmla="*/ 14 w 61"/>
                <a:gd name="T1" fmla="*/ 0 h 92"/>
                <a:gd name="T2" fmla="*/ 14 w 61"/>
                <a:gd name="T3" fmla="*/ 57 h 92"/>
                <a:gd name="T4" fmla="*/ 42 w 61"/>
                <a:gd name="T5" fmla="*/ 23 h 92"/>
                <a:gd name="T6" fmla="*/ 59 w 61"/>
                <a:gd name="T7" fmla="*/ 23 h 92"/>
                <a:gd name="T8" fmla="*/ 38 w 61"/>
                <a:gd name="T9" fmla="*/ 47 h 92"/>
                <a:gd name="T10" fmla="*/ 61 w 61"/>
                <a:gd name="T11" fmla="*/ 92 h 92"/>
                <a:gd name="T12" fmla="*/ 45 w 61"/>
                <a:gd name="T13" fmla="*/ 92 h 92"/>
                <a:gd name="T14" fmla="*/ 26 w 61"/>
                <a:gd name="T15" fmla="*/ 57 h 92"/>
                <a:gd name="T16" fmla="*/ 14 w 61"/>
                <a:gd name="T17" fmla="*/ 71 h 92"/>
                <a:gd name="T18" fmla="*/ 14 w 61"/>
                <a:gd name="T19" fmla="*/ 92 h 92"/>
                <a:gd name="T20" fmla="*/ 0 w 61"/>
                <a:gd name="T21" fmla="*/ 92 h 92"/>
                <a:gd name="T22" fmla="*/ 0 w 61"/>
                <a:gd name="T23" fmla="*/ 0 h 92"/>
                <a:gd name="T24" fmla="*/ 14 w 61"/>
                <a:gd name="T25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61" h="92">
                  <a:moveTo>
                    <a:pt x="14" y="0"/>
                  </a:moveTo>
                  <a:lnTo>
                    <a:pt x="14" y="57"/>
                  </a:lnTo>
                  <a:lnTo>
                    <a:pt x="42" y="23"/>
                  </a:lnTo>
                  <a:lnTo>
                    <a:pt x="59" y="23"/>
                  </a:lnTo>
                  <a:lnTo>
                    <a:pt x="38" y="47"/>
                  </a:lnTo>
                  <a:lnTo>
                    <a:pt x="61" y="92"/>
                  </a:lnTo>
                  <a:lnTo>
                    <a:pt x="45" y="92"/>
                  </a:lnTo>
                  <a:lnTo>
                    <a:pt x="26" y="57"/>
                  </a:lnTo>
                  <a:lnTo>
                    <a:pt x="14" y="71"/>
                  </a:lnTo>
                  <a:lnTo>
                    <a:pt x="14" y="92"/>
                  </a:lnTo>
                  <a:lnTo>
                    <a:pt x="0" y="92"/>
                  </a:lnTo>
                  <a:lnTo>
                    <a:pt x="0" y="0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6" name="Freeform 22"/>
            <p:cNvSpPr>
              <a:spLocks noEditPoints="1"/>
            </p:cNvSpPr>
            <p:nvPr userDrawn="1"/>
          </p:nvSpPr>
          <p:spPr bwMode="auto">
            <a:xfrm>
              <a:off x="5080996" y="2581299"/>
              <a:ext cx="26988" cy="146051"/>
            </a:xfrm>
            <a:custGeom>
              <a:avLst/>
              <a:gdLst>
                <a:gd name="T0" fmla="*/ 17 w 17"/>
                <a:gd name="T1" fmla="*/ 14 h 92"/>
                <a:gd name="T2" fmla="*/ 0 w 17"/>
                <a:gd name="T3" fmla="*/ 14 h 92"/>
                <a:gd name="T4" fmla="*/ 0 w 17"/>
                <a:gd name="T5" fmla="*/ 0 h 92"/>
                <a:gd name="T6" fmla="*/ 17 w 17"/>
                <a:gd name="T7" fmla="*/ 0 h 92"/>
                <a:gd name="T8" fmla="*/ 17 w 17"/>
                <a:gd name="T9" fmla="*/ 14 h 92"/>
                <a:gd name="T10" fmla="*/ 17 w 17"/>
                <a:gd name="T11" fmla="*/ 92 h 92"/>
                <a:gd name="T12" fmla="*/ 0 w 17"/>
                <a:gd name="T13" fmla="*/ 92 h 92"/>
                <a:gd name="T14" fmla="*/ 0 w 17"/>
                <a:gd name="T15" fmla="*/ 23 h 92"/>
                <a:gd name="T16" fmla="*/ 17 w 17"/>
                <a:gd name="T17" fmla="*/ 23 h 92"/>
                <a:gd name="T18" fmla="*/ 17 w 17"/>
                <a:gd name="T19" fmla="*/ 92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" h="92">
                  <a:moveTo>
                    <a:pt x="17" y="14"/>
                  </a:moveTo>
                  <a:lnTo>
                    <a:pt x="0" y="14"/>
                  </a:lnTo>
                  <a:lnTo>
                    <a:pt x="0" y="0"/>
                  </a:lnTo>
                  <a:lnTo>
                    <a:pt x="17" y="0"/>
                  </a:lnTo>
                  <a:lnTo>
                    <a:pt x="17" y="14"/>
                  </a:lnTo>
                  <a:close/>
                  <a:moveTo>
                    <a:pt x="17" y="92"/>
                  </a:moveTo>
                  <a:lnTo>
                    <a:pt x="0" y="92"/>
                  </a:lnTo>
                  <a:lnTo>
                    <a:pt x="0" y="23"/>
                  </a:lnTo>
                  <a:lnTo>
                    <a:pt x="17" y="23"/>
                  </a:lnTo>
                  <a:lnTo>
                    <a:pt x="17" y="9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7" name="Freeform 23"/>
            <p:cNvSpPr>
              <a:spLocks/>
            </p:cNvSpPr>
            <p:nvPr userDrawn="1"/>
          </p:nvSpPr>
          <p:spPr bwMode="auto">
            <a:xfrm>
              <a:off x="5130209" y="2614637"/>
              <a:ext cx="90488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2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4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2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8"/>
                    <a:pt x="16" y="5"/>
                    <a:pt x="13" y="5"/>
                  </a:cubicBezTo>
                  <a:cubicBezTo>
                    <a:pt x="9" y="5"/>
                    <a:pt x="6" y="9"/>
                    <a:pt x="6" y="14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8" name="Freeform 24"/>
            <p:cNvSpPr>
              <a:spLocks noEditPoints="1"/>
            </p:cNvSpPr>
            <p:nvPr userDrawn="1"/>
          </p:nvSpPr>
          <p:spPr bwMode="auto">
            <a:xfrm>
              <a:off x="5236572" y="2598762"/>
              <a:ext cx="107951" cy="171451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8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6 h 45"/>
                <a:gd name="T14" fmla="*/ 11 w 29"/>
                <a:gd name="T15" fmla="*/ 28 h 45"/>
                <a:gd name="T16" fmla="*/ 20 w 29"/>
                <a:gd name="T17" fmla="*/ 29 h 45"/>
                <a:gd name="T18" fmla="*/ 29 w 29"/>
                <a:gd name="T19" fmla="*/ 36 h 45"/>
                <a:gd name="T20" fmla="*/ 15 w 29"/>
                <a:gd name="T21" fmla="*/ 45 h 45"/>
                <a:gd name="T22" fmla="*/ 0 w 29"/>
                <a:gd name="T23" fmla="*/ 37 h 45"/>
                <a:gd name="T24" fmla="*/ 4 w 29"/>
                <a:gd name="T25" fmla="*/ 32 h 45"/>
                <a:gd name="T26" fmla="*/ 1 w 29"/>
                <a:gd name="T27" fmla="*/ 27 h 45"/>
                <a:gd name="T28" fmla="*/ 6 w 29"/>
                <a:gd name="T29" fmla="*/ 22 h 45"/>
                <a:gd name="T30" fmla="*/ 2 w 29"/>
                <a:gd name="T31" fmla="*/ 14 h 45"/>
                <a:gd name="T32" fmla="*/ 14 w 29"/>
                <a:gd name="T33" fmla="*/ 5 h 45"/>
                <a:gd name="T34" fmla="*/ 20 w 29"/>
                <a:gd name="T35" fmla="*/ 6 h 45"/>
                <a:gd name="T36" fmla="*/ 27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7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7 h 45"/>
                <a:gd name="T54" fmla="*/ 9 w 29"/>
                <a:gd name="T55" fmla="*/ 14 h 45"/>
                <a:gd name="T56" fmla="*/ 14 w 29"/>
                <a:gd name="T57" fmla="*/ 20 h 45"/>
                <a:gd name="T58" fmla="*/ 20 w 29"/>
                <a:gd name="T59" fmla="*/ 14 h 45"/>
                <a:gd name="T60" fmla="*/ 14 w 29"/>
                <a:gd name="T61" fmla="*/ 9 h 45"/>
                <a:gd name="T62" fmla="*/ 9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8" y="5"/>
                    <a:pt x="27" y="5"/>
                  </a:cubicBezTo>
                  <a:cubicBezTo>
                    <a:pt x="25" y="5"/>
                    <a:pt x="23" y="6"/>
                    <a:pt x="23" y="8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2" y="24"/>
                    <a:pt x="14" y="24"/>
                  </a:cubicBezTo>
                  <a:cubicBezTo>
                    <a:pt x="13" y="24"/>
                    <a:pt x="11" y="24"/>
                    <a:pt x="10" y="23"/>
                  </a:cubicBezTo>
                  <a:cubicBezTo>
                    <a:pt x="8" y="24"/>
                    <a:pt x="7" y="25"/>
                    <a:pt x="7" y="26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20" y="29"/>
                    <a:pt x="20" y="29"/>
                    <a:pt x="20" y="29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2"/>
                    <a:pt x="24" y="45"/>
                    <a:pt x="15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2" y="33"/>
                    <a:pt x="4" y="32"/>
                  </a:cubicBezTo>
                  <a:cubicBezTo>
                    <a:pt x="2" y="31"/>
                    <a:pt x="1" y="29"/>
                    <a:pt x="1" y="27"/>
                  </a:cubicBezTo>
                  <a:cubicBezTo>
                    <a:pt x="1" y="25"/>
                    <a:pt x="3" y="23"/>
                    <a:pt x="6" y="22"/>
                  </a:cubicBezTo>
                  <a:cubicBezTo>
                    <a:pt x="4" y="20"/>
                    <a:pt x="2" y="17"/>
                    <a:pt x="2" y="14"/>
                  </a:cubicBezTo>
                  <a:cubicBezTo>
                    <a:pt x="2" y="9"/>
                    <a:pt x="7" y="5"/>
                    <a:pt x="14" y="5"/>
                  </a:cubicBezTo>
                  <a:cubicBezTo>
                    <a:pt x="16" y="5"/>
                    <a:pt x="18" y="5"/>
                    <a:pt x="20" y="6"/>
                  </a:cubicBezTo>
                  <a:cubicBezTo>
                    <a:pt x="21" y="2"/>
                    <a:pt x="23" y="0"/>
                    <a:pt x="27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7"/>
                  </a:moveTo>
                  <a:cubicBezTo>
                    <a:pt x="6" y="40"/>
                    <a:pt x="9" y="41"/>
                    <a:pt x="15" y="41"/>
                  </a:cubicBezTo>
                  <a:cubicBezTo>
                    <a:pt x="21" y="41"/>
                    <a:pt x="23" y="40"/>
                    <a:pt x="23" y="37"/>
                  </a:cubicBezTo>
                  <a:cubicBezTo>
                    <a:pt x="23" y="35"/>
                    <a:pt x="22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7" y="34"/>
                    <a:pt x="6" y="35"/>
                    <a:pt x="6" y="37"/>
                  </a:cubicBezTo>
                  <a:moveTo>
                    <a:pt x="9" y="14"/>
                  </a:moveTo>
                  <a:cubicBezTo>
                    <a:pt x="9" y="18"/>
                    <a:pt x="11" y="20"/>
                    <a:pt x="14" y="20"/>
                  </a:cubicBezTo>
                  <a:cubicBezTo>
                    <a:pt x="18" y="20"/>
                    <a:pt x="20" y="18"/>
                    <a:pt x="20" y="14"/>
                  </a:cubicBezTo>
                  <a:cubicBezTo>
                    <a:pt x="20" y="11"/>
                    <a:pt x="17" y="9"/>
                    <a:pt x="14" y="9"/>
                  </a:cubicBezTo>
                  <a:cubicBezTo>
                    <a:pt x="11" y="9"/>
                    <a:pt x="9" y="11"/>
                    <a:pt x="9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9" name="Freeform 25"/>
            <p:cNvSpPr>
              <a:spLocks/>
            </p:cNvSpPr>
            <p:nvPr userDrawn="1"/>
          </p:nvSpPr>
          <p:spPr bwMode="auto">
            <a:xfrm>
              <a:off x="5409611" y="2587649"/>
              <a:ext cx="66675" cy="144463"/>
            </a:xfrm>
            <a:custGeom>
              <a:avLst/>
              <a:gdLst>
                <a:gd name="T0" fmla="*/ 11 w 18"/>
                <a:gd name="T1" fmla="*/ 8 h 38"/>
                <a:gd name="T2" fmla="*/ 18 w 18"/>
                <a:gd name="T3" fmla="*/ 8 h 38"/>
                <a:gd name="T4" fmla="*/ 18 w 18"/>
                <a:gd name="T5" fmla="*/ 13 h 38"/>
                <a:gd name="T6" fmla="*/ 11 w 18"/>
                <a:gd name="T7" fmla="*/ 13 h 38"/>
                <a:gd name="T8" fmla="*/ 11 w 18"/>
                <a:gd name="T9" fmla="*/ 27 h 38"/>
                <a:gd name="T10" fmla="*/ 15 w 18"/>
                <a:gd name="T11" fmla="*/ 33 h 38"/>
                <a:gd name="T12" fmla="*/ 18 w 18"/>
                <a:gd name="T13" fmla="*/ 33 h 38"/>
                <a:gd name="T14" fmla="*/ 18 w 18"/>
                <a:gd name="T15" fmla="*/ 38 h 38"/>
                <a:gd name="T16" fmla="*/ 14 w 18"/>
                <a:gd name="T17" fmla="*/ 38 h 38"/>
                <a:gd name="T18" fmla="*/ 5 w 18"/>
                <a:gd name="T19" fmla="*/ 27 h 38"/>
                <a:gd name="T20" fmla="*/ 5 w 18"/>
                <a:gd name="T21" fmla="*/ 13 h 38"/>
                <a:gd name="T22" fmla="*/ 0 w 18"/>
                <a:gd name="T23" fmla="*/ 13 h 38"/>
                <a:gd name="T24" fmla="*/ 0 w 18"/>
                <a:gd name="T25" fmla="*/ 8 h 38"/>
                <a:gd name="T26" fmla="*/ 5 w 18"/>
                <a:gd name="T27" fmla="*/ 8 h 38"/>
                <a:gd name="T28" fmla="*/ 5 w 18"/>
                <a:gd name="T29" fmla="*/ 1 h 38"/>
                <a:gd name="T30" fmla="*/ 11 w 18"/>
                <a:gd name="T31" fmla="*/ 0 h 38"/>
                <a:gd name="T32" fmla="*/ 11 w 18"/>
                <a:gd name="T33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8" h="38">
                  <a:moveTo>
                    <a:pt x="11" y="8"/>
                  </a:moveTo>
                  <a:cubicBezTo>
                    <a:pt x="18" y="8"/>
                    <a:pt x="18" y="8"/>
                    <a:pt x="18" y="8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1" y="13"/>
                    <a:pt x="11" y="13"/>
                    <a:pt x="11" y="13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31"/>
                    <a:pt x="12" y="33"/>
                    <a:pt x="15" y="33"/>
                  </a:cubicBezTo>
                  <a:cubicBezTo>
                    <a:pt x="16" y="33"/>
                    <a:pt x="17" y="33"/>
                    <a:pt x="18" y="33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7" y="38"/>
                    <a:pt x="15" y="38"/>
                    <a:pt x="14" y="38"/>
                  </a:cubicBezTo>
                  <a:cubicBezTo>
                    <a:pt x="7" y="38"/>
                    <a:pt x="5" y="35"/>
                    <a:pt x="5" y="27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11" y="0"/>
                    <a:pt x="11" y="0"/>
                    <a:pt x="11" y="0"/>
                  </a:cubicBezTo>
                  <a:lnTo>
                    <a:pt x="11" y="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0" name="Freeform 26"/>
            <p:cNvSpPr>
              <a:spLocks noEditPoints="1"/>
            </p:cNvSpPr>
            <p:nvPr userDrawn="1"/>
          </p:nvSpPr>
          <p:spPr bwMode="auto">
            <a:xfrm>
              <a:off x="5484224" y="2614637"/>
              <a:ext cx="104776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3"/>
                    <a:pt x="9" y="26"/>
                    <a:pt x="14" y="26"/>
                  </a:cubicBezTo>
                  <a:cubicBezTo>
                    <a:pt x="18" y="26"/>
                    <a:pt x="21" y="23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9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1" name="Freeform 27"/>
            <p:cNvSpPr>
              <a:spLocks noEditPoints="1"/>
            </p:cNvSpPr>
            <p:nvPr userDrawn="1"/>
          </p:nvSpPr>
          <p:spPr bwMode="auto">
            <a:xfrm>
              <a:off x="5596937" y="2598762"/>
              <a:ext cx="109538" cy="171451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8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6 h 45"/>
                <a:gd name="T14" fmla="*/ 11 w 29"/>
                <a:gd name="T15" fmla="*/ 28 h 45"/>
                <a:gd name="T16" fmla="*/ 19 w 29"/>
                <a:gd name="T17" fmla="*/ 29 h 45"/>
                <a:gd name="T18" fmla="*/ 29 w 29"/>
                <a:gd name="T19" fmla="*/ 36 h 45"/>
                <a:gd name="T20" fmla="*/ 14 w 29"/>
                <a:gd name="T21" fmla="*/ 45 h 45"/>
                <a:gd name="T22" fmla="*/ 0 w 29"/>
                <a:gd name="T23" fmla="*/ 37 h 45"/>
                <a:gd name="T24" fmla="*/ 4 w 29"/>
                <a:gd name="T25" fmla="*/ 32 h 45"/>
                <a:gd name="T26" fmla="*/ 1 w 29"/>
                <a:gd name="T27" fmla="*/ 27 h 45"/>
                <a:gd name="T28" fmla="*/ 6 w 29"/>
                <a:gd name="T29" fmla="*/ 22 h 45"/>
                <a:gd name="T30" fmla="*/ 2 w 29"/>
                <a:gd name="T31" fmla="*/ 14 h 45"/>
                <a:gd name="T32" fmla="*/ 14 w 29"/>
                <a:gd name="T33" fmla="*/ 5 h 45"/>
                <a:gd name="T34" fmla="*/ 20 w 29"/>
                <a:gd name="T35" fmla="*/ 6 h 45"/>
                <a:gd name="T36" fmla="*/ 26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7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7 h 45"/>
                <a:gd name="T54" fmla="*/ 8 w 29"/>
                <a:gd name="T55" fmla="*/ 14 h 45"/>
                <a:gd name="T56" fmla="*/ 14 w 29"/>
                <a:gd name="T57" fmla="*/ 20 h 45"/>
                <a:gd name="T58" fmla="*/ 19 w 29"/>
                <a:gd name="T59" fmla="*/ 14 h 45"/>
                <a:gd name="T60" fmla="*/ 14 w 29"/>
                <a:gd name="T61" fmla="*/ 9 h 45"/>
                <a:gd name="T62" fmla="*/ 8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7" y="5"/>
                    <a:pt x="27" y="5"/>
                  </a:cubicBezTo>
                  <a:cubicBezTo>
                    <a:pt x="25" y="5"/>
                    <a:pt x="23" y="6"/>
                    <a:pt x="23" y="8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1" y="24"/>
                    <a:pt x="14" y="24"/>
                  </a:cubicBezTo>
                  <a:cubicBezTo>
                    <a:pt x="13" y="24"/>
                    <a:pt x="11" y="24"/>
                    <a:pt x="10" y="23"/>
                  </a:cubicBezTo>
                  <a:cubicBezTo>
                    <a:pt x="8" y="24"/>
                    <a:pt x="7" y="25"/>
                    <a:pt x="7" y="26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19" y="29"/>
                    <a:pt x="19" y="29"/>
                    <a:pt x="19" y="29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2"/>
                    <a:pt x="24" y="45"/>
                    <a:pt x="14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1" y="33"/>
                    <a:pt x="4" y="32"/>
                  </a:cubicBezTo>
                  <a:cubicBezTo>
                    <a:pt x="2" y="31"/>
                    <a:pt x="1" y="29"/>
                    <a:pt x="1" y="27"/>
                  </a:cubicBezTo>
                  <a:cubicBezTo>
                    <a:pt x="1" y="25"/>
                    <a:pt x="3" y="23"/>
                    <a:pt x="6" y="22"/>
                  </a:cubicBezTo>
                  <a:cubicBezTo>
                    <a:pt x="3" y="20"/>
                    <a:pt x="2" y="17"/>
                    <a:pt x="2" y="14"/>
                  </a:cubicBezTo>
                  <a:cubicBezTo>
                    <a:pt x="2" y="9"/>
                    <a:pt x="7" y="5"/>
                    <a:pt x="14" y="5"/>
                  </a:cubicBezTo>
                  <a:cubicBezTo>
                    <a:pt x="16" y="5"/>
                    <a:pt x="18" y="5"/>
                    <a:pt x="20" y="6"/>
                  </a:cubicBezTo>
                  <a:cubicBezTo>
                    <a:pt x="20" y="2"/>
                    <a:pt x="23" y="0"/>
                    <a:pt x="26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7"/>
                  </a:moveTo>
                  <a:cubicBezTo>
                    <a:pt x="6" y="40"/>
                    <a:pt x="9" y="41"/>
                    <a:pt x="15" y="41"/>
                  </a:cubicBezTo>
                  <a:cubicBezTo>
                    <a:pt x="20" y="41"/>
                    <a:pt x="23" y="40"/>
                    <a:pt x="23" y="37"/>
                  </a:cubicBezTo>
                  <a:cubicBezTo>
                    <a:pt x="23" y="35"/>
                    <a:pt x="21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6" y="34"/>
                    <a:pt x="6" y="35"/>
                    <a:pt x="6" y="37"/>
                  </a:cubicBezTo>
                  <a:moveTo>
                    <a:pt x="8" y="14"/>
                  </a:moveTo>
                  <a:cubicBezTo>
                    <a:pt x="8" y="18"/>
                    <a:pt x="11" y="20"/>
                    <a:pt x="14" y="20"/>
                  </a:cubicBezTo>
                  <a:cubicBezTo>
                    <a:pt x="17" y="20"/>
                    <a:pt x="19" y="18"/>
                    <a:pt x="19" y="14"/>
                  </a:cubicBezTo>
                  <a:cubicBezTo>
                    <a:pt x="19" y="11"/>
                    <a:pt x="17" y="9"/>
                    <a:pt x="14" y="9"/>
                  </a:cubicBezTo>
                  <a:cubicBezTo>
                    <a:pt x="11" y="9"/>
                    <a:pt x="8" y="11"/>
                    <a:pt x="8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2" name="Freeform 28"/>
            <p:cNvSpPr>
              <a:spLocks noEditPoints="1"/>
            </p:cNvSpPr>
            <p:nvPr userDrawn="1"/>
          </p:nvSpPr>
          <p:spPr bwMode="auto">
            <a:xfrm>
              <a:off x="5706475" y="2614637"/>
              <a:ext cx="104776" cy="117476"/>
            </a:xfrm>
            <a:custGeom>
              <a:avLst/>
              <a:gdLst>
                <a:gd name="T0" fmla="*/ 7 w 28"/>
                <a:gd name="T1" fmla="*/ 17 h 31"/>
                <a:gd name="T2" fmla="*/ 15 w 28"/>
                <a:gd name="T3" fmla="*/ 26 h 31"/>
                <a:gd name="T4" fmla="*/ 22 w 28"/>
                <a:gd name="T5" fmla="*/ 21 h 31"/>
                <a:gd name="T6" fmla="*/ 28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6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3 h 31"/>
                <a:gd name="T22" fmla="*/ 14 w 28"/>
                <a:gd name="T23" fmla="*/ 5 h 31"/>
                <a:gd name="T24" fmla="*/ 7 w 28"/>
                <a:gd name="T25" fmla="*/ 13 h 31"/>
                <a:gd name="T26" fmla="*/ 21 w 28"/>
                <a:gd name="T27" fmla="*/ 1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5" y="26"/>
                  </a:cubicBezTo>
                  <a:cubicBezTo>
                    <a:pt x="18" y="26"/>
                    <a:pt x="20" y="24"/>
                    <a:pt x="22" y="21"/>
                  </a:cubicBezTo>
                  <a:cubicBezTo>
                    <a:pt x="28" y="22"/>
                    <a:pt x="28" y="22"/>
                    <a:pt x="28" y="22"/>
                  </a:cubicBezTo>
                  <a:cubicBezTo>
                    <a:pt x="26" y="28"/>
                    <a:pt x="21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7"/>
                    <a:pt x="6" y="0"/>
                    <a:pt x="14" y="0"/>
                  </a:cubicBezTo>
                  <a:cubicBezTo>
                    <a:pt x="23" y="0"/>
                    <a:pt x="28" y="6"/>
                    <a:pt x="28" y="16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3"/>
                  </a:moveTo>
                  <a:cubicBezTo>
                    <a:pt x="21" y="8"/>
                    <a:pt x="19" y="5"/>
                    <a:pt x="14" y="5"/>
                  </a:cubicBezTo>
                  <a:cubicBezTo>
                    <a:pt x="10" y="5"/>
                    <a:pt x="8" y="8"/>
                    <a:pt x="7" y="13"/>
                  </a:cubicBezTo>
                  <a:lnTo>
                    <a:pt x="21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3" name="Freeform 29"/>
            <p:cNvSpPr>
              <a:spLocks/>
            </p:cNvSpPr>
            <p:nvPr userDrawn="1"/>
          </p:nvSpPr>
          <p:spPr bwMode="auto">
            <a:xfrm>
              <a:off x="5816014" y="2587649"/>
              <a:ext cx="71438" cy="144463"/>
            </a:xfrm>
            <a:custGeom>
              <a:avLst/>
              <a:gdLst>
                <a:gd name="T0" fmla="*/ 12 w 19"/>
                <a:gd name="T1" fmla="*/ 8 h 38"/>
                <a:gd name="T2" fmla="*/ 18 w 19"/>
                <a:gd name="T3" fmla="*/ 8 h 38"/>
                <a:gd name="T4" fmla="*/ 18 w 19"/>
                <a:gd name="T5" fmla="*/ 13 h 38"/>
                <a:gd name="T6" fmla="*/ 12 w 19"/>
                <a:gd name="T7" fmla="*/ 13 h 38"/>
                <a:gd name="T8" fmla="*/ 12 w 19"/>
                <a:gd name="T9" fmla="*/ 27 h 38"/>
                <a:gd name="T10" fmla="*/ 16 w 19"/>
                <a:gd name="T11" fmla="*/ 33 h 38"/>
                <a:gd name="T12" fmla="*/ 19 w 19"/>
                <a:gd name="T13" fmla="*/ 33 h 38"/>
                <a:gd name="T14" fmla="*/ 19 w 19"/>
                <a:gd name="T15" fmla="*/ 38 h 38"/>
                <a:gd name="T16" fmla="*/ 14 w 19"/>
                <a:gd name="T17" fmla="*/ 38 h 38"/>
                <a:gd name="T18" fmla="*/ 5 w 19"/>
                <a:gd name="T19" fmla="*/ 27 h 38"/>
                <a:gd name="T20" fmla="*/ 5 w 19"/>
                <a:gd name="T21" fmla="*/ 13 h 38"/>
                <a:gd name="T22" fmla="*/ 0 w 19"/>
                <a:gd name="T23" fmla="*/ 13 h 38"/>
                <a:gd name="T24" fmla="*/ 0 w 19"/>
                <a:gd name="T25" fmla="*/ 8 h 38"/>
                <a:gd name="T26" fmla="*/ 5 w 19"/>
                <a:gd name="T27" fmla="*/ 8 h 38"/>
                <a:gd name="T28" fmla="*/ 6 w 19"/>
                <a:gd name="T29" fmla="*/ 1 h 38"/>
                <a:gd name="T30" fmla="*/ 12 w 19"/>
                <a:gd name="T31" fmla="*/ 0 h 38"/>
                <a:gd name="T32" fmla="*/ 12 w 19"/>
                <a:gd name="T33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" h="38">
                  <a:moveTo>
                    <a:pt x="12" y="8"/>
                  </a:moveTo>
                  <a:cubicBezTo>
                    <a:pt x="18" y="8"/>
                    <a:pt x="18" y="8"/>
                    <a:pt x="18" y="8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2" y="13"/>
                    <a:pt x="12" y="13"/>
                    <a:pt x="12" y="13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2" y="31"/>
                    <a:pt x="12" y="33"/>
                    <a:pt x="16" y="33"/>
                  </a:cubicBezTo>
                  <a:cubicBezTo>
                    <a:pt x="17" y="33"/>
                    <a:pt x="18" y="33"/>
                    <a:pt x="19" y="33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8" y="38"/>
                    <a:pt x="16" y="38"/>
                    <a:pt x="14" y="38"/>
                  </a:cubicBezTo>
                  <a:cubicBezTo>
                    <a:pt x="8" y="38"/>
                    <a:pt x="5" y="35"/>
                    <a:pt x="5" y="27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12" y="0"/>
                    <a:pt x="12" y="0"/>
                    <a:pt x="12" y="0"/>
                  </a:cubicBezTo>
                  <a:lnTo>
                    <a:pt x="12" y="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4" name="Freeform 30"/>
            <p:cNvSpPr>
              <a:spLocks/>
            </p:cNvSpPr>
            <p:nvPr userDrawn="1"/>
          </p:nvSpPr>
          <p:spPr bwMode="auto">
            <a:xfrm>
              <a:off x="5901739" y="2581299"/>
              <a:ext cx="90488" cy="146051"/>
            </a:xfrm>
            <a:custGeom>
              <a:avLst/>
              <a:gdLst>
                <a:gd name="T0" fmla="*/ 6 w 24"/>
                <a:gd name="T1" fmla="*/ 0 h 39"/>
                <a:gd name="T2" fmla="*/ 6 w 24"/>
                <a:gd name="T3" fmla="*/ 15 h 39"/>
                <a:gd name="T4" fmla="*/ 15 w 24"/>
                <a:gd name="T5" fmla="*/ 9 h 39"/>
                <a:gd name="T6" fmla="*/ 24 w 24"/>
                <a:gd name="T7" fmla="*/ 21 h 39"/>
                <a:gd name="T8" fmla="*/ 24 w 24"/>
                <a:gd name="T9" fmla="*/ 39 h 39"/>
                <a:gd name="T10" fmla="*/ 18 w 24"/>
                <a:gd name="T11" fmla="*/ 39 h 39"/>
                <a:gd name="T12" fmla="*/ 18 w 24"/>
                <a:gd name="T13" fmla="*/ 21 h 39"/>
                <a:gd name="T14" fmla="*/ 13 w 24"/>
                <a:gd name="T15" fmla="*/ 14 h 39"/>
                <a:gd name="T16" fmla="*/ 6 w 24"/>
                <a:gd name="T17" fmla="*/ 23 h 39"/>
                <a:gd name="T18" fmla="*/ 6 w 24"/>
                <a:gd name="T19" fmla="*/ 39 h 39"/>
                <a:gd name="T20" fmla="*/ 0 w 24"/>
                <a:gd name="T21" fmla="*/ 39 h 39"/>
                <a:gd name="T22" fmla="*/ 0 w 24"/>
                <a:gd name="T23" fmla="*/ 0 h 39"/>
                <a:gd name="T24" fmla="*/ 6 w 24"/>
                <a:gd name="T25" fmla="*/ 0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9">
                  <a:moveTo>
                    <a:pt x="6" y="0"/>
                  </a:moveTo>
                  <a:cubicBezTo>
                    <a:pt x="6" y="15"/>
                    <a:pt x="6" y="15"/>
                    <a:pt x="6" y="15"/>
                  </a:cubicBezTo>
                  <a:cubicBezTo>
                    <a:pt x="8" y="11"/>
                    <a:pt x="11" y="9"/>
                    <a:pt x="15" y="9"/>
                  </a:cubicBezTo>
                  <a:cubicBezTo>
                    <a:pt x="21" y="9"/>
                    <a:pt x="24" y="13"/>
                    <a:pt x="24" y="21"/>
                  </a:cubicBezTo>
                  <a:cubicBezTo>
                    <a:pt x="24" y="39"/>
                    <a:pt x="24" y="39"/>
                    <a:pt x="24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17"/>
                    <a:pt x="16" y="14"/>
                    <a:pt x="13" y="14"/>
                  </a:cubicBezTo>
                  <a:cubicBezTo>
                    <a:pt x="9" y="14"/>
                    <a:pt x="6" y="18"/>
                    <a:pt x="6" y="23"/>
                  </a:cubicBezTo>
                  <a:cubicBezTo>
                    <a:pt x="6" y="39"/>
                    <a:pt x="6" y="39"/>
                    <a:pt x="6" y="39"/>
                  </a:cubicBezTo>
                  <a:cubicBezTo>
                    <a:pt x="0" y="39"/>
                    <a:pt x="0" y="39"/>
                    <a:pt x="0" y="39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6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5" name="Freeform 31"/>
            <p:cNvSpPr>
              <a:spLocks noEditPoints="1"/>
            </p:cNvSpPr>
            <p:nvPr userDrawn="1"/>
          </p:nvSpPr>
          <p:spPr bwMode="auto">
            <a:xfrm>
              <a:off x="6011278" y="2614637"/>
              <a:ext cx="101601" cy="117476"/>
            </a:xfrm>
            <a:custGeom>
              <a:avLst/>
              <a:gdLst>
                <a:gd name="T0" fmla="*/ 7 w 27"/>
                <a:gd name="T1" fmla="*/ 17 h 31"/>
                <a:gd name="T2" fmla="*/ 14 w 27"/>
                <a:gd name="T3" fmla="*/ 26 h 31"/>
                <a:gd name="T4" fmla="*/ 21 w 27"/>
                <a:gd name="T5" fmla="*/ 21 h 31"/>
                <a:gd name="T6" fmla="*/ 27 w 27"/>
                <a:gd name="T7" fmla="*/ 22 h 31"/>
                <a:gd name="T8" fmla="*/ 14 w 27"/>
                <a:gd name="T9" fmla="*/ 31 h 31"/>
                <a:gd name="T10" fmla="*/ 0 w 27"/>
                <a:gd name="T11" fmla="*/ 16 h 31"/>
                <a:gd name="T12" fmla="*/ 14 w 27"/>
                <a:gd name="T13" fmla="*/ 0 h 31"/>
                <a:gd name="T14" fmla="*/ 27 w 27"/>
                <a:gd name="T15" fmla="*/ 16 h 31"/>
                <a:gd name="T16" fmla="*/ 27 w 27"/>
                <a:gd name="T17" fmla="*/ 17 h 31"/>
                <a:gd name="T18" fmla="*/ 7 w 27"/>
                <a:gd name="T19" fmla="*/ 17 h 31"/>
                <a:gd name="T20" fmla="*/ 21 w 27"/>
                <a:gd name="T21" fmla="*/ 13 h 31"/>
                <a:gd name="T22" fmla="*/ 14 w 27"/>
                <a:gd name="T23" fmla="*/ 5 h 31"/>
                <a:gd name="T24" fmla="*/ 7 w 27"/>
                <a:gd name="T25" fmla="*/ 13 h 31"/>
                <a:gd name="T26" fmla="*/ 21 w 27"/>
                <a:gd name="T27" fmla="*/ 1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7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7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0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7"/>
                    <a:pt x="5" y="0"/>
                    <a:pt x="14" y="0"/>
                  </a:cubicBezTo>
                  <a:cubicBezTo>
                    <a:pt x="22" y="0"/>
                    <a:pt x="27" y="6"/>
                    <a:pt x="27" y="16"/>
                  </a:cubicBezTo>
                  <a:cubicBezTo>
                    <a:pt x="27" y="17"/>
                    <a:pt x="27" y="17"/>
                    <a:pt x="27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3"/>
                  </a:moveTo>
                  <a:cubicBezTo>
                    <a:pt x="20" y="8"/>
                    <a:pt x="18" y="5"/>
                    <a:pt x="14" y="5"/>
                  </a:cubicBezTo>
                  <a:cubicBezTo>
                    <a:pt x="10" y="5"/>
                    <a:pt x="7" y="8"/>
                    <a:pt x="7" y="13"/>
                  </a:cubicBezTo>
                  <a:lnTo>
                    <a:pt x="21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6" name="Freeform 32"/>
            <p:cNvSpPr>
              <a:spLocks/>
            </p:cNvSpPr>
            <p:nvPr userDrawn="1"/>
          </p:nvSpPr>
          <p:spPr bwMode="auto">
            <a:xfrm>
              <a:off x="6131929" y="2614637"/>
              <a:ext cx="60325" cy="112713"/>
            </a:xfrm>
            <a:custGeom>
              <a:avLst/>
              <a:gdLst>
                <a:gd name="T0" fmla="*/ 16 w 16"/>
                <a:gd name="T1" fmla="*/ 7 h 30"/>
                <a:gd name="T2" fmla="*/ 15 w 16"/>
                <a:gd name="T3" fmla="*/ 7 h 30"/>
                <a:gd name="T4" fmla="*/ 7 w 16"/>
                <a:gd name="T5" fmla="*/ 16 h 30"/>
                <a:gd name="T6" fmla="*/ 7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8 h 30"/>
                <a:gd name="T16" fmla="*/ 14 w 16"/>
                <a:gd name="T17" fmla="*/ 0 h 30"/>
                <a:gd name="T18" fmla="*/ 16 w 16"/>
                <a:gd name="T19" fmla="*/ 1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5" y="7"/>
                    <a:pt x="15" y="7"/>
                  </a:cubicBezTo>
                  <a:cubicBezTo>
                    <a:pt x="10" y="7"/>
                    <a:pt x="7" y="10"/>
                    <a:pt x="7" y="16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8" y="3"/>
                    <a:pt x="10" y="0"/>
                    <a:pt x="14" y="0"/>
                  </a:cubicBezTo>
                  <a:cubicBezTo>
                    <a:pt x="15" y="0"/>
                    <a:pt x="15" y="0"/>
                    <a:pt x="16" y="1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7" name="Freeform 33"/>
            <p:cNvSpPr>
              <a:spLocks/>
            </p:cNvSpPr>
            <p:nvPr userDrawn="1"/>
          </p:nvSpPr>
          <p:spPr bwMode="auto">
            <a:xfrm>
              <a:off x="4603155" y="2836888"/>
              <a:ext cx="95251" cy="147638"/>
            </a:xfrm>
            <a:custGeom>
              <a:avLst/>
              <a:gdLst>
                <a:gd name="T0" fmla="*/ 17 w 60"/>
                <a:gd name="T1" fmla="*/ 0 h 93"/>
                <a:gd name="T2" fmla="*/ 17 w 60"/>
                <a:gd name="T3" fmla="*/ 79 h 93"/>
                <a:gd name="T4" fmla="*/ 60 w 60"/>
                <a:gd name="T5" fmla="*/ 79 h 93"/>
                <a:gd name="T6" fmla="*/ 60 w 60"/>
                <a:gd name="T7" fmla="*/ 93 h 93"/>
                <a:gd name="T8" fmla="*/ 0 w 60"/>
                <a:gd name="T9" fmla="*/ 93 h 93"/>
                <a:gd name="T10" fmla="*/ 0 w 60"/>
                <a:gd name="T11" fmla="*/ 0 h 93"/>
                <a:gd name="T12" fmla="*/ 17 w 60"/>
                <a:gd name="T13" fmla="*/ 0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0" h="93">
                  <a:moveTo>
                    <a:pt x="17" y="0"/>
                  </a:moveTo>
                  <a:lnTo>
                    <a:pt x="17" y="79"/>
                  </a:lnTo>
                  <a:lnTo>
                    <a:pt x="60" y="79"/>
                  </a:lnTo>
                  <a:lnTo>
                    <a:pt x="60" y="93"/>
                  </a:lnTo>
                  <a:lnTo>
                    <a:pt x="0" y="93"/>
                  </a:lnTo>
                  <a:lnTo>
                    <a:pt x="0" y="0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8" name="Freeform 34"/>
            <p:cNvSpPr>
              <a:spLocks noEditPoints="1"/>
            </p:cNvSpPr>
            <p:nvPr userDrawn="1"/>
          </p:nvSpPr>
          <p:spPr bwMode="auto">
            <a:xfrm>
              <a:off x="4701581" y="2871813"/>
              <a:ext cx="104776" cy="117476"/>
            </a:xfrm>
            <a:custGeom>
              <a:avLst/>
              <a:gdLst>
                <a:gd name="T0" fmla="*/ 7 w 28"/>
                <a:gd name="T1" fmla="*/ 17 h 31"/>
                <a:gd name="T2" fmla="*/ 14 w 28"/>
                <a:gd name="T3" fmla="*/ 26 h 31"/>
                <a:gd name="T4" fmla="*/ 21 w 28"/>
                <a:gd name="T5" fmla="*/ 21 h 31"/>
                <a:gd name="T6" fmla="*/ 27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5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2 h 31"/>
                <a:gd name="T22" fmla="*/ 14 w 28"/>
                <a:gd name="T23" fmla="*/ 5 h 31"/>
                <a:gd name="T24" fmla="*/ 7 w 28"/>
                <a:gd name="T25" fmla="*/ 12 h 31"/>
                <a:gd name="T26" fmla="*/ 21 w 28"/>
                <a:gd name="T27" fmla="*/ 12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7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1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5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2"/>
                  </a:moveTo>
                  <a:cubicBezTo>
                    <a:pt x="21" y="7"/>
                    <a:pt x="18" y="5"/>
                    <a:pt x="14" y="5"/>
                  </a:cubicBezTo>
                  <a:cubicBezTo>
                    <a:pt x="10" y="5"/>
                    <a:pt x="7" y="8"/>
                    <a:pt x="7" y="12"/>
                  </a:cubicBezTo>
                  <a:lnTo>
                    <a:pt x="21" y="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9" name="Freeform 35"/>
            <p:cNvSpPr>
              <a:spLocks noEditPoints="1"/>
            </p:cNvSpPr>
            <p:nvPr userDrawn="1"/>
          </p:nvSpPr>
          <p:spPr bwMode="auto">
            <a:xfrm>
              <a:off x="4817469" y="2871813"/>
              <a:ext cx="101601" cy="117476"/>
            </a:xfrm>
            <a:custGeom>
              <a:avLst/>
              <a:gdLst>
                <a:gd name="T0" fmla="*/ 14 w 27"/>
                <a:gd name="T1" fmla="*/ 0 h 31"/>
                <a:gd name="T2" fmla="*/ 26 w 27"/>
                <a:gd name="T3" fmla="*/ 12 h 31"/>
                <a:gd name="T4" fmla="*/ 26 w 27"/>
                <a:gd name="T5" fmla="*/ 24 h 31"/>
                <a:gd name="T6" fmla="*/ 27 w 27"/>
                <a:gd name="T7" fmla="*/ 30 h 31"/>
                <a:gd name="T8" fmla="*/ 20 w 27"/>
                <a:gd name="T9" fmla="*/ 30 h 31"/>
                <a:gd name="T10" fmla="*/ 20 w 27"/>
                <a:gd name="T11" fmla="*/ 25 h 31"/>
                <a:gd name="T12" fmla="*/ 10 w 27"/>
                <a:gd name="T13" fmla="*/ 31 h 31"/>
                <a:gd name="T14" fmla="*/ 0 w 27"/>
                <a:gd name="T15" fmla="*/ 22 h 31"/>
                <a:gd name="T16" fmla="*/ 19 w 27"/>
                <a:gd name="T17" fmla="*/ 12 h 31"/>
                <a:gd name="T18" fmla="*/ 20 w 27"/>
                <a:gd name="T19" fmla="*/ 12 h 31"/>
                <a:gd name="T20" fmla="*/ 20 w 27"/>
                <a:gd name="T21" fmla="*/ 10 h 31"/>
                <a:gd name="T22" fmla="*/ 13 w 27"/>
                <a:gd name="T23" fmla="*/ 5 h 31"/>
                <a:gd name="T24" fmla="*/ 7 w 27"/>
                <a:gd name="T25" fmla="*/ 9 h 31"/>
                <a:gd name="T26" fmla="*/ 1 w 27"/>
                <a:gd name="T27" fmla="*/ 9 h 31"/>
                <a:gd name="T28" fmla="*/ 14 w 27"/>
                <a:gd name="T29" fmla="*/ 0 h 31"/>
                <a:gd name="T30" fmla="*/ 18 w 27"/>
                <a:gd name="T31" fmla="*/ 16 h 31"/>
                <a:gd name="T32" fmla="*/ 7 w 27"/>
                <a:gd name="T33" fmla="*/ 22 h 31"/>
                <a:gd name="T34" fmla="*/ 12 w 27"/>
                <a:gd name="T35" fmla="*/ 26 h 31"/>
                <a:gd name="T36" fmla="*/ 20 w 27"/>
                <a:gd name="T37" fmla="*/ 18 h 31"/>
                <a:gd name="T38" fmla="*/ 20 w 27"/>
                <a:gd name="T39" fmla="*/ 16 h 31"/>
                <a:gd name="T40" fmla="*/ 18 w 27"/>
                <a:gd name="T41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27" h="31">
                  <a:moveTo>
                    <a:pt x="14" y="0"/>
                  </a:moveTo>
                  <a:cubicBezTo>
                    <a:pt x="23" y="0"/>
                    <a:pt x="26" y="4"/>
                    <a:pt x="26" y="12"/>
                  </a:cubicBezTo>
                  <a:cubicBezTo>
                    <a:pt x="26" y="24"/>
                    <a:pt x="26" y="24"/>
                    <a:pt x="26" y="24"/>
                  </a:cubicBezTo>
                  <a:cubicBezTo>
                    <a:pt x="26" y="27"/>
                    <a:pt x="26" y="29"/>
                    <a:pt x="27" y="30"/>
                  </a:cubicBezTo>
                  <a:cubicBezTo>
                    <a:pt x="20" y="30"/>
                    <a:pt x="20" y="30"/>
                    <a:pt x="20" y="30"/>
                  </a:cubicBezTo>
                  <a:cubicBezTo>
                    <a:pt x="20" y="29"/>
                    <a:pt x="20" y="27"/>
                    <a:pt x="20" y="25"/>
                  </a:cubicBezTo>
                  <a:cubicBezTo>
                    <a:pt x="18" y="29"/>
                    <a:pt x="14" y="31"/>
                    <a:pt x="10" y="31"/>
                  </a:cubicBezTo>
                  <a:cubicBezTo>
                    <a:pt x="4" y="31"/>
                    <a:pt x="0" y="27"/>
                    <a:pt x="0" y="22"/>
                  </a:cubicBezTo>
                  <a:cubicBezTo>
                    <a:pt x="0" y="15"/>
                    <a:pt x="6" y="12"/>
                    <a:pt x="19" y="12"/>
                  </a:cubicBezTo>
                  <a:cubicBezTo>
                    <a:pt x="20" y="12"/>
                    <a:pt x="20" y="12"/>
                    <a:pt x="20" y="12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0" y="7"/>
                    <a:pt x="18" y="5"/>
                    <a:pt x="13" y="5"/>
                  </a:cubicBezTo>
                  <a:cubicBezTo>
                    <a:pt x="10" y="5"/>
                    <a:pt x="7" y="6"/>
                    <a:pt x="7" y="9"/>
                  </a:cubicBezTo>
                  <a:cubicBezTo>
                    <a:pt x="1" y="9"/>
                    <a:pt x="1" y="9"/>
                    <a:pt x="1" y="9"/>
                  </a:cubicBezTo>
                  <a:cubicBezTo>
                    <a:pt x="2" y="3"/>
                    <a:pt x="6" y="0"/>
                    <a:pt x="14" y="0"/>
                  </a:cubicBezTo>
                  <a:moveTo>
                    <a:pt x="18" y="16"/>
                  </a:moveTo>
                  <a:cubicBezTo>
                    <a:pt x="10" y="16"/>
                    <a:pt x="7" y="18"/>
                    <a:pt x="7" y="22"/>
                  </a:cubicBezTo>
                  <a:cubicBezTo>
                    <a:pt x="7" y="24"/>
                    <a:pt x="9" y="26"/>
                    <a:pt x="12" y="26"/>
                  </a:cubicBezTo>
                  <a:cubicBezTo>
                    <a:pt x="16" y="26"/>
                    <a:pt x="20" y="22"/>
                    <a:pt x="20" y="18"/>
                  </a:cubicBezTo>
                  <a:cubicBezTo>
                    <a:pt x="20" y="16"/>
                    <a:pt x="20" y="16"/>
                    <a:pt x="20" y="16"/>
                  </a:cubicBezTo>
                  <a:lnTo>
                    <a:pt x="18" y="1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0" name="Freeform 36"/>
            <p:cNvSpPr>
              <a:spLocks/>
            </p:cNvSpPr>
            <p:nvPr userDrawn="1"/>
          </p:nvSpPr>
          <p:spPr bwMode="auto">
            <a:xfrm>
              <a:off x="4938120" y="2871813"/>
              <a:ext cx="60325" cy="112713"/>
            </a:xfrm>
            <a:custGeom>
              <a:avLst/>
              <a:gdLst>
                <a:gd name="T0" fmla="*/ 16 w 16"/>
                <a:gd name="T1" fmla="*/ 7 h 30"/>
                <a:gd name="T2" fmla="*/ 14 w 16"/>
                <a:gd name="T3" fmla="*/ 7 h 30"/>
                <a:gd name="T4" fmla="*/ 7 w 16"/>
                <a:gd name="T5" fmla="*/ 16 h 30"/>
                <a:gd name="T6" fmla="*/ 7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7 h 30"/>
                <a:gd name="T16" fmla="*/ 14 w 16"/>
                <a:gd name="T17" fmla="*/ 0 h 30"/>
                <a:gd name="T18" fmla="*/ 16 w 16"/>
                <a:gd name="T19" fmla="*/ 0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5" y="7"/>
                    <a:pt x="14" y="7"/>
                  </a:cubicBezTo>
                  <a:cubicBezTo>
                    <a:pt x="10" y="7"/>
                    <a:pt x="7" y="10"/>
                    <a:pt x="7" y="16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8" y="3"/>
                    <a:pt x="10" y="0"/>
                    <a:pt x="14" y="0"/>
                  </a:cubicBezTo>
                  <a:cubicBezTo>
                    <a:pt x="15" y="0"/>
                    <a:pt x="15" y="0"/>
                    <a:pt x="16" y="0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1" name="Freeform 37"/>
            <p:cNvSpPr>
              <a:spLocks/>
            </p:cNvSpPr>
            <p:nvPr userDrawn="1"/>
          </p:nvSpPr>
          <p:spPr bwMode="auto">
            <a:xfrm>
              <a:off x="5009558" y="2871813"/>
              <a:ext cx="90488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1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3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7"/>
                    <a:pt x="16" y="5"/>
                    <a:pt x="13" y="5"/>
                  </a:cubicBezTo>
                  <a:cubicBezTo>
                    <a:pt x="9" y="5"/>
                    <a:pt x="6" y="8"/>
                    <a:pt x="6" y="13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2" name="Freeform 38"/>
            <p:cNvSpPr>
              <a:spLocks noEditPoints="1"/>
            </p:cNvSpPr>
            <p:nvPr userDrawn="1"/>
          </p:nvSpPr>
          <p:spPr bwMode="auto">
            <a:xfrm>
              <a:off x="5127034" y="2836888"/>
              <a:ext cx="22225" cy="147638"/>
            </a:xfrm>
            <a:custGeom>
              <a:avLst/>
              <a:gdLst>
                <a:gd name="T0" fmla="*/ 14 w 14"/>
                <a:gd name="T1" fmla="*/ 12 h 93"/>
                <a:gd name="T2" fmla="*/ 0 w 14"/>
                <a:gd name="T3" fmla="*/ 12 h 93"/>
                <a:gd name="T4" fmla="*/ 0 w 14"/>
                <a:gd name="T5" fmla="*/ 0 h 93"/>
                <a:gd name="T6" fmla="*/ 14 w 14"/>
                <a:gd name="T7" fmla="*/ 0 h 93"/>
                <a:gd name="T8" fmla="*/ 14 w 14"/>
                <a:gd name="T9" fmla="*/ 12 h 93"/>
                <a:gd name="T10" fmla="*/ 14 w 14"/>
                <a:gd name="T11" fmla="*/ 93 h 93"/>
                <a:gd name="T12" fmla="*/ 0 w 14"/>
                <a:gd name="T13" fmla="*/ 93 h 93"/>
                <a:gd name="T14" fmla="*/ 0 w 14"/>
                <a:gd name="T15" fmla="*/ 24 h 93"/>
                <a:gd name="T16" fmla="*/ 14 w 14"/>
                <a:gd name="T17" fmla="*/ 24 h 93"/>
                <a:gd name="T18" fmla="*/ 14 w 14"/>
                <a:gd name="T19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4" h="93">
                  <a:moveTo>
                    <a:pt x="14" y="12"/>
                  </a:moveTo>
                  <a:lnTo>
                    <a:pt x="0" y="12"/>
                  </a:lnTo>
                  <a:lnTo>
                    <a:pt x="0" y="0"/>
                  </a:lnTo>
                  <a:lnTo>
                    <a:pt x="14" y="0"/>
                  </a:lnTo>
                  <a:lnTo>
                    <a:pt x="14" y="12"/>
                  </a:lnTo>
                  <a:close/>
                  <a:moveTo>
                    <a:pt x="14" y="93"/>
                  </a:moveTo>
                  <a:lnTo>
                    <a:pt x="0" y="93"/>
                  </a:lnTo>
                  <a:lnTo>
                    <a:pt x="0" y="24"/>
                  </a:lnTo>
                  <a:lnTo>
                    <a:pt x="14" y="24"/>
                  </a:lnTo>
                  <a:lnTo>
                    <a:pt x="14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3" name="Freeform 39"/>
            <p:cNvSpPr>
              <a:spLocks/>
            </p:cNvSpPr>
            <p:nvPr userDrawn="1"/>
          </p:nvSpPr>
          <p:spPr bwMode="auto">
            <a:xfrm>
              <a:off x="5176247" y="2871813"/>
              <a:ext cx="88901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1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3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7"/>
                    <a:pt x="16" y="5"/>
                    <a:pt x="13" y="5"/>
                  </a:cubicBezTo>
                  <a:cubicBezTo>
                    <a:pt x="9" y="5"/>
                    <a:pt x="6" y="8"/>
                    <a:pt x="6" y="13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4" name="Freeform 40"/>
            <p:cNvSpPr>
              <a:spLocks noEditPoints="1"/>
            </p:cNvSpPr>
            <p:nvPr userDrawn="1"/>
          </p:nvSpPr>
          <p:spPr bwMode="auto">
            <a:xfrm>
              <a:off x="5281022" y="2855938"/>
              <a:ext cx="109538" cy="169863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7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5 h 45"/>
                <a:gd name="T14" fmla="*/ 11 w 29"/>
                <a:gd name="T15" fmla="*/ 28 h 45"/>
                <a:gd name="T16" fmla="*/ 19 w 29"/>
                <a:gd name="T17" fmla="*/ 28 h 45"/>
                <a:gd name="T18" fmla="*/ 29 w 29"/>
                <a:gd name="T19" fmla="*/ 36 h 45"/>
                <a:gd name="T20" fmla="*/ 14 w 29"/>
                <a:gd name="T21" fmla="*/ 45 h 45"/>
                <a:gd name="T22" fmla="*/ 0 w 29"/>
                <a:gd name="T23" fmla="*/ 37 h 45"/>
                <a:gd name="T24" fmla="*/ 4 w 29"/>
                <a:gd name="T25" fmla="*/ 31 h 45"/>
                <a:gd name="T26" fmla="*/ 1 w 29"/>
                <a:gd name="T27" fmla="*/ 27 h 45"/>
                <a:gd name="T28" fmla="*/ 6 w 29"/>
                <a:gd name="T29" fmla="*/ 21 h 45"/>
                <a:gd name="T30" fmla="*/ 2 w 29"/>
                <a:gd name="T31" fmla="*/ 14 h 45"/>
                <a:gd name="T32" fmla="*/ 14 w 29"/>
                <a:gd name="T33" fmla="*/ 4 h 45"/>
                <a:gd name="T34" fmla="*/ 20 w 29"/>
                <a:gd name="T35" fmla="*/ 6 h 45"/>
                <a:gd name="T36" fmla="*/ 27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6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6 h 45"/>
                <a:gd name="T54" fmla="*/ 8 w 29"/>
                <a:gd name="T55" fmla="*/ 14 h 45"/>
                <a:gd name="T56" fmla="*/ 14 w 29"/>
                <a:gd name="T57" fmla="*/ 20 h 45"/>
                <a:gd name="T58" fmla="*/ 19 w 29"/>
                <a:gd name="T59" fmla="*/ 14 h 45"/>
                <a:gd name="T60" fmla="*/ 14 w 29"/>
                <a:gd name="T61" fmla="*/ 8 h 45"/>
                <a:gd name="T62" fmla="*/ 8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8" y="5"/>
                    <a:pt x="27" y="5"/>
                  </a:cubicBezTo>
                  <a:cubicBezTo>
                    <a:pt x="25" y="5"/>
                    <a:pt x="23" y="6"/>
                    <a:pt x="23" y="7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1" y="24"/>
                    <a:pt x="14" y="24"/>
                  </a:cubicBezTo>
                  <a:cubicBezTo>
                    <a:pt x="13" y="24"/>
                    <a:pt x="11" y="23"/>
                    <a:pt x="10" y="23"/>
                  </a:cubicBezTo>
                  <a:cubicBezTo>
                    <a:pt x="8" y="24"/>
                    <a:pt x="7" y="24"/>
                    <a:pt x="7" y="25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19" y="28"/>
                    <a:pt x="19" y="28"/>
                    <a:pt x="19" y="28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1"/>
                    <a:pt x="24" y="45"/>
                    <a:pt x="14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1" y="32"/>
                    <a:pt x="4" y="31"/>
                  </a:cubicBezTo>
                  <a:cubicBezTo>
                    <a:pt x="2" y="30"/>
                    <a:pt x="1" y="29"/>
                    <a:pt x="1" y="27"/>
                  </a:cubicBezTo>
                  <a:cubicBezTo>
                    <a:pt x="1" y="24"/>
                    <a:pt x="3" y="22"/>
                    <a:pt x="6" y="21"/>
                  </a:cubicBezTo>
                  <a:cubicBezTo>
                    <a:pt x="3" y="20"/>
                    <a:pt x="2" y="17"/>
                    <a:pt x="2" y="14"/>
                  </a:cubicBezTo>
                  <a:cubicBezTo>
                    <a:pt x="2" y="9"/>
                    <a:pt x="7" y="4"/>
                    <a:pt x="14" y="4"/>
                  </a:cubicBezTo>
                  <a:cubicBezTo>
                    <a:pt x="16" y="4"/>
                    <a:pt x="18" y="5"/>
                    <a:pt x="20" y="6"/>
                  </a:cubicBezTo>
                  <a:cubicBezTo>
                    <a:pt x="20" y="2"/>
                    <a:pt x="23" y="0"/>
                    <a:pt x="27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6"/>
                  </a:moveTo>
                  <a:cubicBezTo>
                    <a:pt x="6" y="39"/>
                    <a:pt x="9" y="41"/>
                    <a:pt x="15" y="41"/>
                  </a:cubicBezTo>
                  <a:cubicBezTo>
                    <a:pt x="20" y="41"/>
                    <a:pt x="23" y="39"/>
                    <a:pt x="23" y="37"/>
                  </a:cubicBezTo>
                  <a:cubicBezTo>
                    <a:pt x="23" y="35"/>
                    <a:pt x="22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6" y="34"/>
                    <a:pt x="6" y="35"/>
                    <a:pt x="6" y="36"/>
                  </a:cubicBezTo>
                  <a:moveTo>
                    <a:pt x="8" y="14"/>
                  </a:moveTo>
                  <a:cubicBezTo>
                    <a:pt x="8" y="17"/>
                    <a:pt x="11" y="20"/>
                    <a:pt x="14" y="20"/>
                  </a:cubicBezTo>
                  <a:cubicBezTo>
                    <a:pt x="17" y="20"/>
                    <a:pt x="19" y="17"/>
                    <a:pt x="19" y="14"/>
                  </a:cubicBezTo>
                  <a:cubicBezTo>
                    <a:pt x="19" y="11"/>
                    <a:pt x="17" y="8"/>
                    <a:pt x="14" y="8"/>
                  </a:cubicBezTo>
                  <a:cubicBezTo>
                    <a:pt x="11" y="8"/>
                    <a:pt x="8" y="11"/>
                    <a:pt x="8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5" name="Freeform 41"/>
            <p:cNvSpPr>
              <a:spLocks/>
            </p:cNvSpPr>
            <p:nvPr userDrawn="1"/>
          </p:nvSpPr>
          <p:spPr bwMode="auto">
            <a:xfrm>
              <a:off x="5454061" y="2833713"/>
              <a:ext cx="71438" cy="150813"/>
            </a:xfrm>
            <a:custGeom>
              <a:avLst/>
              <a:gdLst>
                <a:gd name="T0" fmla="*/ 19 w 19"/>
                <a:gd name="T1" fmla="*/ 5 h 40"/>
                <a:gd name="T2" fmla="*/ 16 w 19"/>
                <a:gd name="T3" fmla="*/ 5 h 40"/>
                <a:gd name="T4" fmla="*/ 11 w 19"/>
                <a:gd name="T5" fmla="*/ 10 h 40"/>
                <a:gd name="T6" fmla="*/ 11 w 19"/>
                <a:gd name="T7" fmla="*/ 11 h 40"/>
                <a:gd name="T8" fmla="*/ 18 w 19"/>
                <a:gd name="T9" fmla="*/ 11 h 40"/>
                <a:gd name="T10" fmla="*/ 18 w 19"/>
                <a:gd name="T11" fmla="*/ 15 h 40"/>
                <a:gd name="T12" fmla="*/ 11 w 19"/>
                <a:gd name="T13" fmla="*/ 15 h 40"/>
                <a:gd name="T14" fmla="*/ 11 w 19"/>
                <a:gd name="T15" fmla="*/ 40 h 40"/>
                <a:gd name="T16" fmla="*/ 4 w 19"/>
                <a:gd name="T17" fmla="*/ 40 h 40"/>
                <a:gd name="T18" fmla="*/ 4 w 19"/>
                <a:gd name="T19" fmla="*/ 15 h 40"/>
                <a:gd name="T20" fmla="*/ 0 w 19"/>
                <a:gd name="T21" fmla="*/ 15 h 40"/>
                <a:gd name="T22" fmla="*/ 0 w 19"/>
                <a:gd name="T23" fmla="*/ 11 h 40"/>
                <a:gd name="T24" fmla="*/ 4 w 19"/>
                <a:gd name="T25" fmla="*/ 11 h 40"/>
                <a:gd name="T26" fmla="*/ 4 w 19"/>
                <a:gd name="T27" fmla="*/ 10 h 40"/>
                <a:gd name="T28" fmla="*/ 14 w 19"/>
                <a:gd name="T29" fmla="*/ 0 h 40"/>
                <a:gd name="T30" fmla="*/ 19 w 19"/>
                <a:gd name="T31" fmla="*/ 1 h 40"/>
                <a:gd name="T32" fmla="*/ 19 w 19"/>
                <a:gd name="T33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" h="40">
                  <a:moveTo>
                    <a:pt x="19" y="5"/>
                  </a:moveTo>
                  <a:cubicBezTo>
                    <a:pt x="18" y="5"/>
                    <a:pt x="16" y="5"/>
                    <a:pt x="16" y="5"/>
                  </a:cubicBezTo>
                  <a:cubicBezTo>
                    <a:pt x="12" y="5"/>
                    <a:pt x="11" y="7"/>
                    <a:pt x="11" y="10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4" y="40"/>
                    <a:pt x="4" y="40"/>
                    <a:pt x="4" y="40"/>
                  </a:cubicBezTo>
                  <a:cubicBezTo>
                    <a:pt x="4" y="15"/>
                    <a:pt x="4" y="15"/>
                    <a:pt x="4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11"/>
                    <a:pt x="4" y="11"/>
                    <a:pt x="4" y="11"/>
                  </a:cubicBezTo>
                  <a:cubicBezTo>
                    <a:pt x="4" y="10"/>
                    <a:pt x="4" y="10"/>
                    <a:pt x="4" y="10"/>
                  </a:cubicBezTo>
                  <a:cubicBezTo>
                    <a:pt x="4" y="4"/>
                    <a:pt x="7" y="0"/>
                    <a:pt x="14" y="0"/>
                  </a:cubicBezTo>
                  <a:cubicBezTo>
                    <a:pt x="16" y="0"/>
                    <a:pt x="18" y="0"/>
                    <a:pt x="19" y="1"/>
                  </a:cubicBezTo>
                  <a:lnTo>
                    <a:pt x="19" y="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6" name="Freeform 42"/>
            <p:cNvSpPr>
              <a:spLocks noEditPoints="1"/>
            </p:cNvSpPr>
            <p:nvPr userDrawn="1"/>
          </p:nvSpPr>
          <p:spPr bwMode="auto">
            <a:xfrm>
              <a:off x="5525499" y="2871813"/>
              <a:ext cx="104776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2"/>
                    <a:pt x="9" y="26"/>
                    <a:pt x="14" y="26"/>
                  </a:cubicBezTo>
                  <a:cubicBezTo>
                    <a:pt x="18" y="26"/>
                    <a:pt x="21" y="22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9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7" name="Freeform 43"/>
            <p:cNvSpPr>
              <a:spLocks/>
            </p:cNvSpPr>
            <p:nvPr userDrawn="1"/>
          </p:nvSpPr>
          <p:spPr bwMode="auto">
            <a:xfrm>
              <a:off x="5649325" y="2871813"/>
              <a:ext cx="57150" cy="112713"/>
            </a:xfrm>
            <a:custGeom>
              <a:avLst/>
              <a:gdLst>
                <a:gd name="T0" fmla="*/ 15 w 15"/>
                <a:gd name="T1" fmla="*/ 7 h 30"/>
                <a:gd name="T2" fmla="*/ 14 w 15"/>
                <a:gd name="T3" fmla="*/ 7 h 30"/>
                <a:gd name="T4" fmla="*/ 6 w 15"/>
                <a:gd name="T5" fmla="*/ 16 h 30"/>
                <a:gd name="T6" fmla="*/ 6 w 15"/>
                <a:gd name="T7" fmla="*/ 30 h 30"/>
                <a:gd name="T8" fmla="*/ 0 w 15"/>
                <a:gd name="T9" fmla="*/ 30 h 30"/>
                <a:gd name="T10" fmla="*/ 0 w 15"/>
                <a:gd name="T11" fmla="*/ 1 h 30"/>
                <a:gd name="T12" fmla="*/ 5 w 15"/>
                <a:gd name="T13" fmla="*/ 1 h 30"/>
                <a:gd name="T14" fmla="*/ 5 w 15"/>
                <a:gd name="T15" fmla="*/ 7 h 30"/>
                <a:gd name="T16" fmla="*/ 14 w 15"/>
                <a:gd name="T17" fmla="*/ 0 h 30"/>
                <a:gd name="T18" fmla="*/ 15 w 15"/>
                <a:gd name="T19" fmla="*/ 0 h 30"/>
                <a:gd name="T20" fmla="*/ 15 w 15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" h="30">
                  <a:moveTo>
                    <a:pt x="15" y="7"/>
                  </a:moveTo>
                  <a:cubicBezTo>
                    <a:pt x="15" y="7"/>
                    <a:pt x="14" y="7"/>
                    <a:pt x="14" y="7"/>
                  </a:cubicBezTo>
                  <a:cubicBezTo>
                    <a:pt x="9" y="7"/>
                    <a:pt x="6" y="10"/>
                    <a:pt x="6" y="16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7" y="3"/>
                    <a:pt x="10" y="0"/>
                    <a:pt x="14" y="0"/>
                  </a:cubicBezTo>
                  <a:cubicBezTo>
                    <a:pt x="14" y="0"/>
                    <a:pt x="15" y="0"/>
                    <a:pt x="15" y="0"/>
                  </a:cubicBezTo>
                  <a:lnTo>
                    <a:pt x="15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8" name="Rectangle 44"/>
            <p:cNvSpPr>
              <a:spLocks noChangeArrowheads="1"/>
            </p:cNvSpPr>
            <p:nvPr userDrawn="1"/>
          </p:nvSpPr>
          <p:spPr bwMode="auto">
            <a:xfrm>
              <a:off x="5785851" y="2836888"/>
              <a:ext cx="22225" cy="14763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9" name="Freeform 45"/>
            <p:cNvSpPr>
              <a:spLocks noEditPoints="1"/>
            </p:cNvSpPr>
            <p:nvPr userDrawn="1"/>
          </p:nvSpPr>
          <p:spPr bwMode="auto">
            <a:xfrm>
              <a:off x="5833476" y="2836888"/>
              <a:ext cx="23813" cy="147638"/>
            </a:xfrm>
            <a:custGeom>
              <a:avLst/>
              <a:gdLst>
                <a:gd name="T0" fmla="*/ 15 w 15"/>
                <a:gd name="T1" fmla="*/ 12 h 93"/>
                <a:gd name="T2" fmla="*/ 0 w 15"/>
                <a:gd name="T3" fmla="*/ 12 h 93"/>
                <a:gd name="T4" fmla="*/ 0 w 15"/>
                <a:gd name="T5" fmla="*/ 0 h 93"/>
                <a:gd name="T6" fmla="*/ 15 w 15"/>
                <a:gd name="T7" fmla="*/ 0 h 93"/>
                <a:gd name="T8" fmla="*/ 15 w 15"/>
                <a:gd name="T9" fmla="*/ 12 h 93"/>
                <a:gd name="T10" fmla="*/ 15 w 15"/>
                <a:gd name="T11" fmla="*/ 93 h 93"/>
                <a:gd name="T12" fmla="*/ 0 w 15"/>
                <a:gd name="T13" fmla="*/ 93 h 93"/>
                <a:gd name="T14" fmla="*/ 0 w 15"/>
                <a:gd name="T15" fmla="*/ 24 h 93"/>
                <a:gd name="T16" fmla="*/ 15 w 15"/>
                <a:gd name="T17" fmla="*/ 24 h 93"/>
                <a:gd name="T18" fmla="*/ 15 w 15"/>
                <a:gd name="T19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5" h="93">
                  <a:moveTo>
                    <a:pt x="15" y="12"/>
                  </a:moveTo>
                  <a:lnTo>
                    <a:pt x="0" y="12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2"/>
                  </a:lnTo>
                  <a:close/>
                  <a:moveTo>
                    <a:pt x="15" y="93"/>
                  </a:moveTo>
                  <a:lnTo>
                    <a:pt x="0" y="93"/>
                  </a:lnTo>
                  <a:lnTo>
                    <a:pt x="0" y="24"/>
                  </a:lnTo>
                  <a:lnTo>
                    <a:pt x="15" y="24"/>
                  </a:lnTo>
                  <a:lnTo>
                    <a:pt x="15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0" name="Freeform 46"/>
            <p:cNvSpPr>
              <a:spLocks/>
            </p:cNvSpPr>
            <p:nvPr userDrawn="1"/>
          </p:nvSpPr>
          <p:spPr bwMode="auto">
            <a:xfrm>
              <a:off x="5871577" y="2833713"/>
              <a:ext cx="76201" cy="150813"/>
            </a:xfrm>
            <a:custGeom>
              <a:avLst/>
              <a:gdLst>
                <a:gd name="T0" fmla="*/ 20 w 20"/>
                <a:gd name="T1" fmla="*/ 5 h 40"/>
                <a:gd name="T2" fmla="*/ 16 w 20"/>
                <a:gd name="T3" fmla="*/ 5 h 40"/>
                <a:gd name="T4" fmla="*/ 11 w 20"/>
                <a:gd name="T5" fmla="*/ 10 h 40"/>
                <a:gd name="T6" fmla="*/ 11 w 20"/>
                <a:gd name="T7" fmla="*/ 11 h 40"/>
                <a:gd name="T8" fmla="*/ 18 w 20"/>
                <a:gd name="T9" fmla="*/ 11 h 40"/>
                <a:gd name="T10" fmla="*/ 18 w 20"/>
                <a:gd name="T11" fmla="*/ 15 h 40"/>
                <a:gd name="T12" fmla="*/ 11 w 20"/>
                <a:gd name="T13" fmla="*/ 15 h 40"/>
                <a:gd name="T14" fmla="*/ 11 w 20"/>
                <a:gd name="T15" fmla="*/ 40 h 40"/>
                <a:gd name="T16" fmla="*/ 5 w 20"/>
                <a:gd name="T17" fmla="*/ 40 h 40"/>
                <a:gd name="T18" fmla="*/ 5 w 20"/>
                <a:gd name="T19" fmla="*/ 15 h 40"/>
                <a:gd name="T20" fmla="*/ 0 w 20"/>
                <a:gd name="T21" fmla="*/ 15 h 40"/>
                <a:gd name="T22" fmla="*/ 0 w 20"/>
                <a:gd name="T23" fmla="*/ 11 h 40"/>
                <a:gd name="T24" fmla="*/ 5 w 20"/>
                <a:gd name="T25" fmla="*/ 11 h 40"/>
                <a:gd name="T26" fmla="*/ 5 w 20"/>
                <a:gd name="T27" fmla="*/ 10 h 40"/>
                <a:gd name="T28" fmla="*/ 14 w 20"/>
                <a:gd name="T29" fmla="*/ 0 h 40"/>
                <a:gd name="T30" fmla="*/ 20 w 20"/>
                <a:gd name="T31" fmla="*/ 1 h 40"/>
                <a:gd name="T32" fmla="*/ 20 w 20"/>
                <a:gd name="T33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0" h="40">
                  <a:moveTo>
                    <a:pt x="20" y="5"/>
                  </a:moveTo>
                  <a:cubicBezTo>
                    <a:pt x="18" y="5"/>
                    <a:pt x="17" y="5"/>
                    <a:pt x="16" y="5"/>
                  </a:cubicBezTo>
                  <a:cubicBezTo>
                    <a:pt x="12" y="5"/>
                    <a:pt x="11" y="7"/>
                    <a:pt x="11" y="10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5" y="40"/>
                    <a:pt x="5" y="40"/>
                    <a:pt x="5" y="40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5" y="11"/>
                    <a:pt x="5" y="11"/>
                    <a:pt x="5" y="11"/>
                  </a:cubicBezTo>
                  <a:cubicBezTo>
                    <a:pt x="5" y="10"/>
                    <a:pt x="5" y="10"/>
                    <a:pt x="5" y="10"/>
                  </a:cubicBezTo>
                  <a:cubicBezTo>
                    <a:pt x="5" y="4"/>
                    <a:pt x="8" y="0"/>
                    <a:pt x="14" y="0"/>
                  </a:cubicBezTo>
                  <a:cubicBezTo>
                    <a:pt x="16" y="0"/>
                    <a:pt x="18" y="0"/>
                    <a:pt x="20" y="1"/>
                  </a:cubicBezTo>
                  <a:lnTo>
                    <a:pt x="20" y="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1" name="Freeform 47"/>
            <p:cNvSpPr>
              <a:spLocks noEditPoints="1"/>
            </p:cNvSpPr>
            <p:nvPr userDrawn="1"/>
          </p:nvSpPr>
          <p:spPr bwMode="auto">
            <a:xfrm>
              <a:off x="5943015" y="2871813"/>
              <a:ext cx="106363" cy="117476"/>
            </a:xfrm>
            <a:custGeom>
              <a:avLst/>
              <a:gdLst>
                <a:gd name="T0" fmla="*/ 7 w 28"/>
                <a:gd name="T1" fmla="*/ 17 h 31"/>
                <a:gd name="T2" fmla="*/ 14 w 28"/>
                <a:gd name="T3" fmla="*/ 26 h 31"/>
                <a:gd name="T4" fmla="*/ 21 w 28"/>
                <a:gd name="T5" fmla="*/ 21 h 31"/>
                <a:gd name="T6" fmla="*/ 27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5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2 h 31"/>
                <a:gd name="T22" fmla="*/ 14 w 28"/>
                <a:gd name="T23" fmla="*/ 5 h 31"/>
                <a:gd name="T24" fmla="*/ 7 w 28"/>
                <a:gd name="T25" fmla="*/ 12 h 31"/>
                <a:gd name="T26" fmla="*/ 21 w 28"/>
                <a:gd name="T27" fmla="*/ 12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8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1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5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2"/>
                  </a:moveTo>
                  <a:cubicBezTo>
                    <a:pt x="21" y="7"/>
                    <a:pt x="18" y="5"/>
                    <a:pt x="14" y="5"/>
                  </a:cubicBezTo>
                  <a:cubicBezTo>
                    <a:pt x="10" y="5"/>
                    <a:pt x="7" y="8"/>
                    <a:pt x="7" y="12"/>
                  </a:cubicBezTo>
                  <a:lnTo>
                    <a:pt x="21" y="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1143723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hf hdr="0" dt="0"/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accent6"/>
          </a:solidFill>
          <a:latin typeface="Montreal-DemiBold" pitchFamily="2" charset="0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buFont typeface="Arial" pitchFamily="34" charset="0"/>
        <a:buNone/>
        <a:defRPr lang="en-US" sz="1600" kern="1200" cap="all" baseline="0" dirty="0" smtClean="0">
          <a:solidFill>
            <a:schemeClr val="accent6">
              <a:lumMod val="60000"/>
              <a:lumOff val="40000"/>
            </a:schemeClr>
          </a:solidFill>
          <a:latin typeface="+mn-lt"/>
          <a:ea typeface="+mn-ea"/>
          <a:cs typeface="+mn-cs"/>
        </a:defRPr>
      </a:lvl1pPr>
      <a:lvl2pPr marL="355600" indent="-173038" algn="l" defTabSz="914400" rtl="0" eaLnBrk="1" latinLnBrk="0" hangingPunct="1">
        <a:spcBef>
          <a:spcPct val="20000"/>
        </a:spcBef>
        <a:spcAft>
          <a:spcPts val="600"/>
        </a:spcAft>
        <a:buClr>
          <a:schemeClr val="accent4"/>
        </a:buClr>
        <a:buFont typeface="Wingdings" pitchFamily="2" charset="2"/>
        <a:buChar char="§"/>
        <a:tabLst>
          <a:tab pos="355600" algn="l"/>
        </a:tabLst>
        <a:defRPr sz="1400" kern="1200">
          <a:solidFill>
            <a:schemeClr val="tx2"/>
          </a:solidFill>
          <a:latin typeface="+mn-lt"/>
          <a:ea typeface="+mn-ea"/>
          <a:cs typeface="+mn-cs"/>
        </a:defRPr>
      </a:lvl2pPr>
      <a:lvl3pPr marL="538163" indent="-182563" algn="l" defTabSz="914400" rtl="0" eaLnBrk="1" latinLnBrk="0" hangingPunct="1">
        <a:spcBef>
          <a:spcPct val="20000"/>
        </a:spcBef>
        <a:spcAft>
          <a:spcPts val="600"/>
        </a:spcAft>
        <a:buClr>
          <a:schemeClr val="accent4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3pPr>
      <a:lvl4pPr marL="720725" indent="-182563" algn="l" defTabSz="914400" rtl="0" eaLnBrk="1" latinLnBrk="0" hangingPunct="1">
        <a:spcBef>
          <a:spcPct val="20000"/>
        </a:spcBef>
        <a:spcAft>
          <a:spcPts val="600"/>
        </a:spcAft>
        <a:buClr>
          <a:schemeClr val="accent4"/>
        </a:buClr>
        <a:buFont typeface="Wingdings" pitchFamily="2" charset="2"/>
        <a:buChar char="§"/>
        <a:defRPr sz="1100" kern="1200">
          <a:solidFill>
            <a:schemeClr val="tx2"/>
          </a:solidFill>
          <a:latin typeface="+mn-lt"/>
          <a:ea typeface="+mn-ea"/>
          <a:cs typeface="+mn-cs"/>
        </a:defRPr>
      </a:lvl4pPr>
      <a:lvl5pPr marL="892175" indent="-171450" algn="l" defTabSz="914400" rtl="0" eaLnBrk="1" latinLnBrk="0" hangingPunct="1">
        <a:spcBef>
          <a:spcPct val="20000"/>
        </a:spcBef>
        <a:spcAft>
          <a:spcPts val="600"/>
        </a:spcAft>
        <a:buClr>
          <a:schemeClr val="accent4"/>
        </a:buClr>
        <a:buFont typeface="Wingdings" pitchFamily="2" charset="2"/>
        <a:buChar char="§"/>
        <a:defRPr sz="11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Freeform 46"/>
          <p:cNvSpPr>
            <a:spLocks/>
          </p:cNvSpPr>
          <p:nvPr/>
        </p:nvSpPr>
        <p:spPr bwMode="auto">
          <a:xfrm>
            <a:off x="238920" y="4528946"/>
            <a:ext cx="8666161" cy="442912"/>
          </a:xfrm>
          <a:custGeom>
            <a:avLst/>
            <a:gdLst>
              <a:gd name="T0" fmla="*/ 5257 w 5313"/>
              <a:gd name="T1" fmla="*/ 0 h 269"/>
              <a:gd name="T2" fmla="*/ 3721 w 5313"/>
              <a:gd name="T3" fmla="*/ 0 h 269"/>
              <a:gd name="T4" fmla="*/ 1592 w 5313"/>
              <a:gd name="T5" fmla="*/ 0 h 269"/>
              <a:gd name="T6" fmla="*/ 87 w 5313"/>
              <a:gd name="T7" fmla="*/ 0 h 269"/>
              <a:gd name="T8" fmla="*/ 87 w 5313"/>
              <a:gd name="T9" fmla="*/ 0 h 269"/>
              <a:gd name="T10" fmla="*/ 0 w 5313"/>
              <a:gd name="T11" fmla="*/ 0 h 269"/>
              <a:gd name="T12" fmla="*/ 0 w 5313"/>
              <a:gd name="T13" fmla="*/ 56 h 269"/>
              <a:gd name="T14" fmla="*/ 0 w 5313"/>
              <a:gd name="T15" fmla="*/ 74 h 269"/>
              <a:gd name="T16" fmla="*/ 0 w 5313"/>
              <a:gd name="T17" fmla="*/ 90 h 269"/>
              <a:gd name="T18" fmla="*/ 0 w 5313"/>
              <a:gd name="T19" fmla="*/ 130 h 269"/>
              <a:gd name="T20" fmla="*/ 0 w 5313"/>
              <a:gd name="T21" fmla="*/ 139 h 269"/>
              <a:gd name="T22" fmla="*/ 0 w 5313"/>
              <a:gd name="T23" fmla="*/ 170 h 269"/>
              <a:gd name="T24" fmla="*/ 0 w 5313"/>
              <a:gd name="T25" fmla="*/ 213 h 269"/>
              <a:gd name="T26" fmla="*/ 56 w 5313"/>
              <a:gd name="T27" fmla="*/ 269 h 269"/>
              <a:gd name="T28" fmla="*/ 1592 w 5313"/>
              <a:gd name="T29" fmla="*/ 269 h 269"/>
              <a:gd name="T30" fmla="*/ 3721 w 5313"/>
              <a:gd name="T31" fmla="*/ 269 h 269"/>
              <a:gd name="T32" fmla="*/ 5257 w 5313"/>
              <a:gd name="T33" fmla="*/ 269 h 269"/>
              <a:gd name="T34" fmla="*/ 5313 w 5313"/>
              <a:gd name="T35" fmla="*/ 213 h 269"/>
              <a:gd name="T36" fmla="*/ 5313 w 5313"/>
              <a:gd name="T37" fmla="*/ 195 h 269"/>
              <a:gd name="T38" fmla="*/ 5313 w 5313"/>
              <a:gd name="T39" fmla="*/ 139 h 269"/>
              <a:gd name="T40" fmla="*/ 5313 w 5313"/>
              <a:gd name="T41" fmla="*/ 130 h 269"/>
              <a:gd name="T42" fmla="*/ 5313 w 5313"/>
              <a:gd name="T43" fmla="*/ 99 h 269"/>
              <a:gd name="T44" fmla="*/ 5313 w 5313"/>
              <a:gd name="T45" fmla="*/ 56 h 269"/>
              <a:gd name="T46" fmla="*/ 5257 w 5313"/>
              <a:gd name="T47" fmla="*/ 0 h 2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5313" h="269">
                <a:moveTo>
                  <a:pt x="5257" y="0"/>
                </a:moveTo>
                <a:cubicBezTo>
                  <a:pt x="3721" y="0"/>
                  <a:pt x="3721" y="0"/>
                  <a:pt x="3721" y="0"/>
                </a:cubicBezTo>
                <a:cubicBezTo>
                  <a:pt x="1592" y="0"/>
                  <a:pt x="1592" y="0"/>
                  <a:pt x="1592" y="0"/>
                </a:cubicBezTo>
                <a:cubicBezTo>
                  <a:pt x="477" y="0"/>
                  <a:pt x="171" y="0"/>
                  <a:pt x="87" y="0"/>
                </a:cubicBezTo>
                <a:cubicBezTo>
                  <a:pt x="87" y="0"/>
                  <a:pt x="87" y="0"/>
                  <a:pt x="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3"/>
                  <a:pt x="0" y="69"/>
                  <a:pt x="0" y="74"/>
                </a:cubicBezTo>
                <a:cubicBezTo>
                  <a:pt x="0" y="80"/>
                  <a:pt x="0" y="85"/>
                  <a:pt x="0" y="90"/>
                </a:cubicBezTo>
                <a:cubicBezTo>
                  <a:pt x="0" y="130"/>
                  <a:pt x="0" y="130"/>
                  <a:pt x="0" y="130"/>
                </a:cubicBezTo>
                <a:cubicBezTo>
                  <a:pt x="0" y="133"/>
                  <a:pt x="0" y="136"/>
                  <a:pt x="0" y="139"/>
                </a:cubicBezTo>
                <a:cubicBezTo>
                  <a:pt x="0" y="170"/>
                  <a:pt x="0" y="170"/>
                  <a:pt x="0" y="170"/>
                </a:cubicBezTo>
                <a:cubicBezTo>
                  <a:pt x="0" y="213"/>
                  <a:pt x="0" y="213"/>
                  <a:pt x="0" y="213"/>
                </a:cubicBezTo>
                <a:cubicBezTo>
                  <a:pt x="0" y="243"/>
                  <a:pt x="25" y="269"/>
                  <a:pt x="56" y="269"/>
                </a:cubicBezTo>
                <a:cubicBezTo>
                  <a:pt x="1592" y="269"/>
                  <a:pt x="1592" y="269"/>
                  <a:pt x="1592" y="269"/>
                </a:cubicBezTo>
                <a:cubicBezTo>
                  <a:pt x="3721" y="269"/>
                  <a:pt x="3721" y="269"/>
                  <a:pt x="3721" y="269"/>
                </a:cubicBezTo>
                <a:cubicBezTo>
                  <a:pt x="5257" y="269"/>
                  <a:pt x="5257" y="269"/>
                  <a:pt x="5257" y="269"/>
                </a:cubicBezTo>
                <a:cubicBezTo>
                  <a:pt x="5288" y="269"/>
                  <a:pt x="5313" y="243"/>
                  <a:pt x="5313" y="213"/>
                </a:cubicBezTo>
                <a:cubicBezTo>
                  <a:pt x="5313" y="207"/>
                  <a:pt x="5313" y="201"/>
                  <a:pt x="5313" y="195"/>
                </a:cubicBezTo>
                <a:cubicBezTo>
                  <a:pt x="5313" y="164"/>
                  <a:pt x="5313" y="148"/>
                  <a:pt x="5313" y="139"/>
                </a:cubicBezTo>
                <a:cubicBezTo>
                  <a:pt x="5313" y="130"/>
                  <a:pt x="5313" y="130"/>
                  <a:pt x="5313" y="130"/>
                </a:cubicBezTo>
                <a:cubicBezTo>
                  <a:pt x="5313" y="99"/>
                  <a:pt x="5313" y="99"/>
                  <a:pt x="5313" y="99"/>
                </a:cubicBezTo>
                <a:cubicBezTo>
                  <a:pt x="5313" y="56"/>
                  <a:pt x="5313" y="56"/>
                  <a:pt x="5313" y="56"/>
                </a:cubicBezTo>
                <a:cubicBezTo>
                  <a:pt x="5313" y="26"/>
                  <a:pt x="5288" y="0"/>
                  <a:pt x="5257" y="0"/>
                </a:cubicBezTo>
                <a:close/>
              </a:path>
            </a:pathLst>
          </a:custGeom>
          <a:gradFill>
            <a:gsLst>
              <a:gs pos="78000">
                <a:srgbClr val="FEBC11"/>
              </a:gs>
              <a:gs pos="0">
                <a:srgbClr val="F7EC2E"/>
              </a:gs>
            </a:gsLst>
            <a:lin ang="12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0" algn="ctr" defTabSz="914400" rtl="0" eaLnBrk="1" latinLnBrk="0" hangingPunct="1"/>
            <a:endParaRPr lang="en-GB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18530" y="206722"/>
            <a:ext cx="8429934" cy="99687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8530" y="1275606"/>
            <a:ext cx="8429934" cy="29576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lvl="0" indent="0" algn="l" defTabSz="914400" rtl="0" eaLnBrk="1" latinLnBrk="0" hangingPunct="1">
              <a:spcBef>
                <a:spcPct val="20000"/>
              </a:spcBef>
              <a:spcAft>
                <a:spcPts val="600"/>
              </a:spcAft>
              <a:buFont typeface="Arial" pitchFamily="34" charset="0"/>
              <a:buNone/>
            </a:pPr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grpSp>
        <p:nvGrpSpPr>
          <p:cNvPr id="4" name="Group 50"/>
          <p:cNvGrpSpPr/>
          <p:nvPr/>
        </p:nvGrpSpPr>
        <p:grpSpPr>
          <a:xfrm>
            <a:off x="395536" y="4565787"/>
            <a:ext cx="841030" cy="362692"/>
            <a:chOff x="2639403" y="1492269"/>
            <a:chExt cx="3556026" cy="1533532"/>
          </a:xfrm>
        </p:grpSpPr>
        <p:sp>
          <p:nvSpPr>
            <p:cNvPr id="52" name="AutoShape 7"/>
            <p:cNvSpPr>
              <a:spLocks noChangeAspect="1" noChangeArrowheads="1" noTextEdit="1"/>
            </p:cNvSpPr>
            <p:nvPr userDrawn="1"/>
          </p:nvSpPr>
          <p:spPr bwMode="auto">
            <a:xfrm>
              <a:off x="2639403" y="1492269"/>
              <a:ext cx="3556026" cy="1530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3" name="Freeform 9"/>
            <p:cNvSpPr>
              <a:spLocks/>
            </p:cNvSpPr>
            <p:nvPr userDrawn="1"/>
          </p:nvSpPr>
          <p:spPr bwMode="auto">
            <a:xfrm>
              <a:off x="3109306" y="1855808"/>
              <a:ext cx="238127" cy="225426"/>
            </a:xfrm>
            <a:custGeom>
              <a:avLst/>
              <a:gdLst>
                <a:gd name="T0" fmla="*/ 76 w 150"/>
                <a:gd name="T1" fmla="*/ 109 h 142"/>
                <a:gd name="T2" fmla="*/ 29 w 150"/>
                <a:gd name="T3" fmla="*/ 142 h 142"/>
                <a:gd name="T4" fmla="*/ 45 w 150"/>
                <a:gd name="T5" fmla="*/ 88 h 142"/>
                <a:gd name="T6" fmla="*/ 0 w 150"/>
                <a:gd name="T7" fmla="*/ 54 h 142"/>
                <a:gd name="T8" fmla="*/ 57 w 150"/>
                <a:gd name="T9" fmla="*/ 54 h 142"/>
                <a:gd name="T10" fmla="*/ 76 w 150"/>
                <a:gd name="T11" fmla="*/ 0 h 142"/>
                <a:gd name="T12" fmla="*/ 93 w 150"/>
                <a:gd name="T13" fmla="*/ 54 h 142"/>
                <a:gd name="T14" fmla="*/ 150 w 150"/>
                <a:gd name="T15" fmla="*/ 54 h 142"/>
                <a:gd name="T16" fmla="*/ 105 w 150"/>
                <a:gd name="T17" fmla="*/ 88 h 142"/>
                <a:gd name="T18" fmla="*/ 121 w 150"/>
                <a:gd name="T19" fmla="*/ 142 h 142"/>
                <a:gd name="T20" fmla="*/ 76 w 150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0" h="142">
                  <a:moveTo>
                    <a:pt x="76" y="109"/>
                  </a:moveTo>
                  <a:lnTo>
                    <a:pt x="29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3" y="54"/>
                  </a:lnTo>
                  <a:lnTo>
                    <a:pt x="150" y="54"/>
                  </a:lnTo>
                  <a:lnTo>
                    <a:pt x="105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4" name="Freeform 10"/>
            <p:cNvSpPr>
              <a:spLocks/>
            </p:cNvSpPr>
            <p:nvPr userDrawn="1"/>
          </p:nvSpPr>
          <p:spPr bwMode="auto">
            <a:xfrm>
              <a:off x="3383946" y="1601807"/>
              <a:ext cx="241302" cy="227014"/>
            </a:xfrm>
            <a:custGeom>
              <a:avLst/>
              <a:gdLst>
                <a:gd name="T0" fmla="*/ 76 w 152"/>
                <a:gd name="T1" fmla="*/ 110 h 143"/>
                <a:gd name="T2" fmla="*/ 29 w 152"/>
                <a:gd name="T3" fmla="*/ 143 h 143"/>
                <a:gd name="T4" fmla="*/ 48 w 152"/>
                <a:gd name="T5" fmla="*/ 88 h 143"/>
                <a:gd name="T6" fmla="*/ 0 w 152"/>
                <a:gd name="T7" fmla="*/ 55 h 143"/>
                <a:gd name="T8" fmla="*/ 57 w 152"/>
                <a:gd name="T9" fmla="*/ 55 h 143"/>
                <a:gd name="T10" fmla="*/ 76 w 152"/>
                <a:gd name="T11" fmla="*/ 0 h 143"/>
                <a:gd name="T12" fmla="*/ 95 w 152"/>
                <a:gd name="T13" fmla="*/ 55 h 143"/>
                <a:gd name="T14" fmla="*/ 152 w 152"/>
                <a:gd name="T15" fmla="*/ 55 h 143"/>
                <a:gd name="T16" fmla="*/ 105 w 152"/>
                <a:gd name="T17" fmla="*/ 88 h 143"/>
                <a:gd name="T18" fmla="*/ 124 w 152"/>
                <a:gd name="T19" fmla="*/ 143 h 143"/>
                <a:gd name="T20" fmla="*/ 76 w 152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2" h="143">
                  <a:moveTo>
                    <a:pt x="76" y="110"/>
                  </a:moveTo>
                  <a:lnTo>
                    <a:pt x="29" y="143"/>
                  </a:lnTo>
                  <a:lnTo>
                    <a:pt x="48" y="88"/>
                  </a:lnTo>
                  <a:lnTo>
                    <a:pt x="0" y="55"/>
                  </a:lnTo>
                  <a:lnTo>
                    <a:pt x="57" y="55"/>
                  </a:lnTo>
                  <a:lnTo>
                    <a:pt x="76" y="0"/>
                  </a:lnTo>
                  <a:lnTo>
                    <a:pt x="95" y="55"/>
                  </a:lnTo>
                  <a:lnTo>
                    <a:pt x="152" y="55"/>
                  </a:lnTo>
                  <a:lnTo>
                    <a:pt x="105" y="88"/>
                  </a:lnTo>
                  <a:lnTo>
                    <a:pt x="124" y="143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5" name="Freeform 11"/>
            <p:cNvSpPr>
              <a:spLocks/>
            </p:cNvSpPr>
            <p:nvPr userDrawn="1"/>
          </p:nvSpPr>
          <p:spPr bwMode="auto">
            <a:xfrm>
              <a:off x="3742724" y="1495444"/>
              <a:ext cx="239714" cy="227014"/>
            </a:xfrm>
            <a:custGeom>
              <a:avLst/>
              <a:gdLst>
                <a:gd name="T0" fmla="*/ 75 w 151"/>
                <a:gd name="T1" fmla="*/ 110 h 143"/>
                <a:gd name="T2" fmla="*/ 28 w 151"/>
                <a:gd name="T3" fmla="*/ 143 h 143"/>
                <a:gd name="T4" fmla="*/ 47 w 151"/>
                <a:gd name="T5" fmla="*/ 89 h 143"/>
                <a:gd name="T6" fmla="*/ 0 w 151"/>
                <a:gd name="T7" fmla="*/ 55 h 143"/>
                <a:gd name="T8" fmla="*/ 56 w 151"/>
                <a:gd name="T9" fmla="*/ 55 h 143"/>
                <a:gd name="T10" fmla="*/ 75 w 151"/>
                <a:gd name="T11" fmla="*/ 0 h 143"/>
                <a:gd name="T12" fmla="*/ 92 w 151"/>
                <a:gd name="T13" fmla="*/ 55 h 143"/>
                <a:gd name="T14" fmla="*/ 151 w 151"/>
                <a:gd name="T15" fmla="*/ 55 h 143"/>
                <a:gd name="T16" fmla="*/ 104 w 151"/>
                <a:gd name="T17" fmla="*/ 89 h 143"/>
                <a:gd name="T18" fmla="*/ 123 w 151"/>
                <a:gd name="T19" fmla="*/ 143 h 143"/>
                <a:gd name="T20" fmla="*/ 75 w 151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1" h="143">
                  <a:moveTo>
                    <a:pt x="75" y="110"/>
                  </a:moveTo>
                  <a:lnTo>
                    <a:pt x="28" y="143"/>
                  </a:lnTo>
                  <a:lnTo>
                    <a:pt x="47" y="89"/>
                  </a:lnTo>
                  <a:lnTo>
                    <a:pt x="0" y="55"/>
                  </a:lnTo>
                  <a:lnTo>
                    <a:pt x="56" y="55"/>
                  </a:lnTo>
                  <a:lnTo>
                    <a:pt x="75" y="0"/>
                  </a:lnTo>
                  <a:lnTo>
                    <a:pt x="92" y="55"/>
                  </a:lnTo>
                  <a:lnTo>
                    <a:pt x="151" y="55"/>
                  </a:lnTo>
                  <a:lnTo>
                    <a:pt x="104" y="89"/>
                  </a:lnTo>
                  <a:lnTo>
                    <a:pt x="123" y="143"/>
                  </a:lnTo>
                  <a:lnTo>
                    <a:pt x="75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6" name="Freeform 12"/>
            <p:cNvSpPr>
              <a:spLocks/>
            </p:cNvSpPr>
            <p:nvPr userDrawn="1"/>
          </p:nvSpPr>
          <p:spPr bwMode="auto">
            <a:xfrm>
              <a:off x="4111026" y="1557357"/>
              <a:ext cx="236539" cy="225426"/>
            </a:xfrm>
            <a:custGeom>
              <a:avLst/>
              <a:gdLst>
                <a:gd name="T0" fmla="*/ 76 w 149"/>
                <a:gd name="T1" fmla="*/ 109 h 142"/>
                <a:gd name="T2" fmla="*/ 28 w 149"/>
                <a:gd name="T3" fmla="*/ 142 h 142"/>
                <a:gd name="T4" fmla="*/ 45 w 149"/>
                <a:gd name="T5" fmla="*/ 88 h 142"/>
                <a:gd name="T6" fmla="*/ 0 w 149"/>
                <a:gd name="T7" fmla="*/ 54 h 142"/>
                <a:gd name="T8" fmla="*/ 57 w 149"/>
                <a:gd name="T9" fmla="*/ 54 h 142"/>
                <a:gd name="T10" fmla="*/ 76 w 149"/>
                <a:gd name="T11" fmla="*/ 0 h 142"/>
                <a:gd name="T12" fmla="*/ 92 w 149"/>
                <a:gd name="T13" fmla="*/ 54 h 142"/>
                <a:gd name="T14" fmla="*/ 149 w 149"/>
                <a:gd name="T15" fmla="*/ 54 h 142"/>
                <a:gd name="T16" fmla="*/ 104 w 149"/>
                <a:gd name="T17" fmla="*/ 88 h 142"/>
                <a:gd name="T18" fmla="*/ 121 w 149"/>
                <a:gd name="T19" fmla="*/ 142 h 142"/>
                <a:gd name="T20" fmla="*/ 76 w 149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9" h="142">
                  <a:moveTo>
                    <a:pt x="76" y="109"/>
                  </a:moveTo>
                  <a:lnTo>
                    <a:pt x="28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2" y="54"/>
                  </a:lnTo>
                  <a:lnTo>
                    <a:pt x="149" y="54"/>
                  </a:lnTo>
                  <a:lnTo>
                    <a:pt x="104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7" name="Freeform 13"/>
            <p:cNvSpPr>
              <a:spLocks/>
            </p:cNvSpPr>
            <p:nvPr userDrawn="1"/>
          </p:nvSpPr>
          <p:spPr bwMode="auto">
            <a:xfrm>
              <a:off x="4415828" y="1763733"/>
              <a:ext cx="236539" cy="227014"/>
            </a:xfrm>
            <a:custGeom>
              <a:avLst/>
              <a:gdLst>
                <a:gd name="T0" fmla="*/ 76 w 149"/>
                <a:gd name="T1" fmla="*/ 110 h 143"/>
                <a:gd name="T2" fmla="*/ 28 w 149"/>
                <a:gd name="T3" fmla="*/ 143 h 143"/>
                <a:gd name="T4" fmla="*/ 45 w 149"/>
                <a:gd name="T5" fmla="*/ 89 h 143"/>
                <a:gd name="T6" fmla="*/ 0 w 149"/>
                <a:gd name="T7" fmla="*/ 55 h 143"/>
                <a:gd name="T8" fmla="*/ 57 w 149"/>
                <a:gd name="T9" fmla="*/ 55 h 143"/>
                <a:gd name="T10" fmla="*/ 76 w 149"/>
                <a:gd name="T11" fmla="*/ 0 h 143"/>
                <a:gd name="T12" fmla="*/ 92 w 149"/>
                <a:gd name="T13" fmla="*/ 55 h 143"/>
                <a:gd name="T14" fmla="*/ 149 w 149"/>
                <a:gd name="T15" fmla="*/ 55 h 143"/>
                <a:gd name="T16" fmla="*/ 104 w 149"/>
                <a:gd name="T17" fmla="*/ 89 h 143"/>
                <a:gd name="T18" fmla="*/ 121 w 149"/>
                <a:gd name="T19" fmla="*/ 143 h 143"/>
                <a:gd name="T20" fmla="*/ 76 w 149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9" h="143">
                  <a:moveTo>
                    <a:pt x="76" y="110"/>
                  </a:moveTo>
                  <a:lnTo>
                    <a:pt x="28" y="143"/>
                  </a:lnTo>
                  <a:lnTo>
                    <a:pt x="45" y="89"/>
                  </a:lnTo>
                  <a:lnTo>
                    <a:pt x="0" y="55"/>
                  </a:lnTo>
                  <a:lnTo>
                    <a:pt x="57" y="55"/>
                  </a:lnTo>
                  <a:lnTo>
                    <a:pt x="76" y="0"/>
                  </a:lnTo>
                  <a:lnTo>
                    <a:pt x="92" y="55"/>
                  </a:lnTo>
                  <a:lnTo>
                    <a:pt x="149" y="55"/>
                  </a:lnTo>
                  <a:lnTo>
                    <a:pt x="104" y="89"/>
                  </a:lnTo>
                  <a:lnTo>
                    <a:pt x="121" y="143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8" name="Freeform 14"/>
            <p:cNvSpPr>
              <a:spLocks/>
            </p:cNvSpPr>
            <p:nvPr userDrawn="1"/>
          </p:nvSpPr>
          <p:spPr bwMode="auto">
            <a:xfrm>
              <a:off x="4561880" y="2105047"/>
              <a:ext cx="241302" cy="225426"/>
            </a:xfrm>
            <a:custGeom>
              <a:avLst/>
              <a:gdLst>
                <a:gd name="T0" fmla="*/ 76 w 152"/>
                <a:gd name="T1" fmla="*/ 109 h 142"/>
                <a:gd name="T2" fmla="*/ 29 w 152"/>
                <a:gd name="T3" fmla="*/ 142 h 142"/>
                <a:gd name="T4" fmla="*/ 45 w 152"/>
                <a:gd name="T5" fmla="*/ 88 h 142"/>
                <a:gd name="T6" fmla="*/ 0 w 152"/>
                <a:gd name="T7" fmla="*/ 54 h 142"/>
                <a:gd name="T8" fmla="*/ 57 w 152"/>
                <a:gd name="T9" fmla="*/ 54 h 142"/>
                <a:gd name="T10" fmla="*/ 76 w 152"/>
                <a:gd name="T11" fmla="*/ 0 h 142"/>
                <a:gd name="T12" fmla="*/ 93 w 152"/>
                <a:gd name="T13" fmla="*/ 54 h 142"/>
                <a:gd name="T14" fmla="*/ 152 w 152"/>
                <a:gd name="T15" fmla="*/ 54 h 142"/>
                <a:gd name="T16" fmla="*/ 105 w 152"/>
                <a:gd name="T17" fmla="*/ 88 h 142"/>
                <a:gd name="T18" fmla="*/ 121 w 152"/>
                <a:gd name="T19" fmla="*/ 142 h 142"/>
                <a:gd name="T20" fmla="*/ 76 w 152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2" h="142">
                  <a:moveTo>
                    <a:pt x="76" y="109"/>
                  </a:moveTo>
                  <a:lnTo>
                    <a:pt x="29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3" y="54"/>
                  </a:lnTo>
                  <a:lnTo>
                    <a:pt x="152" y="54"/>
                  </a:lnTo>
                  <a:lnTo>
                    <a:pt x="105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9" name="Freeform 15"/>
            <p:cNvSpPr>
              <a:spLocks/>
            </p:cNvSpPr>
            <p:nvPr userDrawn="1"/>
          </p:nvSpPr>
          <p:spPr bwMode="auto">
            <a:xfrm>
              <a:off x="3937987" y="2190772"/>
              <a:ext cx="544516" cy="798516"/>
            </a:xfrm>
            <a:custGeom>
              <a:avLst/>
              <a:gdLst>
                <a:gd name="T0" fmla="*/ 0 w 343"/>
                <a:gd name="T1" fmla="*/ 0 h 503"/>
                <a:gd name="T2" fmla="*/ 0 w 343"/>
                <a:gd name="T3" fmla="*/ 503 h 503"/>
                <a:gd name="T4" fmla="*/ 142 w 343"/>
                <a:gd name="T5" fmla="*/ 503 h 503"/>
                <a:gd name="T6" fmla="*/ 142 w 343"/>
                <a:gd name="T7" fmla="*/ 310 h 503"/>
                <a:gd name="T8" fmla="*/ 324 w 343"/>
                <a:gd name="T9" fmla="*/ 310 h 503"/>
                <a:gd name="T10" fmla="*/ 324 w 343"/>
                <a:gd name="T11" fmla="*/ 196 h 503"/>
                <a:gd name="T12" fmla="*/ 142 w 343"/>
                <a:gd name="T13" fmla="*/ 196 h 503"/>
                <a:gd name="T14" fmla="*/ 142 w 343"/>
                <a:gd name="T15" fmla="*/ 115 h 503"/>
                <a:gd name="T16" fmla="*/ 343 w 343"/>
                <a:gd name="T17" fmla="*/ 115 h 503"/>
                <a:gd name="T18" fmla="*/ 343 w 343"/>
                <a:gd name="T19" fmla="*/ 0 h 503"/>
                <a:gd name="T20" fmla="*/ 0 w 343"/>
                <a:gd name="T21" fmla="*/ 0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43" h="503">
                  <a:moveTo>
                    <a:pt x="0" y="0"/>
                  </a:moveTo>
                  <a:lnTo>
                    <a:pt x="0" y="503"/>
                  </a:lnTo>
                  <a:lnTo>
                    <a:pt x="142" y="503"/>
                  </a:lnTo>
                  <a:lnTo>
                    <a:pt x="142" y="310"/>
                  </a:lnTo>
                  <a:lnTo>
                    <a:pt x="324" y="310"/>
                  </a:lnTo>
                  <a:lnTo>
                    <a:pt x="324" y="196"/>
                  </a:lnTo>
                  <a:lnTo>
                    <a:pt x="142" y="196"/>
                  </a:lnTo>
                  <a:lnTo>
                    <a:pt x="142" y="115"/>
                  </a:lnTo>
                  <a:lnTo>
                    <a:pt x="343" y="115"/>
                  </a:lnTo>
                  <a:lnTo>
                    <a:pt x="34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0" name="Freeform 16"/>
            <p:cNvSpPr>
              <a:spLocks/>
            </p:cNvSpPr>
            <p:nvPr userDrawn="1"/>
          </p:nvSpPr>
          <p:spPr bwMode="auto">
            <a:xfrm>
              <a:off x="3268058" y="2190772"/>
              <a:ext cx="598492" cy="798516"/>
            </a:xfrm>
            <a:custGeom>
              <a:avLst/>
              <a:gdLst>
                <a:gd name="T0" fmla="*/ 377 w 377"/>
                <a:gd name="T1" fmla="*/ 0 h 503"/>
                <a:gd name="T2" fmla="*/ 0 w 377"/>
                <a:gd name="T3" fmla="*/ 0 h 503"/>
                <a:gd name="T4" fmla="*/ 0 w 377"/>
                <a:gd name="T5" fmla="*/ 115 h 503"/>
                <a:gd name="T6" fmla="*/ 118 w 377"/>
                <a:gd name="T7" fmla="*/ 115 h 503"/>
                <a:gd name="T8" fmla="*/ 118 w 377"/>
                <a:gd name="T9" fmla="*/ 503 h 503"/>
                <a:gd name="T10" fmla="*/ 261 w 377"/>
                <a:gd name="T11" fmla="*/ 503 h 503"/>
                <a:gd name="T12" fmla="*/ 261 w 377"/>
                <a:gd name="T13" fmla="*/ 115 h 503"/>
                <a:gd name="T14" fmla="*/ 377 w 377"/>
                <a:gd name="T15" fmla="*/ 115 h 503"/>
                <a:gd name="T16" fmla="*/ 377 w 377"/>
                <a:gd name="T17" fmla="*/ 0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77" h="503">
                  <a:moveTo>
                    <a:pt x="377" y="0"/>
                  </a:moveTo>
                  <a:lnTo>
                    <a:pt x="0" y="0"/>
                  </a:lnTo>
                  <a:lnTo>
                    <a:pt x="0" y="115"/>
                  </a:lnTo>
                  <a:lnTo>
                    <a:pt x="118" y="115"/>
                  </a:lnTo>
                  <a:lnTo>
                    <a:pt x="118" y="503"/>
                  </a:lnTo>
                  <a:lnTo>
                    <a:pt x="261" y="503"/>
                  </a:lnTo>
                  <a:lnTo>
                    <a:pt x="261" y="115"/>
                  </a:lnTo>
                  <a:lnTo>
                    <a:pt x="377" y="115"/>
                  </a:lnTo>
                  <a:lnTo>
                    <a:pt x="377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1" name="Freeform 17"/>
            <p:cNvSpPr>
              <a:spLocks/>
            </p:cNvSpPr>
            <p:nvPr userDrawn="1"/>
          </p:nvSpPr>
          <p:spPr bwMode="auto">
            <a:xfrm>
              <a:off x="2642578" y="2190772"/>
              <a:ext cx="546104" cy="798516"/>
            </a:xfrm>
            <a:custGeom>
              <a:avLst/>
              <a:gdLst>
                <a:gd name="T0" fmla="*/ 344 w 344"/>
                <a:gd name="T1" fmla="*/ 115 h 503"/>
                <a:gd name="T2" fmla="*/ 344 w 344"/>
                <a:gd name="T3" fmla="*/ 0 h 503"/>
                <a:gd name="T4" fmla="*/ 0 w 344"/>
                <a:gd name="T5" fmla="*/ 0 h 503"/>
                <a:gd name="T6" fmla="*/ 0 w 344"/>
                <a:gd name="T7" fmla="*/ 503 h 503"/>
                <a:gd name="T8" fmla="*/ 344 w 344"/>
                <a:gd name="T9" fmla="*/ 503 h 503"/>
                <a:gd name="T10" fmla="*/ 344 w 344"/>
                <a:gd name="T11" fmla="*/ 388 h 503"/>
                <a:gd name="T12" fmla="*/ 143 w 344"/>
                <a:gd name="T13" fmla="*/ 388 h 503"/>
                <a:gd name="T14" fmla="*/ 143 w 344"/>
                <a:gd name="T15" fmla="*/ 310 h 503"/>
                <a:gd name="T16" fmla="*/ 325 w 344"/>
                <a:gd name="T17" fmla="*/ 310 h 503"/>
                <a:gd name="T18" fmla="*/ 325 w 344"/>
                <a:gd name="T19" fmla="*/ 196 h 503"/>
                <a:gd name="T20" fmla="*/ 143 w 344"/>
                <a:gd name="T21" fmla="*/ 196 h 503"/>
                <a:gd name="T22" fmla="*/ 143 w 344"/>
                <a:gd name="T23" fmla="*/ 115 h 503"/>
                <a:gd name="T24" fmla="*/ 344 w 344"/>
                <a:gd name="T25" fmla="*/ 115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44" h="503">
                  <a:moveTo>
                    <a:pt x="344" y="115"/>
                  </a:moveTo>
                  <a:lnTo>
                    <a:pt x="344" y="0"/>
                  </a:lnTo>
                  <a:lnTo>
                    <a:pt x="0" y="0"/>
                  </a:lnTo>
                  <a:lnTo>
                    <a:pt x="0" y="503"/>
                  </a:lnTo>
                  <a:lnTo>
                    <a:pt x="344" y="503"/>
                  </a:lnTo>
                  <a:lnTo>
                    <a:pt x="344" y="388"/>
                  </a:lnTo>
                  <a:lnTo>
                    <a:pt x="143" y="388"/>
                  </a:lnTo>
                  <a:lnTo>
                    <a:pt x="143" y="310"/>
                  </a:lnTo>
                  <a:lnTo>
                    <a:pt x="325" y="310"/>
                  </a:lnTo>
                  <a:lnTo>
                    <a:pt x="325" y="196"/>
                  </a:lnTo>
                  <a:lnTo>
                    <a:pt x="143" y="196"/>
                  </a:lnTo>
                  <a:lnTo>
                    <a:pt x="143" y="115"/>
                  </a:lnTo>
                  <a:lnTo>
                    <a:pt x="344" y="11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2" name="Freeform 18"/>
            <p:cNvSpPr>
              <a:spLocks/>
            </p:cNvSpPr>
            <p:nvPr userDrawn="1"/>
          </p:nvSpPr>
          <p:spPr bwMode="auto">
            <a:xfrm>
              <a:off x="4596805" y="2581299"/>
              <a:ext cx="179389" cy="146051"/>
            </a:xfrm>
            <a:custGeom>
              <a:avLst/>
              <a:gdLst>
                <a:gd name="T0" fmla="*/ 0 w 113"/>
                <a:gd name="T1" fmla="*/ 0 h 92"/>
                <a:gd name="T2" fmla="*/ 16 w 113"/>
                <a:gd name="T3" fmla="*/ 0 h 92"/>
                <a:gd name="T4" fmla="*/ 33 w 113"/>
                <a:gd name="T5" fmla="*/ 71 h 92"/>
                <a:gd name="T6" fmla="*/ 52 w 113"/>
                <a:gd name="T7" fmla="*/ 0 h 92"/>
                <a:gd name="T8" fmla="*/ 66 w 113"/>
                <a:gd name="T9" fmla="*/ 0 h 92"/>
                <a:gd name="T10" fmla="*/ 83 w 113"/>
                <a:gd name="T11" fmla="*/ 71 h 92"/>
                <a:gd name="T12" fmla="*/ 101 w 113"/>
                <a:gd name="T13" fmla="*/ 0 h 92"/>
                <a:gd name="T14" fmla="*/ 113 w 113"/>
                <a:gd name="T15" fmla="*/ 0 h 92"/>
                <a:gd name="T16" fmla="*/ 90 w 113"/>
                <a:gd name="T17" fmla="*/ 92 h 92"/>
                <a:gd name="T18" fmla="*/ 75 w 113"/>
                <a:gd name="T19" fmla="*/ 92 h 92"/>
                <a:gd name="T20" fmla="*/ 56 w 113"/>
                <a:gd name="T21" fmla="*/ 26 h 92"/>
                <a:gd name="T22" fmla="*/ 40 w 113"/>
                <a:gd name="T23" fmla="*/ 92 h 92"/>
                <a:gd name="T24" fmla="*/ 23 w 113"/>
                <a:gd name="T25" fmla="*/ 92 h 92"/>
                <a:gd name="T26" fmla="*/ 0 w 113"/>
                <a:gd name="T27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13" h="92">
                  <a:moveTo>
                    <a:pt x="0" y="0"/>
                  </a:moveTo>
                  <a:lnTo>
                    <a:pt x="16" y="0"/>
                  </a:lnTo>
                  <a:lnTo>
                    <a:pt x="33" y="71"/>
                  </a:lnTo>
                  <a:lnTo>
                    <a:pt x="52" y="0"/>
                  </a:lnTo>
                  <a:lnTo>
                    <a:pt x="66" y="0"/>
                  </a:lnTo>
                  <a:lnTo>
                    <a:pt x="83" y="71"/>
                  </a:lnTo>
                  <a:lnTo>
                    <a:pt x="101" y="0"/>
                  </a:lnTo>
                  <a:lnTo>
                    <a:pt x="113" y="0"/>
                  </a:lnTo>
                  <a:lnTo>
                    <a:pt x="90" y="92"/>
                  </a:lnTo>
                  <a:lnTo>
                    <a:pt x="75" y="92"/>
                  </a:lnTo>
                  <a:lnTo>
                    <a:pt x="56" y="26"/>
                  </a:lnTo>
                  <a:lnTo>
                    <a:pt x="40" y="92"/>
                  </a:lnTo>
                  <a:lnTo>
                    <a:pt x="23" y="9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3" name="Freeform 19"/>
            <p:cNvSpPr>
              <a:spLocks noEditPoints="1"/>
            </p:cNvSpPr>
            <p:nvPr userDrawn="1"/>
          </p:nvSpPr>
          <p:spPr bwMode="auto">
            <a:xfrm>
              <a:off x="4776194" y="2614637"/>
              <a:ext cx="106363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8" y="26"/>
                    <a:pt x="21" y="23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10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4" name="Freeform 20"/>
            <p:cNvSpPr>
              <a:spLocks/>
            </p:cNvSpPr>
            <p:nvPr userDrawn="1"/>
          </p:nvSpPr>
          <p:spPr bwMode="auto">
            <a:xfrm>
              <a:off x="4901607" y="2614637"/>
              <a:ext cx="58738" cy="112713"/>
            </a:xfrm>
            <a:custGeom>
              <a:avLst/>
              <a:gdLst>
                <a:gd name="T0" fmla="*/ 16 w 16"/>
                <a:gd name="T1" fmla="*/ 7 h 30"/>
                <a:gd name="T2" fmla="*/ 14 w 16"/>
                <a:gd name="T3" fmla="*/ 7 h 30"/>
                <a:gd name="T4" fmla="*/ 6 w 16"/>
                <a:gd name="T5" fmla="*/ 16 h 30"/>
                <a:gd name="T6" fmla="*/ 6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8 h 30"/>
                <a:gd name="T16" fmla="*/ 14 w 16"/>
                <a:gd name="T17" fmla="*/ 0 h 30"/>
                <a:gd name="T18" fmla="*/ 16 w 16"/>
                <a:gd name="T19" fmla="*/ 1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4" y="7"/>
                    <a:pt x="14" y="7"/>
                  </a:cubicBezTo>
                  <a:cubicBezTo>
                    <a:pt x="9" y="7"/>
                    <a:pt x="6" y="10"/>
                    <a:pt x="6" y="16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3"/>
                    <a:pt x="10" y="0"/>
                    <a:pt x="14" y="0"/>
                  </a:cubicBezTo>
                  <a:cubicBezTo>
                    <a:pt x="14" y="0"/>
                    <a:pt x="15" y="0"/>
                    <a:pt x="16" y="1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5" name="Freeform 21"/>
            <p:cNvSpPr>
              <a:spLocks/>
            </p:cNvSpPr>
            <p:nvPr userDrawn="1"/>
          </p:nvSpPr>
          <p:spPr bwMode="auto">
            <a:xfrm>
              <a:off x="4973045" y="2581299"/>
              <a:ext cx="96838" cy="146051"/>
            </a:xfrm>
            <a:custGeom>
              <a:avLst/>
              <a:gdLst>
                <a:gd name="T0" fmla="*/ 14 w 61"/>
                <a:gd name="T1" fmla="*/ 0 h 92"/>
                <a:gd name="T2" fmla="*/ 14 w 61"/>
                <a:gd name="T3" fmla="*/ 57 h 92"/>
                <a:gd name="T4" fmla="*/ 42 w 61"/>
                <a:gd name="T5" fmla="*/ 23 h 92"/>
                <a:gd name="T6" fmla="*/ 59 w 61"/>
                <a:gd name="T7" fmla="*/ 23 h 92"/>
                <a:gd name="T8" fmla="*/ 38 w 61"/>
                <a:gd name="T9" fmla="*/ 47 h 92"/>
                <a:gd name="T10" fmla="*/ 61 w 61"/>
                <a:gd name="T11" fmla="*/ 92 h 92"/>
                <a:gd name="T12" fmla="*/ 45 w 61"/>
                <a:gd name="T13" fmla="*/ 92 h 92"/>
                <a:gd name="T14" fmla="*/ 26 w 61"/>
                <a:gd name="T15" fmla="*/ 57 h 92"/>
                <a:gd name="T16" fmla="*/ 14 w 61"/>
                <a:gd name="T17" fmla="*/ 71 h 92"/>
                <a:gd name="T18" fmla="*/ 14 w 61"/>
                <a:gd name="T19" fmla="*/ 92 h 92"/>
                <a:gd name="T20" fmla="*/ 0 w 61"/>
                <a:gd name="T21" fmla="*/ 92 h 92"/>
                <a:gd name="T22" fmla="*/ 0 w 61"/>
                <a:gd name="T23" fmla="*/ 0 h 92"/>
                <a:gd name="T24" fmla="*/ 14 w 61"/>
                <a:gd name="T25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61" h="92">
                  <a:moveTo>
                    <a:pt x="14" y="0"/>
                  </a:moveTo>
                  <a:lnTo>
                    <a:pt x="14" y="57"/>
                  </a:lnTo>
                  <a:lnTo>
                    <a:pt x="42" y="23"/>
                  </a:lnTo>
                  <a:lnTo>
                    <a:pt x="59" y="23"/>
                  </a:lnTo>
                  <a:lnTo>
                    <a:pt x="38" y="47"/>
                  </a:lnTo>
                  <a:lnTo>
                    <a:pt x="61" y="92"/>
                  </a:lnTo>
                  <a:lnTo>
                    <a:pt x="45" y="92"/>
                  </a:lnTo>
                  <a:lnTo>
                    <a:pt x="26" y="57"/>
                  </a:lnTo>
                  <a:lnTo>
                    <a:pt x="14" y="71"/>
                  </a:lnTo>
                  <a:lnTo>
                    <a:pt x="14" y="92"/>
                  </a:lnTo>
                  <a:lnTo>
                    <a:pt x="0" y="92"/>
                  </a:lnTo>
                  <a:lnTo>
                    <a:pt x="0" y="0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6" name="Freeform 22"/>
            <p:cNvSpPr>
              <a:spLocks noEditPoints="1"/>
            </p:cNvSpPr>
            <p:nvPr userDrawn="1"/>
          </p:nvSpPr>
          <p:spPr bwMode="auto">
            <a:xfrm>
              <a:off x="5080996" y="2581299"/>
              <a:ext cx="26988" cy="146051"/>
            </a:xfrm>
            <a:custGeom>
              <a:avLst/>
              <a:gdLst>
                <a:gd name="T0" fmla="*/ 17 w 17"/>
                <a:gd name="T1" fmla="*/ 14 h 92"/>
                <a:gd name="T2" fmla="*/ 0 w 17"/>
                <a:gd name="T3" fmla="*/ 14 h 92"/>
                <a:gd name="T4" fmla="*/ 0 w 17"/>
                <a:gd name="T5" fmla="*/ 0 h 92"/>
                <a:gd name="T6" fmla="*/ 17 w 17"/>
                <a:gd name="T7" fmla="*/ 0 h 92"/>
                <a:gd name="T8" fmla="*/ 17 w 17"/>
                <a:gd name="T9" fmla="*/ 14 h 92"/>
                <a:gd name="T10" fmla="*/ 17 w 17"/>
                <a:gd name="T11" fmla="*/ 92 h 92"/>
                <a:gd name="T12" fmla="*/ 0 w 17"/>
                <a:gd name="T13" fmla="*/ 92 h 92"/>
                <a:gd name="T14" fmla="*/ 0 w 17"/>
                <a:gd name="T15" fmla="*/ 23 h 92"/>
                <a:gd name="T16" fmla="*/ 17 w 17"/>
                <a:gd name="T17" fmla="*/ 23 h 92"/>
                <a:gd name="T18" fmla="*/ 17 w 17"/>
                <a:gd name="T19" fmla="*/ 92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" h="92">
                  <a:moveTo>
                    <a:pt x="17" y="14"/>
                  </a:moveTo>
                  <a:lnTo>
                    <a:pt x="0" y="14"/>
                  </a:lnTo>
                  <a:lnTo>
                    <a:pt x="0" y="0"/>
                  </a:lnTo>
                  <a:lnTo>
                    <a:pt x="17" y="0"/>
                  </a:lnTo>
                  <a:lnTo>
                    <a:pt x="17" y="14"/>
                  </a:lnTo>
                  <a:close/>
                  <a:moveTo>
                    <a:pt x="17" y="92"/>
                  </a:moveTo>
                  <a:lnTo>
                    <a:pt x="0" y="92"/>
                  </a:lnTo>
                  <a:lnTo>
                    <a:pt x="0" y="23"/>
                  </a:lnTo>
                  <a:lnTo>
                    <a:pt x="17" y="23"/>
                  </a:lnTo>
                  <a:lnTo>
                    <a:pt x="17" y="9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7" name="Freeform 23"/>
            <p:cNvSpPr>
              <a:spLocks/>
            </p:cNvSpPr>
            <p:nvPr userDrawn="1"/>
          </p:nvSpPr>
          <p:spPr bwMode="auto">
            <a:xfrm>
              <a:off x="5130209" y="2614637"/>
              <a:ext cx="90488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2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4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2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8"/>
                    <a:pt x="16" y="5"/>
                    <a:pt x="13" y="5"/>
                  </a:cubicBezTo>
                  <a:cubicBezTo>
                    <a:pt x="9" y="5"/>
                    <a:pt x="6" y="9"/>
                    <a:pt x="6" y="14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8" name="Freeform 24"/>
            <p:cNvSpPr>
              <a:spLocks noEditPoints="1"/>
            </p:cNvSpPr>
            <p:nvPr userDrawn="1"/>
          </p:nvSpPr>
          <p:spPr bwMode="auto">
            <a:xfrm>
              <a:off x="5236572" y="2598762"/>
              <a:ext cx="107951" cy="171451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8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6 h 45"/>
                <a:gd name="T14" fmla="*/ 11 w 29"/>
                <a:gd name="T15" fmla="*/ 28 h 45"/>
                <a:gd name="T16" fmla="*/ 20 w 29"/>
                <a:gd name="T17" fmla="*/ 29 h 45"/>
                <a:gd name="T18" fmla="*/ 29 w 29"/>
                <a:gd name="T19" fmla="*/ 36 h 45"/>
                <a:gd name="T20" fmla="*/ 15 w 29"/>
                <a:gd name="T21" fmla="*/ 45 h 45"/>
                <a:gd name="T22" fmla="*/ 0 w 29"/>
                <a:gd name="T23" fmla="*/ 37 h 45"/>
                <a:gd name="T24" fmla="*/ 4 w 29"/>
                <a:gd name="T25" fmla="*/ 32 h 45"/>
                <a:gd name="T26" fmla="*/ 1 w 29"/>
                <a:gd name="T27" fmla="*/ 27 h 45"/>
                <a:gd name="T28" fmla="*/ 6 w 29"/>
                <a:gd name="T29" fmla="*/ 22 h 45"/>
                <a:gd name="T30" fmla="*/ 2 w 29"/>
                <a:gd name="T31" fmla="*/ 14 h 45"/>
                <a:gd name="T32" fmla="*/ 14 w 29"/>
                <a:gd name="T33" fmla="*/ 5 h 45"/>
                <a:gd name="T34" fmla="*/ 20 w 29"/>
                <a:gd name="T35" fmla="*/ 6 h 45"/>
                <a:gd name="T36" fmla="*/ 27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7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7 h 45"/>
                <a:gd name="T54" fmla="*/ 9 w 29"/>
                <a:gd name="T55" fmla="*/ 14 h 45"/>
                <a:gd name="T56" fmla="*/ 14 w 29"/>
                <a:gd name="T57" fmla="*/ 20 h 45"/>
                <a:gd name="T58" fmla="*/ 20 w 29"/>
                <a:gd name="T59" fmla="*/ 14 h 45"/>
                <a:gd name="T60" fmla="*/ 14 w 29"/>
                <a:gd name="T61" fmla="*/ 9 h 45"/>
                <a:gd name="T62" fmla="*/ 9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8" y="5"/>
                    <a:pt x="27" y="5"/>
                  </a:cubicBezTo>
                  <a:cubicBezTo>
                    <a:pt x="25" y="5"/>
                    <a:pt x="23" y="6"/>
                    <a:pt x="23" y="8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2" y="24"/>
                    <a:pt x="14" y="24"/>
                  </a:cubicBezTo>
                  <a:cubicBezTo>
                    <a:pt x="13" y="24"/>
                    <a:pt x="11" y="24"/>
                    <a:pt x="10" y="23"/>
                  </a:cubicBezTo>
                  <a:cubicBezTo>
                    <a:pt x="8" y="24"/>
                    <a:pt x="7" y="25"/>
                    <a:pt x="7" y="26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20" y="29"/>
                    <a:pt x="20" y="29"/>
                    <a:pt x="20" y="29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2"/>
                    <a:pt x="24" y="45"/>
                    <a:pt x="15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2" y="33"/>
                    <a:pt x="4" y="32"/>
                  </a:cubicBezTo>
                  <a:cubicBezTo>
                    <a:pt x="2" y="31"/>
                    <a:pt x="1" y="29"/>
                    <a:pt x="1" y="27"/>
                  </a:cubicBezTo>
                  <a:cubicBezTo>
                    <a:pt x="1" y="25"/>
                    <a:pt x="3" y="23"/>
                    <a:pt x="6" y="22"/>
                  </a:cubicBezTo>
                  <a:cubicBezTo>
                    <a:pt x="4" y="20"/>
                    <a:pt x="2" y="17"/>
                    <a:pt x="2" y="14"/>
                  </a:cubicBezTo>
                  <a:cubicBezTo>
                    <a:pt x="2" y="9"/>
                    <a:pt x="7" y="5"/>
                    <a:pt x="14" y="5"/>
                  </a:cubicBezTo>
                  <a:cubicBezTo>
                    <a:pt x="16" y="5"/>
                    <a:pt x="18" y="5"/>
                    <a:pt x="20" y="6"/>
                  </a:cubicBezTo>
                  <a:cubicBezTo>
                    <a:pt x="21" y="2"/>
                    <a:pt x="23" y="0"/>
                    <a:pt x="27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7"/>
                  </a:moveTo>
                  <a:cubicBezTo>
                    <a:pt x="6" y="40"/>
                    <a:pt x="9" y="41"/>
                    <a:pt x="15" y="41"/>
                  </a:cubicBezTo>
                  <a:cubicBezTo>
                    <a:pt x="21" y="41"/>
                    <a:pt x="23" y="40"/>
                    <a:pt x="23" y="37"/>
                  </a:cubicBezTo>
                  <a:cubicBezTo>
                    <a:pt x="23" y="35"/>
                    <a:pt x="22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7" y="34"/>
                    <a:pt x="6" y="35"/>
                    <a:pt x="6" y="37"/>
                  </a:cubicBezTo>
                  <a:moveTo>
                    <a:pt x="9" y="14"/>
                  </a:moveTo>
                  <a:cubicBezTo>
                    <a:pt x="9" y="18"/>
                    <a:pt x="11" y="20"/>
                    <a:pt x="14" y="20"/>
                  </a:cubicBezTo>
                  <a:cubicBezTo>
                    <a:pt x="18" y="20"/>
                    <a:pt x="20" y="18"/>
                    <a:pt x="20" y="14"/>
                  </a:cubicBezTo>
                  <a:cubicBezTo>
                    <a:pt x="20" y="11"/>
                    <a:pt x="17" y="9"/>
                    <a:pt x="14" y="9"/>
                  </a:cubicBezTo>
                  <a:cubicBezTo>
                    <a:pt x="11" y="9"/>
                    <a:pt x="9" y="11"/>
                    <a:pt x="9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9" name="Freeform 25"/>
            <p:cNvSpPr>
              <a:spLocks/>
            </p:cNvSpPr>
            <p:nvPr userDrawn="1"/>
          </p:nvSpPr>
          <p:spPr bwMode="auto">
            <a:xfrm>
              <a:off x="5409611" y="2587649"/>
              <a:ext cx="66675" cy="144463"/>
            </a:xfrm>
            <a:custGeom>
              <a:avLst/>
              <a:gdLst>
                <a:gd name="T0" fmla="*/ 11 w 18"/>
                <a:gd name="T1" fmla="*/ 8 h 38"/>
                <a:gd name="T2" fmla="*/ 18 w 18"/>
                <a:gd name="T3" fmla="*/ 8 h 38"/>
                <a:gd name="T4" fmla="*/ 18 w 18"/>
                <a:gd name="T5" fmla="*/ 13 h 38"/>
                <a:gd name="T6" fmla="*/ 11 w 18"/>
                <a:gd name="T7" fmla="*/ 13 h 38"/>
                <a:gd name="T8" fmla="*/ 11 w 18"/>
                <a:gd name="T9" fmla="*/ 27 h 38"/>
                <a:gd name="T10" fmla="*/ 15 w 18"/>
                <a:gd name="T11" fmla="*/ 33 h 38"/>
                <a:gd name="T12" fmla="*/ 18 w 18"/>
                <a:gd name="T13" fmla="*/ 33 h 38"/>
                <a:gd name="T14" fmla="*/ 18 w 18"/>
                <a:gd name="T15" fmla="*/ 38 h 38"/>
                <a:gd name="T16" fmla="*/ 14 w 18"/>
                <a:gd name="T17" fmla="*/ 38 h 38"/>
                <a:gd name="T18" fmla="*/ 5 w 18"/>
                <a:gd name="T19" fmla="*/ 27 h 38"/>
                <a:gd name="T20" fmla="*/ 5 w 18"/>
                <a:gd name="T21" fmla="*/ 13 h 38"/>
                <a:gd name="T22" fmla="*/ 0 w 18"/>
                <a:gd name="T23" fmla="*/ 13 h 38"/>
                <a:gd name="T24" fmla="*/ 0 w 18"/>
                <a:gd name="T25" fmla="*/ 8 h 38"/>
                <a:gd name="T26" fmla="*/ 5 w 18"/>
                <a:gd name="T27" fmla="*/ 8 h 38"/>
                <a:gd name="T28" fmla="*/ 5 w 18"/>
                <a:gd name="T29" fmla="*/ 1 h 38"/>
                <a:gd name="T30" fmla="*/ 11 w 18"/>
                <a:gd name="T31" fmla="*/ 0 h 38"/>
                <a:gd name="T32" fmla="*/ 11 w 18"/>
                <a:gd name="T33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8" h="38">
                  <a:moveTo>
                    <a:pt x="11" y="8"/>
                  </a:moveTo>
                  <a:cubicBezTo>
                    <a:pt x="18" y="8"/>
                    <a:pt x="18" y="8"/>
                    <a:pt x="18" y="8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1" y="13"/>
                    <a:pt x="11" y="13"/>
                    <a:pt x="11" y="13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31"/>
                    <a:pt x="12" y="33"/>
                    <a:pt x="15" y="33"/>
                  </a:cubicBezTo>
                  <a:cubicBezTo>
                    <a:pt x="16" y="33"/>
                    <a:pt x="17" y="33"/>
                    <a:pt x="18" y="33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7" y="38"/>
                    <a:pt x="15" y="38"/>
                    <a:pt x="14" y="38"/>
                  </a:cubicBezTo>
                  <a:cubicBezTo>
                    <a:pt x="7" y="38"/>
                    <a:pt x="5" y="35"/>
                    <a:pt x="5" y="27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11" y="0"/>
                    <a:pt x="11" y="0"/>
                    <a:pt x="11" y="0"/>
                  </a:cubicBezTo>
                  <a:lnTo>
                    <a:pt x="11" y="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0" name="Freeform 26"/>
            <p:cNvSpPr>
              <a:spLocks noEditPoints="1"/>
            </p:cNvSpPr>
            <p:nvPr userDrawn="1"/>
          </p:nvSpPr>
          <p:spPr bwMode="auto">
            <a:xfrm>
              <a:off x="5484224" y="2614637"/>
              <a:ext cx="104776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3"/>
                    <a:pt x="9" y="26"/>
                    <a:pt x="14" y="26"/>
                  </a:cubicBezTo>
                  <a:cubicBezTo>
                    <a:pt x="18" y="26"/>
                    <a:pt x="21" y="23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9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1" name="Freeform 27"/>
            <p:cNvSpPr>
              <a:spLocks noEditPoints="1"/>
            </p:cNvSpPr>
            <p:nvPr userDrawn="1"/>
          </p:nvSpPr>
          <p:spPr bwMode="auto">
            <a:xfrm>
              <a:off x="5596937" y="2598762"/>
              <a:ext cx="109538" cy="171451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8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6 h 45"/>
                <a:gd name="T14" fmla="*/ 11 w 29"/>
                <a:gd name="T15" fmla="*/ 28 h 45"/>
                <a:gd name="T16" fmla="*/ 19 w 29"/>
                <a:gd name="T17" fmla="*/ 29 h 45"/>
                <a:gd name="T18" fmla="*/ 29 w 29"/>
                <a:gd name="T19" fmla="*/ 36 h 45"/>
                <a:gd name="T20" fmla="*/ 14 w 29"/>
                <a:gd name="T21" fmla="*/ 45 h 45"/>
                <a:gd name="T22" fmla="*/ 0 w 29"/>
                <a:gd name="T23" fmla="*/ 37 h 45"/>
                <a:gd name="T24" fmla="*/ 4 w 29"/>
                <a:gd name="T25" fmla="*/ 32 h 45"/>
                <a:gd name="T26" fmla="*/ 1 w 29"/>
                <a:gd name="T27" fmla="*/ 27 h 45"/>
                <a:gd name="T28" fmla="*/ 6 w 29"/>
                <a:gd name="T29" fmla="*/ 22 h 45"/>
                <a:gd name="T30" fmla="*/ 2 w 29"/>
                <a:gd name="T31" fmla="*/ 14 h 45"/>
                <a:gd name="T32" fmla="*/ 14 w 29"/>
                <a:gd name="T33" fmla="*/ 5 h 45"/>
                <a:gd name="T34" fmla="*/ 20 w 29"/>
                <a:gd name="T35" fmla="*/ 6 h 45"/>
                <a:gd name="T36" fmla="*/ 26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7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7 h 45"/>
                <a:gd name="T54" fmla="*/ 8 w 29"/>
                <a:gd name="T55" fmla="*/ 14 h 45"/>
                <a:gd name="T56" fmla="*/ 14 w 29"/>
                <a:gd name="T57" fmla="*/ 20 h 45"/>
                <a:gd name="T58" fmla="*/ 19 w 29"/>
                <a:gd name="T59" fmla="*/ 14 h 45"/>
                <a:gd name="T60" fmla="*/ 14 w 29"/>
                <a:gd name="T61" fmla="*/ 9 h 45"/>
                <a:gd name="T62" fmla="*/ 8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7" y="5"/>
                    <a:pt x="27" y="5"/>
                  </a:cubicBezTo>
                  <a:cubicBezTo>
                    <a:pt x="25" y="5"/>
                    <a:pt x="23" y="6"/>
                    <a:pt x="23" y="8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1" y="24"/>
                    <a:pt x="14" y="24"/>
                  </a:cubicBezTo>
                  <a:cubicBezTo>
                    <a:pt x="13" y="24"/>
                    <a:pt x="11" y="24"/>
                    <a:pt x="10" y="23"/>
                  </a:cubicBezTo>
                  <a:cubicBezTo>
                    <a:pt x="8" y="24"/>
                    <a:pt x="7" y="25"/>
                    <a:pt x="7" y="26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19" y="29"/>
                    <a:pt x="19" y="29"/>
                    <a:pt x="19" y="29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2"/>
                    <a:pt x="24" y="45"/>
                    <a:pt x="14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1" y="33"/>
                    <a:pt x="4" y="32"/>
                  </a:cubicBezTo>
                  <a:cubicBezTo>
                    <a:pt x="2" y="31"/>
                    <a:pt x="1" y="29"/>
                    <a:pt x="1" y="27"/>
                  </a:cubicBezTo>
                  <a:cubicBezTo>
                    <a:pt x="1" y="25"/>
                    <a:pt x="3" y="23"/>
                    <a:pt x="6" y="22"/>
                  </a:cubicBezTo>
                  <a:cubicBezTo>
                    <a:pt x="3" y="20"/>
                    <a:pt x="2" y="17"/>
                    <a:pt x="2" y="14"/>
                  </a:cubicBezTo>
                  <a:cubicBezTo>
                    <a:pt x="2" y="9"/>
                    <a:pt x="7" y="5"/>
                    <a:pt x="14" y="5"/>
                  </a:cubicBezTo>
                  <a:cubicBezTo>
                    <a:pt x="16" y="5"/>
                    <a:pt x="18" y="5"/>
                    <a:pt x="20" y="6"/>
                  </a:cubicBezTo>
                  <a:cubicBezTo>
                    <a:pt x="20" y="2"/>
                    <a:pt x="23" y="0"/>
                    <a:pt x="26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7"/>
                  </a:moveTo>
                  <a:cubicBezTo>
                    <a:pt x="6" y="40"/>
                    <a:pt x="9" y="41"/>
                    <a:pt x="15" y="41"/>
                  </a:cubicBezTo>
                  <a:cubicBezTo>
                    <a:pt x="20" y="41"/>
                    <a:pt x="23" y="40"/>
                    <a:pt x="23" y="37"/>
                  </a:cubicBezTo>
                  <a:cubicBezTo>
                    <a:pt x="23" y="35"/>
                    <a:pt x="21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6" y="34"/>
                    <a:pt x="6" y="35"/>
                    <a:pt x="6" y="37"/>
                  </a:cubicBezTo>
                  <a:moveTo>
                    <a:pt x="8" y="14"/>
                  </a:moveTo>
                  <a:cubicBezTo>
                    <a:pt x="8" y="18"/>
                    <a:pt x="11" y="20"/>
                    <a:pt x="14" y="20"/>
                  </a:cubicBezTo>
                  <a:cubicBezTo>
                    <a:pt x="17" y="20"/>
                    <a:pt x="19" y="18"/>
                    <a:pt x="19" y="14"/>
                  </a:cubicBezTo>
                  <a:cubicBezTo>
                    <a:pt x="19" y="11"/>
                    <a:pt x="17" y="9"/>
                    <a:pt x="14" y="9"/>
                  </a:cubicBezTo>
                  <a:cubicBezTo>
                    <a:pt x="11" y="9"/>
                    <a:pt x="8" y="11"/>
                    <a:pt x="8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2" name="Freeform 28"/>
            <p:cNvSpPr>
              <a:spLocks noEditPoints="1"/>
            </p:cNvSpPr>
            <p:nvPr userDrawn="1"/>
          </p:nvSpPr>
          <p:spPr bwMode="auto">
            <a:xfrm>
              <a:off x="5706475" y="2614637"/>
              <a:ext cx="104776" cy="117476"/>
            </a:xfrm>
            <a:custGeom>
              <a:avLst/>
              <a:gdLst>
                <a:gd name="T0" fmla="*/ 7 w 28"/>
                <a:gd name="T1" fmla="*/ 17 h 31"/>
                <a:gd name="T2" fmla="*/ 15 w 28"/>
                <a:gd name="T3" fmla="*/ 26 h 31"/>
                <a:gd name="T4" fmla="*/ 22 w 28"/>
                <a:gd name="T5" fmla="*/ 21 h 31"/>
                <a:gd name="T6" fmla="*/ 28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6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3 h 31"/>
                <a:gd name="T22" fmla="*/ 14 w 28"/>
                <a:gd name="T23" fmla="*/ 5 h 31"/>
                <a:gd name="T24" fmla="*/ 7 w 28"/>
                <a:gd name="T25" fmla="*/ 13 h 31"/>
                <a:gd name="T26" fmla="*/ 21 w 28"/>
                <a:gd name="T27" fmla="*/ 1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5" y="26"/>
                  </a:cubicBezTo>
                  <a:cubicBezTo>
                    <a:pt x="18" y="26"/>
                    <a:pt x="20" y="24"/>
                    <a:pt x="22" y="21"/>
                  </a:cubicBezTo>
                  <a:cubicBezTo>
                    <a:pt x="28" y="22"/>
                    <a:pt x="28" y="22"/>
                    <a:pt x="28" y="22"/>
                  </a:cubicBezTo>
                  <a:cubicBezTo>
                    <a:pt x="26" y="28"/>
                    <a:pt x="21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7"/>
                    <a:pt x="6" y="0"/>
                    <a:pt x="14" y="0"/>
                  </a:cubicBezTo>
                  <a:cubicBezTo>
                    <a:pt x="23" y="0"/>
                    <a:pt x="28" y="6"/>
                    <a:pt x="28" y="16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3"/>
                  </a:moveTo>
                  <a:cubicBezTo>
                    <a:pt x="21" y="8"/>
                    <a:pt x="19" y="5"/>
                    <a:pt x="14" y="5"/>
                  </a:cubicBezTo>
                  <a:cubicBezTo>
                    <a:pt x="10" y="5"/>
                    <a:pt x="8" y="8"/>
                    <a:pt x="7" y="13"/>
                  </a:cubicBezTo>
                  <a:lnTo>
                    <a:pt x="21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3" name="Freeform 29"/>
            <p:cNvSpPr>
              <a:spLocks/>
            </p:cNvSpPr>
            <p:nvPr userDrawn="1"/>
          </p:nvSpPr>
          <p:spPr bwMode="auto">
            <a:xfrm>
              <a:off x="5816014" y="2587649"/>
              <a:ext cx="71438" cy="144463"/>
            </a:xfrm>
            <a:custGeom>
              <a:avLst/>
              <a:gdLst>
                <a:gd name="T0" fmla="*/ 12 w 19"/>
                <a:gd name="T1" fmla="*/ 8 h 38"/>
                <a:gd name="T2" fmla="*/ 18 w 19"/>
                <a:gd name="T3" fmla="*/ 8 h 38"/>
                <a:gd name="T4" fmla="*/ 18 w 19"/>
                <a:gd name="T5" fmla="*/ 13 h 38"/>
                <a:gd name="T6" fmla="*/ 12 w 19"/>
                <a:gd name="T7" fmla="*/ 13 h 38"/>
                <a:gd name="T8" fmla="*/ 12 w 19"/>
                <a:gd name="T9" fmla="*/ 27 h 38"/>
                <a:gd name="T10" fmla="*/ 16 w 19"/>
                <a:gd name="T11" fmla="*/ 33 h 38"/>
                <a:gd name="T12" fmla="*/ 19 w 19"/>
                <a:gd name="T13" fmla="*/ 33 h 38"/>
                <a:gd name="T14" fmla="*/ 19 w 19"/>
                <a:gd name="T15" fmla="*/ 38 h 38"/>
                <a:gd name="T16" fmla="*/ 14 w 19"/>
                <a:gd name="T17" fmla="*/ 38 h 38"/>
                <a:gd name="T18" fmla="*/ 5 w 19"/>
                <a:gd name="T19" fmla="*/ 27 h 38"/>
                <a:gd name="T20" fmla="*/ 5 w 19"/>
                <a:gd name="T21" fmla="*/ 13 h 38"/>
                <a:gd name="T22" fmla="*/ 0 w 19"/>
                <a:gd name="T23" fmla="*/ 13 h 38"/>
                <a:gd name="T24" fmla="*/ 0 w 19"/>
                <a:gd name="T25" fmla="*/ 8 h 38"/>
                <a:gd name="T26" fmla="*/ 5 w 19"/>
                <a:gd name="T27" fmla="*/ 8 h 38"/>
                <a:gd name="T28" fmla="*/ 6 w 19"/>
                <a:gd name="T29" fmla="*/ 1 h 38"/>
                <a:gd name="T30" fmla="*/ 12 w 19"/>
                <a:gd name="T31" fmla="*/ 0 h 38"/>
                <a:gd name="T32" fmla="*/ 12 w 19"/>
                <a:gd name="T33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" h="38">
                  <a:moveTo>
                    <a:pt x="12" y="8"/>
                  </a:moveTo>
                  <a:cubicBezTo>
                    <a:pt x="18" y="8"/>
                    <a:pt x="18" y="8"/>
                    <a:pt x="18" y="8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2" y="13"/>
                    <a:pt x="12" y="13"/>
                    <a:pt x="12" y="13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2" y="31"/>
                    <a:pt x="12" y="33"/>
                    <a:pt x="16" y="33"/>
                  </a:cubicBezTo>
                  <a:cubicBezTo>
                    <a:pt x="17" y="33"/>
                    <a:pt x="18" y="33"/>
                    <a:pt x="19" y="33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8" y="38"/>
                    <a:pt x="16" y="38"/>
                    <a:pt x="14" y="38"/>
                  </a:cubicBezTo>
                  <a:cubicBezTo>
                    <a:pt x="8" y="38"/>
                    <a:pt x="5" y="35"/>
                    <a:pt x="5" y="27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12" y="0"/>
                    <a:pt x="12" y="0"/>
                    <a:pt x="12" y="0"/>
                  </a:cubicBezTo>
                  <a:lnTo>
                    <a:pt x="12" y="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4" name="Freeform 30"/>
            <p:cNvSpPr>
              <a:spLocks/>
            </p:cNvSpPr>
            <p:nvPr userDrawn="1"/>
          </p:nvSpPr>
          <p:spPr bwMode="auto">
            <a:xfrm>
              <a:off x="5901739" y="2581299"/>
              <a:ext cx="90488" cy="146051"/>
            </a:xfrm>
            <a:custGeom>
              <a:avLst/>
              <a:gdLst>
                <a:gd name="T0" fmla="*/ 6 w 24"/>
                <a:gd name="T1" fmla="*/ 0 h 39"/>
                <a:gd name="T2" fmla="*/ 6 w 24"/>
                <a:gd name="T3" fmla="*/ 15 h 39"/>
                <a:gd name="T4" fmla="*/ 15 w 24"/>
                <a:gd name="T5" fmla="*/ 9 h 39"/>
                <a:gd name="T6" fmla="*/ 24 w 24"/>
                <a:gd name="T7" fmla="*/ 21 h 39"/>
                <a:gd name="T8" fmla="*/ 24 w 24"/>
                <a:gd name="T9" fmla="*/ 39 h 39"/>
                <a:gd name="T10" fmla="*/ 18 w 24"/>
                <a:gd name="T11" fmla="*/ 39 h 39"/>
                <a:gd name="T12" fmla="*/ 18 w 24"/>
                <a:gd name="T13" fmla="*/ 21 h 39"/>
                <a:gd name="T14" fmla="*/ 13 w 24"/>
                <a:gd name="T15" fmla="*/ 14 h 39"/>
                <a:gd name="T16" fmla="*/ 6 w 24"/>
                <a:gd name="T17" fmla="*/ 23 h 39"/>
                <a:gd name="T18" fmla="*/ 6 w 24"/>
                <a:gd name="T19" fmla="*/ 39 h 39"/>
                <a:gd name="T20" fmla="*/ 0 w 24"/>
                <a:gd name="T21" fmla="*/ 39 h 39"/>
                <a:gd name="T22" fmla="*/ 0 w 24"/>
                <a:gd name="T23" fmla="*/ 0 h 39"/>
                <a:gd name="T24" fmla="*/ 6 w 24"/>
                <a:gd name="T25" fmla="*/ 0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9">
                  <a:moveTo>
                    <a:pt x="6" y="0"/>
                  </a:moveTo>
                  <a:cubicBezTo>
                    <a:pt x="6" y="15"/>
                    <a:pt x="6" y="15"/>
                    <a:pt x="6" y="15"/>
                  </a:cubicBezTo>
                  <a:cubicBezTo>
                    <a:pt x="8" y="11"/>
                    <a:pt x="11" y="9"/>
                    <a:pt x="15" y="9"/>
                  </a:cubicBezTo>
                  <a:cubicBezTo>
                    <a:pt x="21" y="9"/>
                    <a:pt x="24" y="13"/>
                    <a:pt x="24" y="21"/>
                  </a:cubicBezTo>
                  <a:cubicBezTo>
                    <a:pt x="24" y="39"/>
                    <a:pt x="24" y="39"/>
                    <a:pt x="24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17"/>
                    <a:pt x="16" y="14"/>
                    <a:pt x="13" y="14"/>
                  </a:cubicBezTo>
                  <a:cubicBezTo>
                    <a:pt x="9" y="14"/>
                    <a:pt x="6" y="18"/>
                    <a:pt x="6" y="23"/>
                  </a:cubicBezTo>
                  <a:cubicBezTo>
                    <a:pt x="6" y="39"/>
                    <a:pt x="6" y="39"/>
                    <a:pt x="6" y="39"/>
                  </a:cubicBezTo>
                  <a:cubicBezTo>
                    <a:pt x="0" y="39"/>
                    <a:pt x="0" y="39"/>
                    <a:pt x="0" y="39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6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5" name="Freeform 31"/>
            <p:cNvSpPr>
              <a:spLocks noEditPoints="1"/>
            </p:cNvSpPr>
            <p:nvPr userDrawn="1"/>
          </p:nvSpPr>
          <p:spPr bwMode="auto">
            <a:xfrm>
              <a:off x="6011278" y="2614637"/>
              <a:ext cx="101601" cy="117476"/>
            </a:xfrm>
            <a:custGeom>
              <a:avLst/>
              <a:gdLst>
                <a:gd name="T0" fmla="*/ 7 w 27"/>
                <a:gd name="T1" fmla="*/ 17 h 31"/>
                <a:gd name="T2" fmla="*/ 14 w 27"/>
                <a:gd name="T3" fmla="*/ 26 h 31"/>
                <a:gd name="T4" fmla="*/ 21 w 27"/>
                <a:gd name="T5" fmla="*/ 21 h 31"/>
                <a:gd name="T6" fmla="*/ 27 w 27"/>
                <a:gd name="T7" fmla="*/ 22 h 31"/>
                <a:gd name="T8" fmla="*/ 14 w 27"/>
                <a:gd name="T9" fmla="*/ 31 h 31"/>
                <a:gd name="T10" fmla="*/ 0 w 27"/>
                <a:gd name="T11" fmla="*/ 16 h 31"/>
                <a:gd name="T12" fmla="*/ 14 w 27"/>
                <a:gd name="T13" fmla="*/ 0 h 31"/>
                <a:gd name="T14" fmla="*/ 27 w 27"/>
                <a:gd name="T15" fmla="*/ 16 h 31"/>
                <a:gd name="T16" fmla="*/ 27 w 27"/>
                <a:gd name="T17" fmla="*/ 17 h 31"/>
                <a:gd name="T18" fmla="*/ 7 w 27"/>
                <a:gd name="T19" fmla="*/ 17 h 31"/>
                <a:gd name="T20" fmla="*/ 21 w 27"/>
                <a:gd name="T21" fmla="*/ 13 h 31"/>
                <a:gd name="T22" fmla="*/ 14 w 27"/>
                <a:gd name="T23" fmla="*/ 5 h 31"/>
                <a:gd name="T24" fmla="*/ 7 w 27"/>
                <a:gd name="T25" fmla="*/ 13 h 31"/>
                <a:gd name="T26" fmla="*/ 21 w 27"/>
                <a:gd name="T27" fmla="*/ 1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7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7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0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7"/>
                    <a:pt x="5" y="0"/>
                    <a:pt x="14" y="0"/>
                  </a:cubicBezTo>
                  <a:cubicBezTo>
                    <a:pt x="22" y="0"/>
                    <a:pt x="27" y="6"/>
                    <a:pt x="27" y="16"/>
                  </a:cubicBezTo>
                  <a:cubicBezTo>
                    <a:pt x="27" y="17"/>
                    <a:pt x="27" y="17"/>
                    <a:pt x="27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3"/>
                  </a:moveTo>
                  <a:cubicBezTo>
                    <a:pt x="20" y="8"/>
                    <a:pt x="18" y="5"/>
                    <a:pt x="14" y="5"/>
                  </a:cubicBezTo>
                  <a:cubicBezTo>
                    <a:pt x="10" y="5"/>
                    <a:pt x="7" y="8"/>
                    <a:pt x="7" y="13"/>
                  </a:cubicBezTo>
                  <a:lnTo>
                    <a:pt x="21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6" name="Freeform 32"/>
            <p:cNvSpPr>
              <a:spLocks/>
            </p:cNvSpPr>
            <p:nvPr userDrawn="1"/>
          </p:nvSpPr>
          <p:spPr bwMode="auto">
            <a:xfrm>
              <a:off x="6131929" y="2614637"/>
              <a:ext cx="60325" cy="112713"/>
            </a:xfrm>
            <a:custGeom>
              <a:avLst/>
              <a:gdLst>
                <a:gd name="T0" fmla="*/ 16 w 16"/>
                <a:gd name="T1" fmla="*/ 7 h 30"/>
                <a:gd name="T2" fmla="*/ 15 w 16"/>
                <a:gd name="T3" fmla="*/ 7 h 30"/>
                <a:gd name="T4" fmla="*/ 7 w 16"/>
                <a:gd name="T5" fmla="*/ 16 h 30"/>
                <a:gd name="T6" fmla="*/ 7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8 h 30"/>
                <a:gd name="T16" fmla="*/ 14 w 16"/>
                <a:gd name="T17" fmla="*/ 0 h 30"/>
                <a:gd name="T18" fmla="*/ 16 w 16"/>
                <a:gd name="T19" fmla="*/ 1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5" y="7"/>
                    <a:pt x="15" y="7"/>
                  </a:cubicBezTo>
                  <a:cubicBezTo>
                    <a:pt x="10" y="7"/>
                    <a:pt x="7" y="10"/>
                    <a:pt x="7" y="16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8" y="3"/>
                    <a:pt x="10" y="0"/>
                    <a:pt x="14" y="0"/>
                  </a:cubicBezTo>
                  <a:cubicBezTo>
                    <a:pt x="15" y="0"/>
                    <a:pt x="15" y="0"/>
                    <a:pt x="16" y="1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7" name="Freeform 33"/>
            <p:cNvSpPr>
              <a:spLocks/>
            </p:cNvSpPr>
            <p:nvPr userDrawn="1"/>
          </p:nvSpPr>
          <p:spPr bwMode="auto">
            <a:xfrm>
              <a:off x="4603155" y="2836888"/>
              <a:ext cx="95251" cy="147638"/>
            </a:xfrm>
            <a:custGeom>
              <a:avLst/>
              <a:gdLst>
                <a:gd name="T0" fmla="*/ 17 w 60"/>
                <a:gd name="T1" fmla="*/ 0 h 93"/>
                <a:gd name="T2" fmla="*/ 17 w 60"/>
                <a:gd name="T3" fmla="*/ 79 h 93"/>
                <a:gd name="T4" fmla="*/ 60 w 60"/>
                <a:gd name="T5" fmla="*/ 79 h 93"/>
                <a:gd name="T6" fmla="*/ 60 w 60"/>
                <a:gd name="T7" fmla="*/ 93 h 93"/>
                <a:gd name="T8" fmla="*/ 0 w 60"/>
                <a:gd name="T9" fmla="*/ 93 h 93"/>
                <a:gd name="T10" fmla="*/ 0 w 60"/>
                <a:gd name="T11" fmla="*/ 0 h 93"/>
                <a:gd name="T12" fmla="*/ 17 w 60"/>
                <a:gd name="T13" fmla="*/ 0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0" h="93">
                  <a:moveTo>
                    <a:pt x="17" y="0"/>
                  </a:moveTo>
                  <a:lnTo>
                    <a:pt x="17" y="79"/>
                  </a:lnTo>
                  <a:lnTo>
                    <a:pt x="60" y="79"/>
                  </a:lnTo>
                  <a:lnTo>
                    <a:pt x="60" y="93"/>
                  </a:lnTo>
                  <a:lnTo>
                    <a:pt x="0" y="93"/>
                  </a:lnTo>
                  <a:lnTo>
                    <a:pt x="0" y="0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8" name="Freeform 34"/>
            <p:cNvSpPr>
              <a:spLocks noEditPoints="1"/>
            </p:cNvSpPr>
            <p:nvPr userDrawn="1"/>
          </p:nvSpPr>
          <p:spPr bwMode="auto">
            <a:xfrm>
              <a:off x="4701581" y="2871813"/>
              <a:ext cx="104776" cy="117476"/>
            </a:xfrm>
            <a:custGeom>
              <a:avLst/>
              <a:gdLst>
                <a:gd name="T0" fmla="*/ 7 w 28"/>
                <a:gd name="T1" fmla="*/ 17 h 31"/>
                <a:gd name="T2" fmla="*/ 14 w 28"/>
                <a:gd name="T3" fmla="*/ 26 h 31"/>
                <a:gd name="T4" fmla="*/ 21 w 28"/>
                <a:gd name="T5" fmla="*/ 21 h 31"/>
                <a:gd name="T6" fmla="*/ 27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5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2 h 31"/>
                <a:gd name="T22" fmla="*/ 14 w 28"/>
                <a:gd name="T23" fmla="*/ 5 h 31"/>
                <a:gd name="T24" fmla="*/ 7 w 28"/>
                <a:gd name="T25" fmla="*/ 12 h 31"/>
                <a:gd name="T26" fmla="*/ 21 w 28"/>
                <a:gd name="T27" fmla="*/ 12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7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1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5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2"/>
                  </a:moveTo>
                  <a:cubicBezTo>
                    <a:pt x="21" y="7"/>
                    <a:pt x="18" y="5"/>
                    <a:pt x="14" y="5"/>
                  </a:cubicBezTo>
                  <a:cubicBezTo>
                    <a:pt x="10" y="5"/>
                    <a:pt x="7" y="8"/>
                    <a:pt x="7" y="12"/>
                  </a:cubicBezTo>
                  <a:lnTo>
                    <a:pt x="21" y="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9" name="Freeform 35"/>
            <p:cNvSpPr>
              <a:spLocks noEditPoints="1"/>
            </p:cNvSpPr>
            <p:nvPr userDrawn="1"/>
          </p:nvSpPr>
          <p:spPr bwMode="auto">
            <a:xfrm>
              <a:off x="4817469" y="2871813"/>
              <a:ext cx="101601" cy="117476"/>
            </a:xfrm>
            <a:custGeom>
              <a:avLst/>
              <a:gdLst>
                <a:gd name="T0" fmla="*/ 14 w 27"/>
                <a:gd name="T1" fmla="*/ 0 h 31"/>
                <a:gd name="T2" fmla="*/ 26 w 27"/>
                <a:gd name="T3" fmla="*/ 12 h 31"/>
                <a:gd name="T4" fmla="*/ 26 w 27"/>
                <a:gd name="T5" fmla="*/ 24 h 31"/>
                <a:gd name="T6" fmla="*/ 27 w 27"/>
                <a:gd name="T7" fmla="*/ 30 h 31"/>
                <a:gd name="T8" fmla="*/ 20 w 27"/>
                <a:gd name="T9" fmla="*/ 30 h 31"/>
                <a:gd name="T10" fmla="*/ 20 w 27"/>
                <a:gd name="T11" fmla="*/ 25 h 31"/>
                <a:gd name="T12" fmla="*/ 10 w 27"/>
                <a:gd name="T13" fmla="*/ 31 h 31"/>
                <a:gd name="T14" fmla="*/ 0 w 27"/>
                <a:gd name="T15" fmla="*/ 22 h 31"/>
                <a:gd name="T16" fmla="*/ 19 w 27"/>
                <a:gd name="T17" fmla="*/ 12 h 31"/>
                <a:gd name="T18" fmla="*/ 20 w 27"/>
                <a:gd name="T19" fmla="*/ 12 h 31"/>
                <a:gd name="T20" fmla="*/ 20 w 27"/>
                <a:gd name="T21" fmla="*/ 10 h 31"/>
                <a:gd name="T22" fmla="*/ 13 w 27"/>
                <a:gd name="T23" fmla="*/ 5 h 31"/>
                <a:gd name="T24" fmla="*/ 7 w 27"/>
                <a:gd name="T25" fmla="*/ 9 h 31"/>
                <a:gd name="T26" fmla="*/ 1 w 27"/>
                <a:gd name="T27" fmla="*/ 9 h 31"/>
                <a:gd name="T28" fmla="*/ 14 w 27"/>
                <a:gd name="T29" fmla="*/ 0 h 31"/>
                <a:gd name="T30" fmla="*/ 18 w 27"/>
                <a:gd name="T31" fmla="*/ 16 h 31"/>
                <a:gd name="T32" fmla="*/ 7 w 27"/>
                <a:gd name="T33" fmla="*/ 22 h 31"/>
                <a:gd name="T34" fmla="*/ 12 w 27"/>
                <a:gd name="T35" fmla="*/ 26 h 31"/>
                <a:gd name="T36" fmla="*/ 20 w 27"/>
                <a:gd name="T37" fmla="*/ 18 h 31"/>
                <a:gd name="T38" fmla="*/ 20 w 27"/>
                <a:gd name="T39" fmla="*/ 16 h 31"/>
                <a:gd name="T40" fmla="*/ 18 w 27"/>
                <a:gd name="T41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27" h="31">
                  <a:moveTo>
                    <a:pt x="14" y="0"/>
                  </a:moveTo>
                  <a:cubicBezTo>
                    <a:pt x="23" y="0"/>
                    <a:pt x="26" y="4"/>
                    <a:pt x="26" y="12"/>
                  </a:cubicBezTo>
                  <a:cubicBezTo>
                    <a:pt x="26" y="24"/>
                    <a:pt x="26" y="24"/>
                    <a:pt x="26" y="24"/>
                  </a:cubicBezTo>
                  <a:cubicBezTo>
                    <a:pt x="26" y="27"/>
                    <a:pt x="26" y="29"/>
                    <a:pt x="27" y="30"/>
                  </a:cubicBezTo>
                  <a:cubicBezTo>
                    <a:pt x="20" y="30"/>
                    <a:pt x="20" y="30"/>
                    <a:pt x="20" y="30"/>
                  </a:cubicBezTo>
                  <a:cubicBezTo>
                    <a:pt x="20" y="29"/>
                    <a:pt x="20" y="27"/>
                    <a:pt x="20" y="25"/>
                  </a:cubicBezTo>
                  <a:cubicBezTo>
                    <a:pt x="18" y="29"/>
                    <a:pt x="14" y="31"/>
                    <a:pt x="10" y="31"/>
                  </a:cubicBezTo>
                  <a:cubicBezTo>
                    <a:pt x="4" y="31"/>
                    <a:pt x="0" y="27"/>
                    <a:pt x="0" y="22"/>
                  </a:cubicBezTo>
                  <a:cubicBezTo>
                    <a:pt x="0" y="15"/>
                    <a:pt x="6" y="12"/>
                    <a:pt x="19" y="12"/>
                  </a:cubicBezTo>
                  <a:cubicBezTo>
                    <a:pt x="20" y="12"/>
                    <a:pt x="20" y="12"/>
                    <a:pt x="20" y="12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0" y="7"/>
                    <a:pt x="18" y="5"/>
                    <a:pt x="13" y="5"/>
                  </a:cubicBezTo>
                  <a:cubicBezTo>
                    <a:pt x="10" y="5"/>
                    <a:pt x="7" y="6"/>
                    <a:pt x="7" y="9"/>
                  </a:cubicBezTo>
                  <a:cubicBezTo>
                    <a:pt x="1" y="9"/>
                    <a:pt x="1" y="9"/>
                    <a:pt x="1" y="9"/>
                  </a:cubicBezTo>
                  <a:cubicBezTo>
                    <a:pt x="2" y="3"/>
                    <a:pt x="6" y="0"/>
                    <a:pt x="14" y="0"/>
                  </a:cubicBezTo>
                  <a:moveTo>
                    <a:pt x="18" y="16"/>
                  </a:moveTo>
                  <a:cubicBezTo>
                    <a:pt x="10" y="16"/>
                    <a:pt x="7" y="18"/>
                    <a:pt x="7" y="22"/>
                  </a:cubicBezTo>
                  <a:cubicBezTo>
                    <a:pt x="7" y="24"/>
                    <a:pt x="9" y="26"/>
                    <a:pt x="12" y="26"/>
                  </a:cubicBezTo>
                  <a:cubicBezTo>
                    <a:pt x="16" y="26"/>
                    <a:pt x="20" y="22"/>
                    <a:pt x="20" y="18"/>
                  </a:cubicBezTo>
                  <a:cubicBezTo>
                    <a:pt x="20" y="16"/>
                    <a:pt x="20" y="16"/>
                    <a:pt x="20" y="16"/>
                  </a:cubicBezTo>
                  <a:lnTo>
                    <a:pt x="18" y="1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0" name="Freeform 36"/>
            <p:cNvSpPr>
              <a:spLocks/>
            </p:cNvSpPr>
            <p:nvPr userDrawn="1"/>
          </p:nvSpPr>
          <p:spPr bwMode="auto">
            <a:xfrm>
              <a:off x="4938120" y="2871813"/>
              <a:ext cx="60325" cy="112713"/>
            </a:xfrm>
            <a:custGeom>
              <a:avLst/>
              <a:gdLst>
                <a:gd name="T0" fmla="*/ 16 w 16"/>
                <a:gd name="T1" fmla="*/ 7 h 30"/>
                <a:gd name="T2" fmla="*/ 14 w 16"/>
                <a:gd name="T3" fmla="*/ 7 h 30"/>
                <a:gd name="T4" fmla="*/ 7 w 16"/>
                <a:gd name="T5" fmla="*/ 16 h 30"/>
                <a:gd name="T6" fmla="*/ 7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7 h 30"/>
                <a:gd name="T16" fmla="*/ 14 w 16"/>
                <a:gd name="T17" fmla="*/ 0 h 30"/>
                <a:gd name="T18" fmla="*/ 16 w 16"/>
                <a:gd name="T19" fmla="*/ 0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5" y="7"/>
                    <a:pt x="14" y="7"/>
                  </a:cubicBezTo>
                  <a:cubicBezTo>
                    <a:pt x="10" y="7"/>
                    <a:pt x="7" y="10"/>
                    <a:pt x="7" y="16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8" y="3"/>
                    <a:pt x="10" y="0"/>
                    <a:pt x="14" y="0"/>
                  </a:cubicBezTo>
                  <a:cubicBezTo>
                    <a:pt x="15" y="0"/>
                    <a:pt x="15" y="0"/>
                    <a:pt x="16" y="0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1" name="Freeform 37"/>
            <p:cNvSpPr>
              <a:spLocks/>
            </p:cNvSpPr>
            <p:nvPr userDrawn="1"/>
          </p:nvSpPr>
          <p:spPr bwMode="auto">
            <a:xfrm>
              <a:off x="5009558" y="2871813"/>
              <a:ext cx="90488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1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3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7"/>
                    <a:pt x="16" y="5"/>
                    <a:pt x="13" y="5"/>
                  </a:cubicBezTo>
                  <a:cubicBezTo>
                    <a:pt x="9" y="5"/>
                    <a:pt x="6" y="8"/>
                    <a:pt x="6" y="13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2" name="Freeform 38"/>
            <p:cNvSpPr>
              <a:spLocks noEditPoints="1"/>
            </p:cNvSpPr>
            <p:nvPr userDrawn="1"/>
          </p:nvSpPr>
          <p:spPr bwMode="auto">
            <a:xfrm>
              <a:off x="5127034" y="2836888"/>
              <a:ext cx="22225" cy="147638"/>
            </a:xfrm>
            <a:custGeom>
              <a:avLst/>
              <a:gdLst>
                <a:gd name="T0" fmla="*/ 14 w 14"/>
                <a:gd name="T1" fmla="*/ 12 h 93"/>
                <a:gd name="T2" fmla="*/ 0 w 14"/>
                <a:gd name="T3" fmla="*/ 12 h 93"/>
                <a:gd name="T4" fmla="*/ 0 w 14"/>
                <a:gd name="T5" fmla="*/ 0 h 93"/>
                <a:gd name="T6" fmla="*/ 14 w 14"/>
                <a:gd name="T7" fmla="*/ 0 h 93"/>
                <a:gd name="T8" fmla="*/ 14 w 14"/>
                <a:gd name="T9" fmla="*/ 12 h 93"/>
                <a:gd name="T10" fmla="*/ 14 w 14"/>
                <a:gd name="T11" fmla="*/ 93 h 93"/>
                <a:gd name="T12" fmla="*/ 0 w 14"/>
                <a:gd name="T13" fmla="*/ 93 h 93"/>
                <a:gd name="T14" fmla="*/ 0 w 14"/>
                <a:gd name="T15" fmla="*/ 24 h 93"/>
                <a:gd name="T16" fmla="*/ 14 w 14"/>
                <a:gd name="T17" fmla="*/ 24 h 93"/>
                <a:gd name="T18" fmla="*/ 14 w 14"/>
                <a:gd name="T19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4" h="93">
                  <a:moveTo>
                    <a:pt x="14" y="12"/>
                  </a:moveTo>
                  <a:lnTo>
                    <a:pt x="0" y="12"/>
                  </a:lnTo>
                  <a:lnTo>
                    <a:pt x="0" y="0"/>
                  </a:lnTo>
                  <a:lnTo>
                    <a:pt x="14" y="0"/>
                  </a:lnTo>
                  <a:lnTo>
                    <a:pt x="14" y="12"/>
                  </a:lnTo>
                  <a:close/>
                  <a:moveTo>
                    <a:pt x="14" y="93"/>
                  </a:moveTo>
                  <a:lnTo>
                    <a:pt x="0" y="93"/>
                  </a:lnTo>
                  <a:lnTo>
                    <a:pt x="0" y="24"/>
                  </a:lnTo>
                  <a:lnTo>
                    <a:pt x="14" y="24"/>
                  </a:lnTo>
                  <a:lnTo>
                    <a:pt x="14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3" name="Freeform 39"/>
            <p:cNvSpPr>
              <a:spLocks/>
            </p:cNvSpPr>
            <p:nvPr userDrawn="1"/>
          </p:nvSpPr>
          <p:spPr bwMode="auto">
            <a:xfrm>
              <a:off x="5176247" y="2871813"/>
              <a:ext cx="88901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1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3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7"/>
                    <a:pt x="16" y="5"/>
                    <a:pt x="13" y="5"/>
                  </a:cubicBezTo>
                  <a:cubicBezTo>
                    <a:pt x="9" y="5"/>
                    <a:pt x="6" y="8"/>
                    <a:pt x="6" y="13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4" name="Freeform 40"/>
            <p:cNvSpPr>
              <a:spLocks noEditPoints="1"/>
            </p:cNvSpPr>
            <p:nvPr userDrawn="1"/>
          </p:nvSpPr>
          <p:spPr bwMode="auto">
            <a:xfrm>
              <a:off x="5281022" y="2855938"/>
              <a:ext cx="109538" cy="169863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7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5 h 45"/>
                <a:gd name="T14" fmla="*/ 11 w 29"/>
                <a:gd name="T15" fmla="*/ 28 h 45"/>
                <a:gd name="T16" fmla="*/ 19 w 29"/>
                <a:gd name="T17" fmla="*/ 28 h 45"/>
                <a:gd name="T18" fmla="*/ 29 w 29"/>
                <a:gd name="T19" fmla="*/ 36 h 45"/>
                <a:gd name="T20" fmla="*/ 14 w 29"/>
                <a:gd name="T21" fmla="*/ 45 h 45"/>
                <a:gd name="T22" fmla="*/ 0 w 29"/>
                <a:gd name="T23" fmla="*/ 37 h 45"/>
                <a:gd name="T24" fmla="*/ 4 w 29"/>
                <a:gd name="T25" fmla="*/ 31 h 45"/>
                <a:gd name="T26" fmla="*/ 1 w 29"/>
                <a:gd name="T27" fmla="*/ 27 h 45"/>
                <a:gd name="T28" fmla="*/ 6 w 29"/>
                <a:gd name="T29" fmla="*/ 21 h 45"/>
                <a:gd name="T30" fmla="*/ 2 w 29"/>
                <a:gd name="T31" fmla="*/ 14 h 45"/>
                <a:gd name="T32" fmla="*/ 14 w 29"/>
                <a:gd name="T33" fmla="*/ 4 h 45"/>
                <a:gd name="T34" fmla="*/ 20 w 29"/>
                <a:gd name="T35" fmla="*/ 6 h 45"/>
                <a:gd name="T36" fmla="*/ 27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6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6 h 45"/>
                <a:gd name="T54" fmla="*/ 8 w 29"/>
                <a:gd name="T55" fmla="*/ 14 h 45"/>
                <a:gd name="T56" fmla="*/ 14 w 29"/>
                <a:gd name="T57" fmla="*/ 20 h 45"/>
                <a:gd name="T58" fmla="*/ 19 w 29"/>
                <a:gd name="T59" fmla="*/ 14 h 45"/>
                <a:gd name="T60" fmla="*/ 14 w 29"/>
                <a:gd name="T61" fmla="*/ 8 h 45"/>
                <a:gd name="T62" fmla="*/ 8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8" y="5"/>
                    <a:pt x="27" y="5"/>
                  </a:cubicBezTo>
                  <a:cubicBezTo>
                    <a:pt x="25" y="5"/>
                    <a:pt x="23" y="6"/>
                    <a:pt x="23" y="7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1" y="24"/>
                    <a:pt x="14" y="24"/>
                  </a:cubicBezTo>
                  <a:cubicBezTo>
                    <a:pt x="13" y="24"/>
                    <a:pt x="11" y="23"/>
                    <a:pt x="10" y="23"/>
                  </a:cubicBezTo>
                  <a:cubicBezTo>
                    <a:pt x="8" y="24"/>
                    <a:pt x="7" y="24"/>
                    <a:pt x="7" y="25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19" y="28"/>
                    <a:pt x="19" y="28"/>
                    <a:pt x="19" y="28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1"/>
                    <a:pt x="24" y="45"/>
                    <a:pt x="14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1" y="32"/>
                    <a:pt x="4" y="31"/>
                  </a:cubicBezTo>
                  <a:cubicBezTo>
                    <a:pt x="2" y="30"/>
                    <a:pt x="1" y="29"/>
                    <a:pt x="1" y="27"/>
                  </a:cubicBezTo>
                  <a:cubicBezTo>
                    <a:pt x="1" y="24"/>
                    <a:pt x="3" y="22"/>
                    <a:pt x="6" y="21"/>
                  </a:cubicBezTo>
                  <a:cubicBezTo>
                    <a:pt x="3" y="20"/>
                    <a:pt x="2" y="17"/>
                    <a:pt x="2" y="14"/>
                  </a:cubicBezTo>
                  <a:cubicBezTo>
                    <a:pt x="2" y="9"/>
                    <a:pt x="7" y="4"/>
                    <a:pt x="14" y="4"/>
                  </a:cubicBezTo>
                  <a:cubicBezTo>
                    <a:pt x="16" y="4"/>
                    <a:pt x="18" y="5"/>
                    <a:pt x="20" y="6"/>
                  </a:cubicBezTo>
                  <a:cubicBezTo>
                    <a:pt x="20" y="2"/>
                    <a:pt x="23" y="0"/>
                    <a:pt x="27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6"/>
                  </a:moveTo>
                  <a:cubicBezTo>
                    <a:pt x="6" y="39"/>
                    <a:pt x="9" y="41"/>
                    <a:pt x="15" y="41"/>
                  </a:cubicBezTo>
                  <a:cubicBezTo>
                    <a:pt x="20" y="41"/>
                    <a:pt x="23" y="39"/>
                    <a:pt x="23" y="37"/>
                  </a:cubicBezTo>
                  <a:cubicBezTo>
                    <a:pt x="23" y="35"/>
                    <a:pt x="22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6" y="34"/>
                    <a:pt x="6" y="35"/>
                    <a:pt x="6" y="36"/>
                  </a:cubicBezTo>
                  <a:moveTo>
                    <a:pt x="8" y="14"/>
                  </a:moveTo>
                  <a:cubicBezTo>
                    <a:pt x="8" y="17"/>
                    <a:pt x="11" y="20"/>
                    <a:pt x="14" y="20"/>
                  </a:cubicBezTo>
                  <a:cubicBezTo>
                    <a:pt x="17" y="20"/>
                    <a:pt x="19" y="17"/>
                    <a:pt x="19" y="14"/>
                  </a:cubicBezTo>
                  <a:cubicBezTo>
                    <a:pt x="19" y="11"/>
                    <a:pt x="17" y="8"/>
                    <a:pt x="14" y="8"/>
                  </a:cubicBezTo>
                  <a:cubicBezTo>
                    <a:pt x="11" y="8"/>
                    <a:pt x="8" y="11"/>
                    <a:pt x="8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5" name="Freeform 41"/>
            <p:cNvSpPr>
              <a:spLocks/>
            </p:cNvSpPr>
            <p:nvPr userDrawn="1"/>
          </p:nvSpPr>
          <p:spPr bwMode="auto">
            <a:xfrm>
              <a:off x="5454061" y="2833713"/>
              <a:ext cx="71438" cy="150813"/>
            </a:xfrm>
            <a:custGeom>
              <a:avLst/>
              <a:gdLst>
                <a:gd name="T0" fmla="*/ 19 w 19"/>
                <a:gd name="T1" fmla="*/ 5 h 40"/>
                <a:gd name="T2" fmla="*/ 16 w 19"/>
                <a:gd name="T3" fmla="*/ 5 h 40"/>
                <a:gd name="T4" fmla="*/ 11 w 19"/>
                <a:gd name="T5" fmla="*/ 10 h 40"/>
                <a:gd name="T6" fmla="*/ 11 w 19"/>
                <a:gd name="T7" fmla="*/ 11 h 40"/>
                <a:gd name="T8" fmla="*/ 18 w 19"/>
                <a:gd name="T9" fmla="*/ 11 h 40"/>
                <a:gd name="T10" fmla="*/ 18 w 19"/>
                <a:gd name="T11" fmla="*/ 15 h 40"/>
                <a:gd name="T12" fmla="*/ 11 w 19"/>
                <a:gd name="T13" fmla="*/ 15 h 40"/>
                <a:gd name="T14" fmla="*/ 11 w 19"/>
                <a:gd name="T15" fmla="*/ 40 h 40"/>
                <a:gd name="T16" fmla="*/ 4 w 19"/>
                <a:gd name="T17" fmla="*/ 40 h 40"/>
                <a:gd name="T18" fmla="*/ 4 w 19"/>
                <a:gd name="T19" fmla="*/ 15 h 40"/>
                <a:gd name="T20" fmla="*/ 0 w 19"/>
                <a:gd name="T21" fmla="*/ 15 h 40"/>
                <a:gd name="T22" fmla="*/ 0 w 19"/>
                <a:gd name="T23" fmla="*/ 11 h 40"/>
                <a:gd name="T24" fmla="*/ 4 w 19"/>
                <a:gd name="T25" fmla="*/ 11 h 40"/>
                <a:gd name="T26" fmla="*/ 4 w 19"/>
                <a:gd name="T27" fmla="*/ 10 h 40"/>
                <a:gd name="T28" fmla="*/ 14 w 19"/>
                <a:gd name="T29" fmla="*/ 0 h 40"/>
                <a:gd name="T30" fmla="*/ 19 w 19"/>
                <a:gd name="T31" fmla="*/ 1 h 40"/>
                <a:gd name="T32" fmla="*/ 19 w 19"/>
                <a:gd name="T33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" h="40">
                  <a:moveTo>
                    <a:pt x="19" y="5"/>
                  </a:moveTo>
                  <a:cubicBezTo>
                    <a:pt x="18" y="5"/>
                    <a:pt x="16" y="5"/>
                    <a:pt x="16" y="5"/>
                  </a:cubicBezTo>
                  <a:cubicBezTo>
                    <a:pt x="12" y="5"/>
                    <a:pt x="11" y="7"/>
                    <a:pt x="11" y="10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4" y="40"/>
                    <a:pt x="4" y="40"/>
                    <a:pt x="4" y="40"/>
                  </a:cubicBezTo>
                  <a:cubicBezTo>
                    <a:pt x="4" y="15"/>
                    <a:pt x="4" y="15"/>
                    <a:pt x="4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11"/>
                    <a:pt x="4" y="11"/>
                    <a:pt x="4" y="11"/>
                  </a:cubicBezTo>
                  <a:cubicBezTo>
                    <a:pt x="4" y="10"/>
                    <a:pt x="4" y="10"/>
                    <a:pt x="4" y="10"/>
                  </a:cubicBezTo>
                  <a:cubicBezTo>
                    <a:pt x="4" y="4"/>
                    <a:pt x="7" y="0"/>
                    <a:pt x="14" y="0"/>
                  </a:cubicBezTo>
                  <a:cubicBezTo>
                    <a:pt x="16" y="0"/>
                    <a:pt x="18" y="0"/>
                    <a:pt x="19" y="1"/>
                  </a:cubicBezTo>
                  <a:lnTo>
                    <a:pt x="19" y="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6" name="Freeform 42"/>
            <p:cNvSpPr>
              <a:spLocks noEditPoints="1"/>
            </p:cNvSpPr>
            <p:nvPr userDrawn="1"/>
          </p:nvSpPr>
          <p:spPr bwMode="auto">
            <a:xfrm>
              <a:off x="5525499" y="2871813"/>
              <a:ext cx="104776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2"/>
                    <a:pt x="9" y="26"/>
                    <a:pt x="14" y="26"/>
                  </a:cubicBezTo>
                  <a:cubicBezTo>
                    <a:pt x="18" y="26"/>
                    <a:pt x="21" y="22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9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7" name="Freeform 43"/>
            <p:cNvSpPr>
              <a:spLocks/>
            </p:cNvSpPr>
            <p:nvPr userDrawn="1"/>
          </p:nvSpPr>
          <p:spPr bwMode="auto">
            <a:xfrm>
              <a:off x="5649325" y="2871813"/>
              <a:ext cx="57150" cy="112713"/>
            </a:xfrm>
            <a:custGeom>
              <a:avLst/>
              <a:gdLst>
                <a:gd name="T0" fmla="*/ 15 w 15"/>
                <a:gd name="T1" fmla="*/ 7 h 30"/>
                <a:gd name="T2" fmla="*/ 14 w 15"/>
                <a:gd name="T3" fmla="*/ 7 h 30"/>
                <a:gd name="T4" fmla="*/ 6 w 15"/>
                <a:gd name="T5" fmla="*/ 16 h 30"/>
                <a:gd name="T6" fmla="*/ 6 w 15"/>
                <a:gd name="T7" fmla="*/ 30 h 30"/>
                <a:gd name="T8" fmla="*/ 0 w 15"/>
                <a:gd name="T9" fmla="*/ 30 h 30"/>
                <a:gd name="T10" fmla="*/ 0 w 15"/>
                <a:gd name="T11" fmla="*/ 1 h 30"/>
                <a:gd name="T12" fmla="*/ 5 w 15"/>
                <a:gd name="T13" fmla="*/ 1 h 30"/>
                <a:gd name="T14" fmla="*/ 5 w 15"/>
                <a:gd name="T15" fmla="*/ 7 h 30"/>
                <a:gd name="T16" fmla="*/ 14 w 15"/>
                <a:gd name="T17" fmla="*/ 0 h 30"/>
                <a:gd name="T18" fmla="*/ 15 w 15"/>
                <a:gd name="T19" fmla="*/ 0 h 30"/>
                <a:gd name="T20" fmla="*/ 15 w 15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" h="30">
                  <a:moveTo>
                    <a:pt x="15" y="7"/>
                  </a:moveTo>
                  <a:cubicBezTo>
                    <a:pt x="15" y="7"/>
                    <a:pt x="14" y="7"/>
                    <a:pt x="14" y="7"/>
                  </a:cubicBezTo>
                  <a:cubicBezTo>
                    <a:pt x="9" y="7"/>
                    <a:pt x="6" y="10"/>
                    <a:pt x="6" y="16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7" y="3"/>
                    <a:pt x="10" y="0"/>
                    <a:pt x="14" y="0"/>
                  </a:cubicBezTo>
                  <a:cubicBezTo>
                    <a:pt x="14" y="0"/>
                    <a:pt x="15" y="0"/>
                    <a:pt x="15" y="0"/>
                  </a:cubicBezTo>
                  <a:lnTo>
                    <a:pt x="15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8" name="Rectangle 44"/>
            <p:cNvSpPr>
              <a:spLocks noChangeArrowheads="1"/>
            </p:cNvSpPr>
            <p:nvPr userDrawn="1"/>
          </p:nvSpPr>
          <p:spPr bwMode="auto">
            <a:xfrm>
              <a:off x="5785851" y="2836888"/>
              <a:ext cx="22225" cy="14763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9" name="Freeform 45"/>
            <p:cNvSpPr>
              <a:spLocks noEditPoints="1"/>
            </p:cNvSpPr>
            <p:nvPr userDrawn="1"/>
          </p:nvSpPr>
          <p:spPr bwMode="auto">
            <a:xfrm>
              <a:off x="5833476" y="2836888"/>
              <a:ext cx="23813" cy="147638"/>
            </a:xfrm>
            <a:custGeom>
              <a:avLst/>
              <a:gdLst>
                <a:gd name="T0" fmla="*/ 15 w 15"/>
                <a:gd name="T1" fmla="*/ 12 h 93"/>
                <a:gd name="T2" fmla="*/ 0 w 15"/>
                <a:gd name="T3" fmla="*/ 12 h 93"/>
                <a:gd name="T4" fmla="*/ 0 w 15"/>
                <a:gd name="T5" fmla="*/ 0 h 93"/>
                <a:gd name="T6" fmla="*/ 15 w 15"/>
                <a:gd name="T7" fmla="*/ 0 h 93"/>
                <a:gd name="T8" fmla="*/ 15 w 15"/>
                <a:gd name="T9" fmla="*/ 12 h 93"/>
                <a:gd name="T10" fmla="*/ 15 w 15"/>
                <a:gd name="T11" fmla="*/ 93 h 93"/>
                <a:gd name="T12" fmla="*/ 0 w 15"/>
                <a:gd name="T13" fmla="*/ 93 h 93"/>
                <a:gd name="T14" fmla="*/ 0 w 15"/>
                <a:gd name="T15" fmla="*/ 24 h 93"/>
                <a:gd name="T16" fmla="*/ 15 w 15"/>
                <a:gd name="T17" fmla="*/ 24 h 93"/>
                <a:gd name="T18" fmla="*/ 15 w 15"/>
                <a:gd name="T19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5" h="93">
                  <a:moveTo>
                    <a:pt x="15" y="12"/>
                  </a:moveTo>
                  <a:lnTo>
                    <a:pt x="0" y="12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2"/>
                  </a:lnTo>
                  <a:close/>
                  <a:moveTo>
                    <a:pt x="15" y="93"/>
                  </a:moveTo>
                  <a:lnTo>
                    <a:pt x="0" y="93"/>
                  </a:lnTo>
                  <a:lnTo>
                    <a:pt x="0" y="24"/>
                  </a:lnTo>
                  <a:lnTo>
                    <a:pt x="15" y="24"/>
                  </a:lnTo>
                  <a:lnTo>
                    <a:pt x="15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0" name="Freeform 46"/>
            <p:cNvSpPr>
              <a:spLocks/>
            </p:cNvSpPr>
            <p:nvPr userDrawn="1"/>
          </p:nvSpPr>
          <p:spPr bwMode="auto">
            <a:xfrm>
              <a:off x="5871577" y="2833713"/>
              <a:ext cx="76201" cy="150813"/>
            </a:xfrm>
            <a:custGeom>
              <a:avLst/>
              <a:gdLst>
                <a:gd name="T0" fmla="*/ 20 w 20"/>
                <a:gd name="T1" fmla="*/ 5 h 40"/>
                <a:gd name="T2" fmla="*/ 16 w 20"/>
                <a:gd name="T3" fmla="*/ 5 h 40"/>
                <a:gd name="T4" fmla="*/ 11 w 20"/>
                <a:gd name="T5" fmla="*/ 10 h 40"/>
                <a:gd name="T6" fmla="*/ 11 w 20"/>
                <a:gd name="T7" fmla="*/ 11 h 40"/>
                <a:gd name="T8" fmla="*/ 18 w 20"/>
                <a:gd name="T9" fmla="*/ 11 h 40"/>
                <a:gd name="T10" fmla="*/ 18 w 20"/>
                <a:gd name="T11" fmla="*/ 15 h 40"/>
                <a:gd name="T12" fmla="*/ 11 w 20"/>
                <a:gd name="T13" fmla="*/ 15 h 40"/>
                <a:gd name="T14" fmla="*/ 11 w 20"/>
                <a:gd name="T15" fmla="*/ 40 h 40"/>
                <a:gd name="T16" fmla="*/ 5 w 20"/>
                <a:gd name="T17" fmla="*/ 40 h 40"/>
                <a:gd name="T18" fmla="*/ 5 w 20"/>
                <a:gd name="T19" fmla="*/ 15 h 40"/>
                <a:gd name="T20" fmla="*/ 0 w 20"/>
                <a:gd name="T21" fmla="*/ 15 h 40"/>
                <a:gd name="T22" fmla="*/ 0 w 20"/>
                <a:gd name="T23" fmla="*/ 11 h 40"/>
                <a:gd name="T24" fmla="*/ 5 w 20"/>
                <a:gd name="T25" fmla="*/ 11 h 40"/>
                <a:gd name="T26" fmla="*/ 5 w 20"/>
                <a:gd name="T27" fmla="*/ 10 h 40"/>
                <a:gd name="T28" fmla="*/ 14 w 20"/>
                <a:gd name="T29" fmla="*/ 0 h 40"/>
                <a:gd name="T30" fmla="*/ 20 w 20"/>
                <a:gd name="T31" fmla="*/ 1 h 40"/>
                <a:gd name="T32" fmla="*/ 20 w 20"/>
                <a:gd name="T33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0" h="40">
                  <a:moveTo>
                    <a:pt x="20" y="5"/>
                  </a:moveTo>
                  <a:cubicBezTo>
                    <a:pt x="18" y="5"/>
                    <a:pt x="17" y="5"/>
                    <a:pt x="16" y="5"/>
                  </a:cubicBezTo>
                  <a:cubicBezTo>
                    <a:pt x="12" y="5"/>
                    <a:pt x="11" y="7"/>
                    <a:pt x="11" y="10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5" y="40"/>
                    <a:pt x="5" y="40"/>
                    <a:pt x="5" y="40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5" y="11"/>
                    <a:pt x="5" y="11"/>
                    <a:pt x="5" y="11"/>
                  </a:cubicBezTo>
                  <a:cubicBezTo>
                    <a:pt x="5" y="10"/>
                    <a:pt x="5" y="10"/>
                    <a:pt x="5" y="10"/>
                  </a:cubicBezTo>
                  <a:cubicBezTo>
                    <a:pt x="5" y="4"/>
                    <a:pt x="8" y="0"/>
                    <a:pt x="14" y="0"/>
                  </a:cubicBezTo>
                  <a:cubicBezTo>
                    <a:pt x="16" y="0"/>
                    <a:pt x="18" y="0"/>
                    <a:pt x="20" y="1"/>
                  </a:cubicBezTo>
                  <a:lnTo>
                    <a:pt x="20" y="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1" name="Freeform 47"/>
            <p:cNvSpPr>
              <a:spLocks noEditPoints="1"/>
            </p:cNvSpPr>
            <p:nvPr userDrawn="1"/>
          </p:nvSpPr>
          <p:spPr bwMode="auto">
            <a:xfrm>
              <a:off x="5943015" y="2871813"/>
              <a:ext cx="106363" cy="117476"/>
            </a:xfrm>
            <a:custGeom>
              <a:avLst/>
              <a:gdLst>
                <a:gd name="T0" fmla="*/ 7 w 28"/>
                <a:gd name="T1" fmla="*/ 17 h 31"/>
                <a:gd name="T2" fmla="*/ 14 w 28"/>
                <a:gd name="T3" fmla="*/ 26 h 31"/>
                <a:gd name="T4" fmla="*/ 21 w 28"/>
                <a:gd name="T5" fmla="*/ 21 h 31"/>
                <a:gd name="T6" fmla="*/ 27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5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2 h 31"/>
                <a:gd name="T22" fmla="*/ 14 w 28"/>
                <a:gd name="T23" fmla="*/ 5 h 31"/>
                <a:gd name="T24" fmla="*/ 7 w 28"/>
                <a:gd name="T25" fmla="*/ 12 h 31"/>
                <a:gd name="T26" fmla="*/ 21 w 28"/>
                <a:gd name="T27" fmla="*/ 12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8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1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5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2"/>
                  </a:moveTo>
                  <a:cubicBezTo>
                    <a:pt x="21" y="7"/>
                    <a:pt x="18" y="5"/>
                    <a:pt x="14" y="5"/>
                  </a:cubicBezTo>
                  <a:cubicBezTo>
                    <a:pt x="10" y="5"/>
                    <a:pt x="7" y="8"/>
                    <a:pt x="7" y="12"/>
                  </a:cubicBezTo>
                  <a:lnTo>
                    <a:pt x="21" y="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1143723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hf hdr="0" dt="0"/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accent6"/>
          </a:solidFill>
          <a:latin typeface="Montreal-DemiBold" pitchFamily="2" charset="0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buFont typeface="Arial" pitchFamily="34" charset="0"/>
        <a:buNone/>
        <a:defRPr lang="en-US" sz="1600" kern="1200" cap="all" baseline="0" dirty="0" smtClean="0">
          <a:solidFill>
            <a:schemeClr val="accent6">
              <a:lumMod val="60000"/>
              <a:lumOff val="40000"/>
            </a:schemeClr>
          </a:solidFill>
          <a:latin typeface="+mn-lt"/>
          <a:ea typeface="+mn-ea"/>
          <a:cs typeface="+mn-cs"/>
        </a:defRPr>
      </a:lvl1pPr>
      <a:lvl2pPr marL="355600" indent="-173038" algn="l" defTabSz="9144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Font typeface="Wingdings" pitchFamily="2" charset="2"/>
        <a:buChar char="§"/>
        <a:tabLst>
          <a:tab pos="355600" algn="l"/>
        </a:tabLst>
        <a:defRPr sz="1400" kern="1200">
          <a:solidFill>
            <a:schemeClr val="tx2"/>
          </a:solidFill>
          <a:latin typeface="+mn-lt"/>
          <a:ea typeface="+mn-ea"/>
          <a:cs typeface="+mn-cs"/>
        </a:defRPr>
      </a:lvl2pPr>
      <a:lvl3pPr marL="538163" indent="-182563" algn="l" defTabSz="9144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3pPr>
      <a:lvl4pPr marL="720725" indent="-182563" algn="l" defTabSz="9144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Font typeface="Wingdings" pitchFamily="2" charset="2"/>
        <a:buChar char="§"/>
        <a:defRPr sz="1100" kern="1200">
          <a:solidFill>
            <a:schemeClr val="tx2"/>
          </a:solidFill>
          <a:latin typeface="+mn-lt"/>
          <a:ea typeface="+mn-ea"/>
          <a:cs typeface="+mn-cs"/>
        </a:defRPr>
      </a:lvl4pPr>
      <a:lvl5pPr marL="892175" indent="-171450" algn="l" defTabSz="9144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Font typeface="Wingdings" pitchFamily="2" charset="2"/>
        <a:buChar char="§"/>
        <a:defRPr sz="11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oraus.de/html/foraus_index.php" TargetMode="External"/><Relationship Id="rId2" Type="http://schemas.openxmlformats.org/officeDocument/2006/relationships/hyperlink" Target="https://www.tes.com/teaching-resources" TargetMode="External"/><Relationship Id="rId1" Type="http://schemas.openxmlformats.org/officeDocument/2006/relationships/slideLayout" Target="../slideLayouts/slideLayout3.xml"/><Relationship Id="rId6" Type="http://schemas.openxmlformats.org/officeDocument/2006/relationships/hyperlink" Target="https://connections.etf.europa.eu/communities/community/cpd" TargetMode="External"/><Relationship Id="rId5" Type="http://schemas.openxmlformats.org/officeDocument/2006/relationships/hyperlink" Target="http://dschool.edu.gr/" TargetMode="External"/><Relationship Id="rId4" Type="http://schemas.openxmlformats.org/officeDocument/2006/relationships/hyperlink" Target="http://www.sfivet.swiss/node/20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connections.etf.europa.eu/communities/community/cpd" TargetMode="External"/><Relationship Id="rId2" Type="http://schemas.openxmlformats.org/officeDocument/2006/relationships/hyperlink" Target="http://www.etf.europa.eu/" TargetMode="External"/><Relationship Id="rId1" Type="http://schemas.openxmlformats.org/officeDocument/2006/relationships/slideLayout" Target="../slideLayouts/slideLayout3.xml"/><Relationship Id="rId4" Type="http://schemas.openxmlformats.org/officeDocument/2006/relationships/hyperlink" Target="mailto:Julian.stanley@etf.europa.eu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4"/>
          <p:cNvSpPr>
            <a:spLocks noGrp="1"/>
          </p:cNvSpPr>
          <p:nvPr>
            <p:ph type="ctrTitle"/>
          </p:nvPr>
        </p:nvSpPr>
        <p:spPr>
          <a:xfrm>
            <a:off x="299953" y="1252074"/>
            <a:ext cx="4272048" cy="919531"/>
          </a:xfrm>
        </p:spPr>
        <p:txBody>
          <a:bodyPr/>
          <a:lstStyle/>
          <a:p>
            <a:r>
              <a:rPr lang="en-GB" sz="1200" dirty="0" err="1" smtClean="0"/>
              <a:t>Rrjetet</a:t>
            </a:r>
            <a:r>
              <a:rPr lang="en-GB" sz="1200" dirty="0" smtClean="0"/>
              <a:t> </a:t>
            </a:r>
            <a:r>
              <a:rPr lang="en-GB" sz="1200" dirty="0" err="1" smtClean="0"/>
              <a:t>Virtuale</a:t>
            </a:r>
            <a:r>
              <a:rPr lang="en-GB" sz="1200" dirty="0" smtClean="0"/>
              <a:t> </a:t>
            </a:r>
            <a:r>
              <a:rPr lang="en-GB" sz="1200" dirty="0" err="1" smtClean="0"/>
              <a:t>për</a:t>
            </a:r>
            <a:r>
              <a:rPr lang="en-GB" sz="1200" dirty="0" smtClean="0"/>
              <a:t> </a:t>
            </a:r>
            <a:r>
              <a:rPr lang="en-GB" sz="1200" dirty="0" err="1" smtClean="0"/>
              <a:t>zhvillimin</a:t>
            </a:r>
            <a:r>
              <a:rPr lang="en-GB" sz="1200" dirty="0" smtClean="0"/>
              <a:t> </a:t>
            </a:r>
            <a:r>
              <a:rPr lang="en-GB" sz="1200" dirty="0" err="1" smtClean="0"/>
              <a:t>profesional</a:t>
            </a:r>
            <a:r>
              <a:rPr lang="en-GB" sz="1200" dirty="0" smtClean="0"/>
              <a:t> </a:t>
            </a:r>
            <a:r>
              <a:rPr lang="en-GB" sz="1200" dirty="0" err="1" smtClean="0"/>
              <a:t>të</a:t>
            </a:r>
            <a:r>
              <a:rPr lang="en-GB" sz="1200" dirty="0" smtClean="0"/>
              <a:t> </a:t>
            </a:r>
            <a:r>
              <a:rPr lang="en-GB" sz="1200" dirty="0" err="1" smtClean="0"/>
              <a:t>mësuesve</a:t>
            </a:r>
            <a:r>
              <a:rPr lang="en-GB" sz="1200" dirty="0" smtClean="0"/>
              <a:t> </a:t>
            </a:r>
            <a:r>
              <a:rPr lang="en-GB" sz="1200" dirty="0" err="1" smtClean="0"/>
              <a:t>dhe</a:t>
            </a:r>
            <a:r>
              <a:rPr lang="en-GB" sz="1200" dirty="0" smtClean="0"/>
              <a:t> </a:t>
            </a:r>
            <a:r>
              <a:rPr lang="en-GB" sz="1200" dirty="0" err="1" smtClean="0"/>
              <a:t>trajnuesve</a:t>
            </a:r>
            <a:r>
              <a:rPr lang="en-GB" sz="1200" dirty="0" smtClean="0"/>
              <a:t>  </a:t>
            </a:r>
            <a:r>
              <a:rPr lang="en-GB" sz="1200" dirty="0" err="1" smtClean="0"/>
              <a:t>në</a:t>
            </a:r>
            <a:r>
              <a:rPr lang="en-GB" sz="1200" dirty="0" smtClean="0"/>
              <a:t> </a:t>
            </a:r>
            <a:r>
              <a:rPr lang="en-GB" sz="1200" dirty="0" err="1" smtClean="0"/>
              <a:t>shqipëri</a:t>
            </a:r>
            <a:endParaRPr lang="en-GB" sz="1200" dirty="0"/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it-IT" sz="1200" dirty="0" smtClean="0"/>
              <a:t>Julian STANLEY, </a:t>
            </a:r>
          </a:p>
          <a:p>
            <a:r>
              <a:rPr lang="it-IT" sz="1200" dirty="0" smtClean="0"/>
              <a:t>Fondacioni Europian i TRAjnimit</a:t>
            </a:r>
          </a:p>
        </p:txBody>
      </p:sp>
      <p:sp>
        <p:nvSpPr>
          <p:cNvPr id="21" name="Text Placeholder 20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GB" sz="1200" dirty="0"/>
          </a:p>
        </p:txBody>
      </p:sp>
    </p:spTree>
    <p:extLst>
      <p:ext uri="{BB962C8B-B14F-4D97-AF65-F5344CB8AC3E}">
        <p14:creationId xmlns:p14="http://schemas.microsoft.com/office/powerpoint/2010/main" val="527047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60440965"/>
              </p:ext>
            </p:extLst>
          </p:nvPr>
        </p:nvGraphicFramePr>
        <p:xfrm>
          <a:off x="1115616" y="267494"/>
          <a:ext cx="6336704" cy="39604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8276834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Disa</a:t>
            </a:r>
            <a:r>
              <a:rPr lang="en-GB" dirty="0" smtClean="0"/>
              <a:t> </a:t>
            </a:r>
            <a:r>
              <a:rPr lang="en-GB" dirty="0" err="1" smtClean="0"/>
              <a:t>shembuj</a:t>
            </a:r>
            <a:r>
              <a:rPr lang="en-GB" dirty="0" smtClean="0"/>
              <a:t> </a:t>
            </a:r>
            <a:r>
              <a:rPr lang="en-GB" dirty="0" err="1" smtClean="0"/>
              <a:t>të</a:t>
            </a:r>
            <a:r>
              <a:rPr lang="en-GB" dirty="0" smtClean="0"/>
              <a:t> </a:t>
            </a:r>
            <a:r>
              <a:rPr lang="en-GB" dirty="0" err="1" smtClean="0"/>
              <a:t>platformave</a:t>
            </a:r>
            <a:r>
              <a:rPr lang="en-GB" dirty="0" smtClean="0"/>
              <a:t> </a:t>
            </a:r>
            <a:r>
              <a:rPr lang="en-GB" dirty="0" err="1" smtClean="0"/>
              <a:t>virtuale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lnSpcReduction="10000"/>
          </a:bodyPr>
          <a:lstStyle/>
          <a:p>
            <a:endParaRPr lang="en-GB" b="1" u="sng" dirty="0" smtClean="0">
              <a:hlinkClick r:id="rId2"/>
            </a:endParaRPr>
          </a:p>
          <a:p>
            <a:r>
              <a:rPr lang="en-GB" b="1" u="sng" dirty="0" smtClean="0">
                <a:hlinkClick r:id="rId2"/>
              </a:rPr>
              <a:t>TES </a:t>
            </a:r>
            <a:r>
              <a:rPr lang="en-GB" b="1" u="sng" dirty="0">
                <a:hlinkClick r:id="rId2"/>
              </a:rPr>
              <a:t>Resources. For teachers, by </a:t>
            </a:r>
            <a:r>
              <a:rPr lang="en-GB" b="1" u="sng" dirty="0" smtClean="0">
                <a:hlinkClick r:id="rId2"/>
              </a:rPr>
              <a:t>teachers</a:t>
            </a:r>
            <a:endParaRPr lang="en-GB" b="1" u="sng" dirty="0" smtClean="0"/>
          </a:p>
          <a:p>
            <a:r>
              <a:rPr lang="nl-NL" u="sng" dirty="0">
                <a:hlinkClick r:id="rId3"/>
              </a:rPr>
              <a:t>FORAUS</a:t>
            </a:r>
            <a:r>
              <a:rPr lang="nl-NL" dirty="0"/>
              <a:t> </a:t>
            </a:r>
            <a:r>
              <a:rPr lang="nl-NL" dirty="0" smtClean="0"/>
              <a:t>Në GJermanI</a:t>
            </a:r>
          </a:p>
          <a:p>
            <a:pPr lvl="0"/>
            <a:r>
              <a:rPr lang="en-GB" b="1" u="sng" dirty="0" smtClean="0"/>
              <a:t>website </a:t>
            </a:r>
            <a:r>
              <a:rPr lang="en-GB" b="1" u="sng" dirty="0"/>
              <a:t>of the </a:t>
            </a:r>
            <a:r>
              <a:rPr lang="en-GB" b="1" u="sng" dirty="0" err="1" smtClean="0"/>
              <a:t>SWiss</a:t>
            </a:r>
            <a:r>
              <a:rPr lang="en-GB" b="1" u="sng" dirty="0" smtClean="0"/>
              <a:t> </a:t>
            </a:r>
            <a:r>
              <a:rPr lang="en-GB" b="1" u="sng" dirty="0"/>
              <a:t>Federal Institute for Vocational Education and </a:t>
            </a:r>
            <a:r>
              <a:rPr lang="en-GB" b="1" u="sng" dirty="0" smtClean="0"/>
              <a:t>Training</a:t>
            </a:r>
            <a:r>
              <a:rPr lang="en-GB" b="1" dirty="0"/>
              <a:t> </a:t>
            </a:r>
            <a:r>
              <a:rPr lang="en-GB" b="1" u="sng" dirty="0" smtClean="0">
                <a:hlinkClick r:id="rId4"/>
              </a:rPr>
              <a:t>SFIVET</a:t>
            </a:r>
            <a:r>
              <a:rPr lang="en-GB" b="1" dirty="0" smtClean="0"/>
              <a:t> </a:t>
            </a:r>
          </a:p>
          <a:p>
            <a:pPr lvl="0"/>
            <a:r>
              <a:rPr lang="en-GB" b="1" dirty="0" smtClean="0"/>
              <a:t>(FAQJA E INSTITUTIT FEDERAL ZVICERAN </a:t>
            </a:r>
            <a:r>
              <a:rPr lang="en-GB" b="1" dirty="0" err="1" smtClean="0"/>
              <a:t>PëR</a:t>
            </a:r>
            <a:r>
              <a:rPr lang="en-GB" b="1" dirty="0" smtClean="0"/>
              <a:t> ARSIMIN DHE FORMIMIN PROFESIONAL)</a:t>
            </a:r>
            <a:endParaRPr lang="en-GB" b="1" dirty="0"/>
          </a:p>
          <a:p>
            <a:r>
              <a:rPr lang="en-GB" b="1" u="sng" dirty="0">
                <a:hlinkClick r:id="rId5"/>
              </a:rPr>
              <a:t>DSCHOOL</a:t>
            </a:r>
            <a:r>
              <a:rPr lang="en-GB" b="1" dirty="0"/>
              <a:t> </a:t>
            </a:r>
            <a:r>
              <a:rPr lang="en-GB" b="1" dirty="0" err="1" smtClean="0"/>
              <a:t>Në</a:t>
            </a:r>
            <a:r>
              <a:rPr lang="en-GB" b="1" dirty="0" smtClean="0"/>
              <a:t> GREQI</a:t>
            </a:r>
          </a:p>
          <a:p>
            <a:r>
              <a:rPr lang="en-GB" b="1" dirty="0">
                <a:hlinkClick r:id="rId6"/>
              </a:rPr>
              <a:t>https://connections.etf.europa.eu/communities/community/cpd</a:t>
            </a:r>
            <a:endParaRPr lang="en-GB" dirty="0"/>
          </a:p>
          <a:p>
            <a:endParaRPr lang="en-GB" b="1" dirty="0"/>
          </a:p>
          <a:p>
            <a:endParaRPr lang="en-GB" b="1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89952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Përse</a:t>
            </a:r>
            <a:r>
              <a:rPr lang="en-GB" dirty="0" smtClean="0"/>
              <a:t> </a:t>
            </a:r>
            <a:r>
              <a:rPr lang="en-GB" dirty="0" err="1" smtClean="0"/>
              <a:t>rrjetëzim</a:t>
            </a:r>
            <a:r>
              <a:rPr lang="en-GB" dirty="0" smtClean="0"/>
              <a:t> virtual?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en-GB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BURIME </a:t>
            </a:r>
            <a:r>
              <a:rPr lang="en-GB" dirty="0" err="1" smtClean="0"/>
              <a:t>Të</a:t>
            </a:r>
            <a:r>
              <a:rPr lang="en-GB" dirty="0" smtClean="0"/>
              <a:t> HAPURA ARSIMORE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err="1" smtClean="0"/>
              <a:t>Kthimi</a:t>
            </a:r>
            <a:r>
              <a:rPr lang="en-GB" dirty="0" smtClean="0"/>
              <a:t> I </a:t>
            </a:r>
            <a:r>
              <a:rPr lang="en-GB" dirty="0" err="1" smtClean="0"/>
              <a:t>bashkëpunimit</a:t>
            </a:r>
            <a:r>
              <a:rPr lang="en-GB" dirty="0" smtClean="0"/>
              <a:t> </a:t>
            </a:r>
            <a:r>
              <a:rPr lang="en-GB" dirty="0" err="1" smtClean="0"/>
              <a:t>në</a:t>
            </a:r>
            <a:r>
              <a:rPr lang="en-GB" dirty="0" smtClean="0"/>
              <a:t> </a:t>
            </a:r>
            <a:r>
              <a:rPr lang="en-GB" i="1" dirty="0" smtClean="0"/>
              <a:t>‘no brainer’</a:t>
            </a:r>
            <a:r>
              <a:rPr i="1" smtClean="0"/>
              <a:t> </a:t>
            </a:r>
            <a:r>
              <a:rPr smtClean="0"/>
              <a:t>(diçka q</a:t>
            </a:r>
            <a:r>
              <a:rPr lang="en-US" dirty="0" smtClean="0"/>
              <a:t>ë</a:t>
            </a:r>
            <a:r>
              <a:rPr smtClean="0"/>
              <a:t> k</a:t>
            </a:r>
            <a:r>
              <a:rPr lang="en-US" dirty="0" smtClean="0"/>
              <a:t>ë</a:t>
            </a:r>
            <a:r>
              <a:rPr smtClean="0"/>
              <a:t>rkon ose p</a:t>
            </a:r>
            <a:r>
              <a:rPr lang="en-US" dirty="0" smtClean="0"/>
              <a:t>ë</a:t>
            </a:r>
            <a:r>
              <a:rPr smtClean="0"/>
              <a:t>rfshin pak ose aspak p</a:t>
            </a:r>
            <a:r>
              <a:rPr lang="en-US" dirty="0" smtClean="0"/>
              <a:t>ë</a:t>
            </a:r>
            <a:r>
              <a:rPr smtClean="0"/>
              <a:t>rpjekje mendore)</a:t>
            </a:r>
            <a:endParaRPr lang="en-GB" u="sng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err="1" smtClean="0"/>
              <a:t>RiVendosja</a:t>
            </a:r>
            <a:r>
              <a:rPr lang="en-GB" dirty="0" smtClean="0"/>
              <a:t> e  ‘</a:t>
            </a:r>
            <a:r>
              <a:rPr lang="en-GB" dirty="0" err="1" smtClean="0"/>
              <a:t>profesionistit</a:t>
            </a:r>
            <a:r>
              <a:rPr lang="en-GB" dirty="0" smtClean="0"/>
              <a:t>’ </a:t>
            </a:r>
            <a:r>
              <a:rPr lang="en-GB" dirty="0" err="1" smtClean="0"/>
              <a:t>në</a:t>
            </a:r>
            <a:r>
              <a:rPr lang="en-GB" dirty="0" smtClean="0"/>
              <a:t> </a:t>
            </a:r>
            <a:r>
              <a:rPr lang="en-GB" dirty="0" err="1" smtClean="0"/>
              <a:t>zhvillim</a:t>
            </a:r>
            <a:r>
              <a:rPr lang="en-GB" dirty="0" smtClean="0"/>
              <a:t> </a:t>
            </a:r>
            <a:r>
              <a:rPr lang="en-GB" dirty="0" err="1" smtClean="0"/>
              <a:t>profesional</a:t>
            </a:r>
            <a:endParaRPr lang="en-GB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err="1" smtClean="0"/>
              <a:t>Kombinimi</a:t>
            </a:r>
            <a:r>
              <a:rPr lang="en-GB" dirty="0" smtClean="0"/>
              <a:t> I </a:t>
            </a:r>
            <a:r>
              <a:rPr lang="en-GB" dirty="0" err="1" smtClean="0"/>
              <a:t>EVENTEve</a:t>
            </a:r>
            <a:r>
              <a:rPr lang="en-GB" dirty="0" smtClean="0"/>
              <a:t> </a:t>
            </a:r>
            <a:r>
              <a:rPr lang="en-GB" dirty="0" err="1" smtClean="0"/>
              <a:t>PëR</a:t>
            </a:r>
            <a:r>
              <a:rPr lang="en-GB" dirty="0" smtClean="0"/>
              <a:t> </a:t>
            </a:r>
            <a:r>
              <a:rPr lang="en-GB" dirty="0" err="1" smtClean="0"/>
              <a:t>TRAJNIMin</a:t>
            </a:r>
            <a:r>
              <a:rPr lang="en-GB" dirty="0" smtClean="0"/>
              <a:t> ME PLATFORMAT VIRTUALE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VIDEO </a:t>
            </a:r>
            <a:r>
              <a:rPr lang="en-GB" dirty="0" err="1" smtClean="0"/>
              <a:t>DIxHITALE</a:t>
            </a:r>
            <a:endParaRPr lang="en-GB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FUQIZIMI I ‘HERONJVE’ </a:t>
            </a:r>
            <a:r>
              <a:rPr lang="en-GB" dirty="0" err="1" smtClean="0"/>
              <a:t>LOKALë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912909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err="1" smtClean="0"/>
              <a:t>RelevancA</a:t>
            </a:r>
            <a:r>
              <a:rPr lang="en-GB" dirty="0" smtClean="0"/>
              <a:t> E RRJETEVE PROFESIONALE </a:t>
            </a:r>
            <a:r>
              <a:rPr lang="en-GB" dirty="0" err="1" smtClean="0"/>
              <a:t>PëR</a:t>
            </a:r>
            <a:r>
              <a:rPr lang="en-GB" dirty="0" smtClean="0"/>
              <a:t> </a:t>
            </a:r>
            <a:r>
              <a:rPr lang="en-GB" dirty="0" err="1" smtClean="0"/>
              <a:t>SHQiPëRINë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fontScale="92500"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cap="none" dirty="0" err="1" smtClean="0"/>
              <a:t>Mësuesit</a:t>
            </a:r>
            <a:r>
              <a:rPr lang="en-GB" cap="none" dirty="0" smtClean="0"/>
              <a:t> </a:t>
            </a:r>
            <a:r>
              <a:rPr lang="en-GB" cap="none" dirty="0" err="1" smtClean="0"/>
              <a:t>specialistë</a:t>
            </a:r>
            <a:r>
              <a:rPr lang="en-GB" cap="none" dirty="0" smtClean="0"/>
              <a:t> </a:t>
            </a:r>
            <a:r>
              <a:rPr lang="en-GB" cap="none" dirty="0" err="1" smtClean="0"/>
              <a:t>të</a:t>
            </a:r>
            <a:r>
              <a:rPr lang="en-GB" cap="none" dirty="0" smtClean="0"/>
              <a:t> </a:t>
            </a:r>
            <a:r>
              <a:rPr lang="en-GB" cap="none" dirty="0" err="1" smtClean="0"/>
              <a:t>arsimit</a:t>
            </a:r>
            <a:r>
              <a:rPr lang="en-GB" cap="none" dirty="0" smtClean="0"/>
              <a:t> </a:t>
            </a:r>
            <a:r>
              <a:rPr lang="en-GB" cap="none" dirty="0" err="1" smtClean="0"/>
              <a:t>profesional</a:t>
            </a:r>
            <a:r>
              <a:rPr lang="en-GB" cap="none" dirty="0" smtClean="0"/>
              <a:t> </a:t>
            </a:r>
            <a:r>
              <a:rPr lang="en-GB" cap="none" dirty="0" err="1" smtClean="0"/>
              <a:t>nuk</a:t>
            </a:r>
            <a:r>
              <a:rPr lang="en-GB" cap="none" dirty="0" smtClean="0"/>
              <a:t> </a:t>
            </a:r>
            <a:r>
              <a:rPr lang="en-GB" cap="none" dirty="0" err="1" smtClean="0"/>
              <a:t>mund</a:t>
            </a:r>
            <a:r>
              <a:rPr lang="en-GB" cap="none" dirty="0" smtClean="0"/>
              <a:t> </a:t>
            </a:r>
            <a:r>
              <a:rPr lang="en-GB" cap="none" dirty="0" err="1" smtClean="0"/>
              <a:t>të</a:t>
            </a:r>
            <a:r>
              <a:rPr lang="en-GB" cap="none" dirty="0" smtClean="0"/>
              <a:t> </a:t>
            </a:r>
            <a:r>
              <a:rPr lang="en-GB" cap="none" dirty="0" err="1" smtClean="0"/>
              <a:t>bashkëpunojnë</a:t>
            </a:r>
            <a:r>
              <a:rPr lang="en-GB" cap="none" dirty="0" smtClean="0"/>
              <a:t> </a:t>
            </a:r>
            <a:r>
              <a:rPr lang="en-GB" cap="none" dirty="0" err="1" smtClean="0"/>
              <a:t>lehtësisht</a:t>
            </a:r>
            <a:r>
              <a:rPr lang="en-GB" cap="none" dirty="0" smtClean="0"/>
              <a:t> me </a:t>
            </a:r>
            <a:r>
              <a:rPr lang="en-GB" cap="none" dirty="0" err="1" smtClean="0"/>
              <a:t>njëri-tjetrin</a:t>
            </a:r>
            <a:r>
              <a:rPr lang="en-GB" cap="none" dirty="0" smtClean="0"/>
              <a:t> </a:t>
            </a:r>
            <a:r>
              <a:rPr lang="en-GB" cap="none" dirty="0" err="1" smtClean="0"/>
              <a:t>pasi</a:t>
            </a:r>
            <a:r>
              <a:rPr lang="en-GB" cap="none" dirty="0" smtClean="0"/>
              <a:t> </a:t>
            </a:r>
            <a:r>
              <a:rPr lang="en-GB" cap="none" dirty="0" err="1" smtClean="0"/>
              <a:t>janë</a:t>
            </a:r>
            <a:r>
              <a:rPr lang="en-GB" cap="none" dirty="0" smtClean="0"/>
              <a:t> </a:t>
            </a:r>
            <a:r>
              <a:rPr lang="en-GB" cap="none" dirty="0" err="1" smtClean="0"/>
              <a:t>të</a:t>
            </a:r>
            <a:r>
              <a:rPr lang="en-GB" cap="none" dirty="0" smtClean="0"/>
              <a:t> </a:t>
            </a:r>
            <a:r>
              <a:rPr lang="en-GB" cap="none" dirty="0" err="1" smtClean="0"/>
              <a:t>shpërndarë</a:t>
            </a:r>
            <a:r>
              <a:rPr lang="en-GB" cap="none" dirty="0" smtClean="0"/>
              <a:t> </a:t>
            </a:r>
            <a:r>
              <a:rPr lang="en-GB" cap="none" dirty="0" err="1" smtClean="0"/>
              <a:t>në</a:t>
            </a:r>
            <a:r>
              <a:rPr lang="en-GB" cap="none" dirty="0" smtClean="0"/>
              <a:t> </a:t>
            </a:r>
            <a:r>
              <a:rPr lang="en-GB" cap="none" dirty="0" err="1" smtClean="0"/>
              <a:t>të</a:t>
            </a:r>
            <a:r>
              <a:rPr lang="en-GB" cap="none" dirty="0" smtClean="0"/>
              <a:t> </a:t>
            </a:r>
            <a:r>
              <a:rPr lang="en-GB" cap="none" dirty="0" err="1" smtClean="0"/>
              <a:t>gjithë</a:t>
            </a:r>
            <a:r>
              <a:rPr lang="en-GB" cap="none" dirty="0" smtClean="0"/>
              <a:t> </a:t>
            </a:r>
            <a:r>
              <a:rPr lang="en-GB" cap="none" dirty="0" err="1" smtClean="0"/>
              <a:t>vendin</a:t>
            </a:r>
            <a:endParaRPr lang="en-GB" cap="none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cap="none" dirty="0" err="1" smtClean="0"/>
              <a:t>Udhëtimi</a:t>
            </a:r>
            <a:r>
              <a:rPr lang="en-GB" cap="none" dirty="0" smtClean="0"/>
              <a:t> </a:t>
            </a:r>
            <a:r>
              <a:rPr lang="en-GB" cap="none" dirty="0" err="1" smtClean="0"/>
              <a:t>dhe</a:t>
            </a:r>
            <a:r>
              <a:rPr lang="en-GB" cap="none" dirty="0" smtClean="0"/>
              <a:t> </a:t>
            </a:r>
            <a:r>
              <a:rPr lang="en-GB" cap="none" dirty="0" err="1" smtClean="0"/>
              <a:t>shpenzimet</a:t>
            </a:r>
            <a:r>
              <a:rPr lang="en-GB" cap="none" dirty="0" smtClean="0"/>
              <a:t> </a:t>
            </a:r>
            <a:r>
              <a:rPr lang="en-GB" cap="none" dirty="0" err="1" smtClean="0"/>
              <a:t>për</a:t>
            </a:r>
            <a:r>
              <a:rPr lang="en-GB" cap="none" dirty="0" smtClean="0"/>
              <a:t> </a:t>
            </a:r>
            <a:r>
              <a:rPr lang="en-GB" cap="none" dirty="0" err="1" smtClean="0"/>
              <a:t>trajnimin</a:t>
            </a:r>
            <a:r>
              <a:rPr lang="en-GB" cap="none" dirty="0" smtClean="0"/>
              <a:t> </a:t>
            </a:r>
            <a:r>
              <a:rPr lang="en-GB" cap="none" dirty="0" err="1" smtClean="0"/>
              <a:t>ballë</a:t>
            </a:r>
            <a:r>
              <a:rPr lang="en-GB" cap="none" dirty="0" smtClean="0"/>
              <a:t> </a:t>
            </a:r>
            <a:r>
              <a:rPr lang="en-GB" cap="none" dirty="0" err="1" smtClean="0"/>
              <a:t>për</a:t>
            </a:r>
            <a:r>
              <a:rPr lang="en-GB" cap="none" dirty="0" smtClean="0"/>
              <a:t> </a:t>
            </a:r>
            <a:r>
              <a:rPr lang="en-GB" cap="none" dirty="0" err="1" smtClean="0"/>
              <a:t>ballë</a:t>
            </a:r>
            <a:r>
              <a:rPr lang="en-GB" cap="none" dirty="0" smtClean="0"/>
              <a:t> </a:t>
            </a:r>
            <a:r>
              <a:rPr lang="en-GB" cap="none" dirty="0" err="1" smtClean="0"/>
              <a:t>përbëjnë</a:t>
            </a:r>
            <a:r>
              <a:rPr lang="en-GB" cap="none" dirty="0" smtClean="0"/>
              <a:t> </a:t>
            </a:r>
            <a:r>
              <a:rPr lang="en-GB" cap="none" dirty="0" err="1" smtClean="0"/>
              <a:t>më</a:t>
            </a:r>
            <a:r>
              <a:rPr lang="en-GB" cap="none" dirty="0" smtClean="0"/>
              <a:t> </a:t>
            </a:r>
            <a:r>
              <a:rPr lang="en-GB" cap="none" dirty="0" err="1" smtClean="0"/>
              <a:t>shumë</a:t>
            </a:r>
            <a:r>
              <a:rPr lang="en-GB" cap="none" dirty="0" smtClean="0"/>
              <a:t> se 50% </a:t>
            </a:r>
            <a:r>
              <a:rPr lang="en-GB" cap="none" dirty="0" err="1" smtClean="0"/>
              <a:t>të</a:t>
            </a:r>
            <a:r>
              <a:rPr lang="en-GB" cap="none" dirty="0" smtClean="0"/>
              <a:t> </a:t>
            </a:r>
            <a:r>
              <a:rPr lang="en-GB" cap="none" dirty="0" err="1" smtClean="0"/>
              <a:t>kostove</a:t>
            </a:r>
            <a:r>
              <a:rPr lang="en-GB" cap="none" dirty="0" smtClean="0"/>
              <a:t> </a:t>
            </a:r>
            <a:r>
              <a:rPr lang="en-GB" cap="none" dirty="0" err="1" smtClean="0"/>
              <a:t>të</a:t>
            </a:r>
            <a:r>
              <a:rPr lang="en-GB" cap="none" dirty="0" smtClean="0"/>
              <a:t> </a:t>
            </a:r>
            <a:r>
              <a:rPr lang="en-GB" cap="none" dirty="0" err="1" smtClean="0"/>
              <a:t>trajnimit</a:t>
            </a:r>
            <a:endParaRPr lang="en-GB" cap="none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cap="none" dirty="0" err="1" smtClean="0"/>
              <a:t>Disa</a:t>
            </a:r>
            <a:r>
              <a:rPr lang="en-GB" cap="none" dirty="0" smtClean="0"/>
              <a:t> </a:t>
            </a:r>
            <a:r>
              <a:rPr lang="en-GB" cap="none" dirty="0" err="1" smtClean="0"/>
              <a:t>lëndëve</a:t>
            </a:r>
            <a:r>
              <a:rPr lang="en-GB" cap="none" dirty="0" smtClean="0"/>
              <a:t> </a:t>
            </a:r>
            <a:r>
              <a:rPr lang="en-GB" cap="none" dirty="0" err="1" smtClean="0"/>
              <a:t>profesionale</a:t>
            </a:r>
            <a:r>
              <a:rPr lang="en-GB" cap="none" dirty="0" smtClean="0"/>
              <a:t> </a:t>
            </a:r>
            <a:r>
              <a:rPr lang="en-GB" cap="none" dirty="0" err="1" smtClean="0"/>
              <a:t>ju</a:t>
            </a:r>
            <a:r>
              <a:rPr lang="en-GB" cap="none" dirty="0" smtClean="0"/>
              <a:t> </a:t>
            </a:r>
            <a:r>
              <a:rPr lang="en-GB" cap="none" dirty="0" err="1" smtClean="0"/>
              <a:t>mungon</a:t>
            </a:r>
            <a:r>
              <a:rPr lang="en-GB" cap="none" dirty="0" smtClean="0"/>
              <a:t> </a:t>
            </a:r>
            <a:r>
              <a:rPr lang="en-GB" cap="none" dirty="0" err="1" smtClean="0"/>
              <a:t>mësimdhënia</a:t>
            </a:r>
            <a:r>
              <a:rPr lang="en-GB" cap="none" dirty="0" smtClean="0"/>
              <a:t> e </a:t>
            </a:r>
            <a:r>
              <a:rPr lang="en-GB" cap="none" dirty="0" err="1" smtClean="0"/>
              <a:t>mirë</a:t>
            </a:r>
            <a:r>
              <a:rPr lang="en-GB" cap="none" dirty="0" smtClean="0"/>
              <a:t>, </a:t>
            </a:r>
            <a:r>
              <a:rPr lang="en-GB" cap="none" dirty="0" err="1" smtClean="0"/>
              <a:t>vlerësimi</a:t>
            </a:r>
            <a:r>
              <a:rPr lang="en-GB" cap="none" dirty="0" smtClean="0"/>
              <a:t> </a:t>
            </a:r>
            <a:r>
              <a:rPr lang="en-GB" cap="none" dirty="0" err="1" smtClean="0"/>
              <a:t>dhe</a:t>
            </a:r>
            <a:r>
              <a:rPr lang="en-GB" cap="none" dirty="0" smtClean="0"/>
              <a:t> </a:t>
            </a:r>
            <a:r>
              <a:rPr lang="en-GB" cap="none" dirty="0" err="1" smtClean="0"/>
              <a:t>burimet</a:t>
            </a:r>
            <a:r>
              <a:rPr lang="en-GB" cap="none" dirty="0" smtClean="0"/>
              <a:t> </a:t>
            </a:r>
            <a:r>
              <a:rPr lang="en-GB" cap="none" dirty="0" err="1" smtClean="0"/>
              <a:t>mësimore</a:t>
            </a:r>
            <a:r>
              <a:rPr lang="en-GB" cap="none" dirty="0" smtClean="0"/>
              <a:t> </a:t>
            </a:r>
            <a:r>
              <a:rPr lang="en-GB" cap="none" dirty="0" err="1" smtClean="0"/>
              <a:t>në</a:t>
            </a:r>
            <a:r>
              <a:rPr lang="en-GB" cap="none" dirty="0" smtClean="0"/>
              <a:t> </a:t>
            </a:r>
            <a:r>
              <a:rPr lang="en-GB" cap="none" dirty="0" err="1" smtClean="0"/>
              <a:t>gjuhën</a:t>
            </a:r>
            <a:r>
              <a:rPr lang="en-GB" cap="none" dirty="0" smtClean="0"/>
              <a:t> </a:t>
            </a:r>
            <a:r>
              <a:rPr lang="en-GB" cap="none" dirty="0" err="1" smtClean="0"/>
              <a:t>shqipe</a:t>
            </a:r>
            <a:endParaRPr lang="en-GB" cap="none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cap="none" dirty="0" err="1" smtClean="0"/>
              <a:t>Aktualisht</a:t>
            </a:r>
            <a:r>
              <a:rPr lang="en-GB" cap="none" dirty="0" smtClean="0"/>
              <a:t> </a:t>
            </a:r>
            <a:r>
              <a:rPr lang="en-GB" cap="none" dirty="0" err="1" smtClean="0"/>
              <a:t>ekziston</a:t>
            </a:r>
            <a:r>
              <a:rPr lang="en-GB" cap="none" dirty="0" smtClean="0"/>
              <a:t> </a:t>
            </a:r>
            <a:r>
              <a:rPr lang="en-GB" cap="none" dirty="0" err="1" smtClean="0"/>
              <a:t>një</a:t>
            </a:r>
            <a:r>
              <a:rPr lang="en-GB" cap="none" dirty="0" smtClean="0"/>
              <a:t> plan </a:t>
            </a:r>
            <a:r>
              <a:rPr lang="en-GB" cap="none" dirty="0" err="1" smtClean="0"/>
              <a:t>për</a:t>
            </a:r>
            <a:r>
              <a:rPr lang="en-GB" cap="none" dirty="0" smtClean="0"/>
              <a:t> </a:t>
            </a:r>
            <a:r>
              <a:rPr lang="en-GB" cap="none" dirty="0" err="1" smtClean="0"/>
              <a:t>kryerjen</a:t>
            </a:r>
            <a:r>
              <a:rPr lang="en-GB" cap="none" dirty="0" smtClean="0"/>
              <a:t> e </a:t>
            </a:r>
            <a:r>
              <a:rPr lang="en-GB" cap="none" dirty="0" err="1" smtClean="0"/>
              <a:t>trajnimit</a:t>
            </a:r>
            <a:r>
              <a:rPr lang="en-GB" cap="none" dirty="0" smtClean="0"/>
              <a:t> </a:t>
            </a:r>
            <a:r>
              <a:rPr lang="en-GB" cap="none" dirty="0" err="1" smtClean="0"/>
              <a:t>pedagogjik</a:t>
            </a:r>
            <a:r>
              <a:rPr lang="en-GB" cap="none" dirty="0" smtClean="0"/>
              <a:t> “</a:t>
            </a:r>
            <a:r>
              <a:rPr lang="en-GB" cap="none" dirty="0" err="1" smtClean="0"/>
              <a:t>bërthamë</a:t>
            </a:r>
            <a:r>
              <a:rPr lang="en-GB" cap="none" dirty="0" smtClean="0"/>
              <a:t>’ </a:t>
            </a:r>
            <a:r>
              <a:rPr lang="en-GB" cap="none" dirty="0" err="1" smtClean="0"/>
              <a:t>për</a:t>
            </a:r>
            <a:r>
              <a:rPr lang="en-GB" cap="none" dirty="0" smtClean="0"/>
              <a:t> </a:t>
            </a:r>
            <a:r>
              <a:rPr lang="en-GB" cap="none" dirty="0" err="1" smtClean="0"/>
              <a:t>të</a:t>
            </a:r>
            <a:r>
              <a:rPr lang="en-GB" cap="none" dirty="0" smtClean="0"/>
              <a:t> </a:t>
            </a:r>
            <a:r>
              <a:rPr lang="en-GB" cap="none" dirty="0" err="1" smtClean="0"/>
              <a:t>gjithë</a:t>
            </a:r>
            <a:r>
              <a:rPr lang="en-GB" cap="none" dirty="0" smtClean="0"/>
              <a:t> </a:t>
            </a:r>
            <a:r>
              <a:rPr lang="en-GB" cap="none" dirty="0" err="1" smtClean="0"/>
              <a:t>mësuesit</a:t>
            </a:r>
            <a:r>
              <a:rPr lang="en-GB" cap="none" dirty="0" smtClean="0"/>
              <a:t> e </a:t>
            </a:r>
            <a:r>
              <a:rPr lang="en-GB" cap="none" dirty="0" err="1" smtClean="0"/>
              <a:t>arsimit</a:t>
            </a:r>
            <a:r>
              <a:rPr lang="en-GB" cap="none" dirty="0" smtClean="0"/>
              <a:t> </a:t>
            </a:r>
            <a:r>
              <a:rPr lang="en-GB" cap="none" dirty="0" err="1" smtClean="0"/>
              <a:t>profesional</a:t>
            </a:r>
            <a:r>
              <a:rPr lang="en-GB" cap="none" dirty="0" smtClean="0"/>
              <a:t> </a:t>
            </a:r>
            <a:r>
              <a:rPr lang="en-GB" cap="none" dirty="0" err="1" smtClean="0"/>
              <a:t>në</a:t>
            </a:r>
            <a:r>
              <a:rPr lang="en-GB" cap="none" dirty="0" smtClean="0"/>
              <a:t> </a:t>
            </a:r>
            <a:r>
              <a:rPr lang="en-GB" cap="none" dirty="0" err="1" smtClean="0"/>
              <a:t>Shqipëri</a:t>
            </a:r>
            <a:r>
              <a:rPr lang="en-GB" cap="none" dirty="0" smtClean="0"/>
              <a:t> – </a:t>
            </a:r>
            <a:r>
              <a:rPr lang="en-GB" cap="none" dirty="0" err="1" smtClean="0"/>
              <a:t>ofron</a:t>
            </a:r>
            <a:r>
              <a:rPr lang="en-GB" cap="none" dirty="0" smtClean="0"/>
              <a:t> </a:t>
            </a:r>
            <a:r>
              <a:rPr lang="en-GB" cap="none" dirty="0" err="1" smtClean="0"/>
              <a:t>një</a:t>
            </a:r>
            <a:r>
              <a:rPr lang="en-GB" cap="none" dirty="0" smtClean="0"/>
              <a:t> </a:t>
            </a:r>
            <a:r>
              <a:rPr lang="en-GB" cap="none" dirty="0" err="1" smtClean="0"/>
              <a:t>mundësi</a:t>
            </a:r>
            <a:r>
              <a:rPr lang="en-GB" cap="none" dirty="0" smtClean="0"/>
              <a:t> </a:t>
            </a:r>
            <a:r>
              <a:rPr lang="en-GB" cap="none" dirty="0" err="1" smtClean="0"/>
              <a:t>për</a:t>
            </a:r>
            <a:r>
              <a:rPr lang="en-GB" cap="none" dirty="0" smtClean="0"/>
              <a:t> </a:t>
            </a:r>
            <a:r>
              <a:rPr lang="en-GB" cap="none" dirty="0" err="1" smtClean="0"/>
              <a:t>të</a:t>
            </a:r>
            <a:r>
              <a:rPr lang="en-GB" cap="none" dirty="0" smtClean="0"/>
              <a:t> </a:t>
            </a:r>
            <a:r>
              <a:rPr lang="en-GB" cap="none" dirty="0" err="1" smtClean="0"/>
              <a:t>nxënit</a:t>
            </a:r>
            <a:r>
              <a:rPr lang="en-GB" cap="none" dirty="0" smtClean="0"/>
              <a:t> e </a:t>
            </a:r>
            <a:r>
              <a:rPr lang="en-GB" cap="none" dirty="0" err="1" smtClean="0"/>
              <a:t>kombinuar</a:t>
            </a:r>
            <a:endParaRPr lang="en-GB" cap="none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cap="none" dirty="0" err="1" smtClean="0"/>
              <a:t>Aktualisht</a:t>
            </a:r>
            <a:r>
              <a:rPr lang="en-GB" cap="none" dirty="0" smtClean="0"/>
              <a:t> </a:t>
            </a:r>
            <a:r>
              <a:rPr lang="en-GB" cap="none" dirty="0" err="1" smtClean="0"/>
              <a:t>ekziston</a:t>
            </a:r>
            <a:r>
              <a:rPr lang="en-GB" cap="none" dirty="0" smtClean="0"/>
              <a:t> </a:t>
            </a:r>
            <a:r>
              <a:rPr lang="en-GB" cap="none" dirty="0" err="1" smtClean="0"/>
              <a:t>një</a:t>
            </a:r>
            <a:r>
              <a:rPr lang="en-GB" cap="none" dirty="0" smtClean="0"/>
              <a:t> plan </a:t>
            </a:r>
            <a:r>
              <a:rPr lang="en-GB" cap="none" dirty="0" err="1" smtClean="0"/>
              <a:t>për</a:t>
            </a:r>
            <a:r>
              <a:rPr lang="en-GB" cap="none" dirty="0" smtClean="0"/>
              <a:t> </a:t>
            </a:r>
            <a:r>
              <a:rPr lang="en-GB" cap="none" dirty="0" err="1" smtClean="0"/>
              <a:t>rritjen</a:t>
            </a:r>
            <a:r>
              <a:rPr lang="en-GB" cap="none" dirty="0" smtClean="0"/>
              <a:t> e </a:t>
            </a:r>
            <a:r>
              <a:rPr lang="en-GB" cap="none" dirty="0" err="1" smtClean="0"/>
              <a:t>rolit</a:t>
            </a:r>
            <a:r>
              <a:rPr lang="en-GB" cap="none" dirty="0" smtClean="0"/>
              <a:t> </a:t>
            </a:r>
            <a:r>
              <a:rPr lang="en-GB" cap="none" dirty="0" err="1" smtClean="0"/>
              <a:t>të</a:t>
            </a:r>
            <a:r>
              <a:rPr lang="en-GB" cap="none" dirty="0" smtClean="0"/>
              <a:t> </a:t>
            </a:r>
            <a:r>
              <a:rPr lang="en-GB" cap="none" dirty="0" err="1" smtClean="0"/>
              <a:t>shkollave</a:t>
            </a:r>
            <a:r>
              <a:rPr lang="en-GB" cap="none" dirty="0" smtClean="0"/>
              <a:t> </a:t>
            </a:r>
            <a:r>
              <a:rPr lang="en-GB" cap="none" dirty="0" err="1" smtClean="0"/>
              <a:t>në</a:t>
            </a:r>
            <a:r>
              <a:rPr lang="en-GB" cap="none" dirty="0" smtClean="0"/>
              <a:t> </a:t>
            </a:r>
            <a:r>
              <a:rPr lang="en-GB" cap="none" dirty="0" err="1" smtClean="0"/>
              <a:t>planifikimin</a:t>
            </a:r>
            <a:r>
              <a:rPr lang="en-GB" cap="none" dirty="0" smtClean="0"/>
              <a:t> </a:t>
            </a:r>
            <a:r>
              <a:rPr lang="en-GB" cap="none" dirty="0" err="1" smtClean="0"/>
              <a:t>dhe</a:t>
            </a:r>
            <a:r>
              <a:rPr lang="en-GB" cap="none" dirty="0" smtClean="0"/>
              <a:t> </a:t>
            </a:r>
            <a:r>
              <a:rPr lang="en-GB" cap="none" dirty="0" err="1" smtClean="0"/>
              <a:t>koordinimin</a:t>
            </a:r>
            <a:r>
              <a:rPr lang="en-GB" cap="none" dirty="0" smtClean="0"/>
              <a:t> e </a:t>
            </a:r>
            <a:r>
              <a:rPr lang="en-GB" cap="none" dirty="0" err="1" smtClean="0"/>
              <a:t>zhvillimit</a:t>
            </a:r>
            <a:r>
              <a:rPr lang="en-GB" cap="none" dirty="0" smtClean="0"/>
              <a:t> </a:t>
            </a:r>
            <a:r>
              <a:rPr lang="en-GB" cap="none" dirty="0" err="1" smtClean="0"/>
              <a:t>profesional</a:t>
            </a:r>
            <a:r>
              <a:rPr lang="en-GB" cap="none" dirty="0" smtClean="0"/>
              <a:t> – </a:t>
            </a:r>
            <a:r>
              <a:rPr lang="en-GB" cap="none" dirty="0" err="1" smtClean="0"/>
              <a:t>kjo</a:t>
            </a:r>
            <a:r>
              <a:rPr lang="en-GB" cap="none" dirty="0" smtClean="0"/>
              <a:t> </a:t>
            </a:r>
            <a:r>
              <a:rPr lang="en-GB" cap="none" dirty="0" err="1" smtClean="0"/>
              <a:t>nënkupton</a:t>
            </a:r>
            <a:r>
              <a:rPr lang="en-GB" cap="none" dirty="0" smtClean="0"/>
              <a:t> </a:t>
            </a:r>
            <a:r>
              <a:rPr lang="en-GB" cap="none" dirty="0" err="1" smtClean="0"/>
              <a:t>nevojën</a:t>
            </a:r>
            <a:r>
              <a:rPr lang="en-GB" cap="none" dirty="0" smtClean="0"/>
              <a:t> </a:t>
            </a:r>
            <a:r>
              <a:rPr lang="en-GB" cap="none" dirty="0" err="1" smtClean="0"/>
              <a:t>për</a:t>
            </a:r>
            <a:r>
              <a:rPr lang="en-GB" cap="none" dirty="0" smtClean="0"/>
              <a:t> </a:t>
            </a:r>
            <a:r>
              <a:rPr lang="en-GB" cap="none" dirty="0" err="1" smtClean="0"/>
              <a:t>të</a:t>
            </a:r>
            <a:r>
              <a:rPr lang="en-GB" cap="none" dirty="0" smtClean="0"/>
              <a:t> </a:t>
            </a:r>
            <a:r>
              <a:rPr lang="en-GB" cap="none" dirty="0" err="1" smtClean="0"/>
              <a:t>shkëmbyer</a:t>
            </a:r>
            <a:r>
              <a:rPr lang="en-GB" cap="none" dirty="0" smtClean="0"/>
              <a:t> </a:t>
            </a:r>
            <a:r>
              <a:rPr lang="en-GB" cap="none" dirty="0" err="1" smtClean="0"/>
              <a:t>dhe</a:t>
            </a:r>
            <a:r>
              <a:rPr lang="en-GB" cap="none" dirty="0" smtClean="0"/>
              <a:t> </a:t>
            </a:r>
            <a:r>
              <a:rPr lang="en-GB" cap="none" dirty="0" err="1" smtClean="0"/>
              <a:t>komunikuar</a:t>
            </a:r>
            <a:endParaRPr lang="en-GB" cap="none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b="1" cap="none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6615113" y="4659982"/>
            <a:ext cx="2133600" cy="274637"/>
          </a:xfrm>
          <a:prstGeom prst="rect">
            <a:avLst/>
          </a:prstGeom>
        </p:spPr>
        <p:txBody>
          <a:bodyPr/>
          <a:lstStyle/>
          <a:p>
            <a:fld id="{D1E0AE72-E1C4-499C-856A-E026A047B260}" type="slidenum">
              <a:rPr lang="en-GB" smtClean="0"/>
              <a:pPr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41962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 err="1" smtClean="0"/>
              <a:t>Çështjet</a:t>
            </a:r>
            <a:r>
              <a:rPr lang="en-US" sz="2400" dirty="0" smtClean="0"/>
              <a:t> </a:t>
            </a:r>
            <a:r>
              <a:rPr lang="en-US" sz="2400" dirty="0" err="1" smtClean="0"/>
              <a:t>kyÇe</a:t>
            </a:r>
            <a:r>
              <a:rPr lang="en-US" sz="2400" dirty="0" smtClean="0"/>
              <a:t> </a:t>
            </a:r>
            <a:r>
              <a:rPr lang="en-US" sz="2400" dirty="0" err="1" smtClean="0"/>
              <a:t>që</a:t>
            </a:r>
            <a:r>
              <a:rPr lang="en-US" sz="2400" dirty="0" smtClean="0"/>
              <a:t> </a:t>
            </a:r>
            <a:r>
              <a:rPr lang="en-US" sz="2400" dirty="0" err="1" smtClean="0"/>
              <a:t>duhen</a:t>
            </a:r>
            <a:r>
              <a:rPr lang="en-US" sz="2400" dirty="0" smtClean="0"/>
              <a:t> </a:t>
            </a:r>
            <a:r>
              <a:rPr lang="en-US" sz="2400" dirty="0" err="1" smtClean="0"/>
              <a:t>marrë</a:t>
            </a:r>
            <a:r>
              <a:rPr lang="en-US" sz="2400" dirty="0" smtClean="0"/>
              <a:t> </a:t>
            </a:r>
            <a:r>
              <a:rPr lang="en-US" sz="2400" dirty="0" err="1" smtClean="0"/>
              <a:t>parasysh</a:t>
            </a:r>
            <a:r>
              <a:rPr lang="en-US" sz="2400" dirty="0" smtClean="0"/>
              <a:t> </a:t>
            </a:r>
            <a:r>
              <a:rPr lang="en-US" sz="2400" dirty="0" err="1" smtClean="0"/>
              <a:t>në</a:t>
            </a:r>
            <a:r>
              <a:rPr lang="en-US" sz="2400" dirty="0" smtClean="0"/>
              <a:t> </a:t>
            </a:r>
            <a:r>
              <a:rPr lang="en-US" sz="2400" dirty="0" err="1" smtClean="0"/>
              <a:t>përzgjedhjen</a:t>
            </a:r>
            <a:r>
              <a:rPr lang="en-US" sz="2400" dirty="0" smtClean="0"/>
              <a:t> e </a:t>
            </a:r>
            <a:r>
              <a:rPr lang="en-US" sz="2400" dirty="0" err="1" smtClean="0"/>
              <a:t>një</a:t>
            </a:r>
            <a:r>
              <a:rPr lang="en-US" sz="2400" dirty="0" smtClean="0"/>
              <a:t> </a:t>
            </a:r>
            <a:r>
              <a:rPr lang="en-US" sz="2400" dirty="0" err="1" smtClean="0"/>
              <a:t>piloti</a:t>
            </a:r>
            <a:r>
              <a:rPr lang="en-US" sz="2400" dirty="0" smtClean="0"/>
              <a:t>:</a:t>
            </a:r>
            <a:endParaRPr lang="en-GB" sz="24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sz="1800" b="1" cap="none" smtClean="0"/>
              <a:t>Cil</a:t>
            </a:r>
            <a:r>
              <a:rPr lang="en-US" sz="1800" b="1" cap="none" dirty="0" smtClean="0"/>
              <a:t>ë</a:t>
            </a:r>
            <a:r>
              <a:rPr sz="1800" b="1" cap="none" smtClean="0"/>
              <a:t>t </a:t>
            </a:r>
            <a:r>
              <a:rPr sz="1800" cap="none" smtClean="0"/>
              <a:t>dhe </a:t>
            </a:r>
            <a:r>
              <a:rPr sz="1800" b="1" cap="none" smtClean="0"/>
              <a:t>sa </a:t>
            </a:r>
            <a:r>
              <a:rPr sz="1800" cap="none" smtClean="0"/>
              <a:t>m</a:t>
            </a:r>
            <a:r>
              <a:rPr lang="en-US" sz="1800" cap="none" dirty="0" smtClean="0"/>
              <a:t>ë</a:t>
            </a:r>
            <a:r>
              <a:rPr sz="1800" cap="none" smtClean="0"/>
              <a:t>sues të arsimit profesional do t</a:t>
            </a:r>
            <a:r>
              <a:rPr lang="en-US" sz="1800" cap="none" dirty="0" smtClean="0"/>
              <a:t>ë</a:t>
            </a:r>
            <a:r>
              <a:rPr sz="1800" cap="none" smtClean="0"/>
              <a:t> rekrutohen p</a:t>
            </a:r>
            <a:r>
              <a:rPr lang="en-US" sz="1800" cap="none" dirty="0" smtClean="0"/>
              <a:t>ë</a:t>
            </a:r>
            <a:r>
              <a:rPr sz="1800" cap="none" smtClean="0"/>
              <a:t>r t</a:t>
            </a:r>
            <a:r>
              <a:rPr lang="en-US" sz="1800" cap="none" dirty="0" smtClean="0"/>
              <a:t>ë</a:t>
            </a:r>
            <a:r>
              <a:rPr sz="1800" cap="none" smtClean="0"/>
              <a:t> marr</a:t>
            </a:r>
            <a:r>
              <a:rPr lang="en-US" sz="1800" cap="none" dirty="0" smtClean="0"/>
              <a:t>ë</a:t>
            </a:r>
            <a:r>
              <a:rPr sz="1800" cap="none" smtClean="0"/>
              <a:t> pjes</a:t>
            </a:r>
            <a:r>
              <a:rPr lang="en-US" sz="1800" cap="none" dirty="0" smtClean="0"/>
              <a:t>ë</a:t>
            </a:r>
            <a:r>
              <a:rPr sz="1800" cap="none" smtClean="0"/>
              <a:t> n</a:t>
            </a:r>
            <a:r>
              <a:rPr lang="en-US" sz="1800" cap="none" dirty="0" smtClean="0"/>
              <a:t>ë</a:t>
            </a:r>
            <a:r>
              <a:rPr sz="1800" cap="none" smtClean="0"/>
              <a:t> rrjet</a:t>
            </a:r>
            <a:r>
              <a:rPr lang="en-US" sz="1800" cap="none" dirty="0" smtClean="0"/>
              <a:t>?</a:t>
            </a:r>
            <a:endParaRPr lang="en-GB" sz="1800" cap="none" dirty="0" smtClean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800" cap="none" dirty="0" err="1" smtClean="0"/>
              <a:t>Në</a:t>
            </a:r>
            <a:r>
              <a:rPr lang="en-US" sz="1800" cap="none" dirty="0" smtClean="0"/>
              <a:t> </a:t>
            </a:r>
            <a:r>
              <a:rPr lang="en-US" sz="1800" cap="none" dirty="0" err="1" smtClean="0"/>
              <a:t>cilat</a:t>
            </a:r>
            <a:r>
              <a:rPr lang="en-US" sz="1800" cap="none" dirty="0" smtClean="0"/>
              <a:t> </a:t>
            </a:r>
            <a:r>
              <a:rPr lang="en-US" sz="1800" cap="none" dirty="0" err="1" smtClean="0"/>
              <a:t>ndërveprime</a:t>
            </a:r>
            <a:r>
              <a:rPr lang="en-US" sz="1800" cap="none" dirty="0" smtClean="0"/>
              <a:t> </a:t>
            </a:r>
            <a:r>
              <a:rPr lang="en-US" sz="1800" b="1" cap="none" dirty="0" smtClean="0"/>
              <a:t>on-line</a:t>
            </a:r>
            <a:r>
              <a:rPr lang="en-US" sz="1800" cap="none" dirty="0" smtClean="0"/>
              <a:t> </a:t>
            </a:r>
            <a:r>
              <a:rPr lang="en-US" sz="1800" cap="none" dirty="0" err="1" smtClean="0"/>
              <a:t>dhe</a:t>
            </a:r>
            <a:r>
              <a:rPr lang="en-US" sz="1800" cap="none" dirty="0" smtClean="0"/>
              <a:t> </a:t>
            </a:r>
            <a:r>
              <a:rPr sz="1800" b="1" cap="none" smtClean="0"/>
              <a:t>ball</a:t>
            </a:r>
            <a:r>
              <a:rPr lang="en-US" sz="1800" b="1" cap="none" dirty="0" smtClean="0"/>
              <a:t>ë</a:t>
            </a:r>
            <a:r>
              <a:rPr sz="1800" b="1" cap="none" smtClean="0"/>
              <a:t> p</a:t>
            </a:r>
            <a:r>
              <a:rPr lang="en-US" sz="1800" b="1" cap="none" dirty="0" smtClean="0"/>
              <a:t>ë</a:t>
            </a:r>
            <a:r>
              <a:rPr sz="1800" b="1" cap="none" smtClean="0"/>
              <a:t>r ball</a:t>
            </a:r>
            <a:r>
              <a:rPr lang="en-US" sz="1800" b="1" cap="none" dirty="0" smtClean="0"/>
              <a:t>ë</a:t>
            </a:r>
            <a:r>
              <a:rPr sz="1800" b="1" cap="none" smtClean="0"/>
              <a:t> </a:t>
            </a:r>
            <a:r>
              <a:rPr lang="en-US" sz="1800" cap="none" dirty="0" smtClean="0"/>
              <a:t>do </a:t>
            </a:r>
            <a:r>
              <a:rPr lang="en-US" sz="1800" cap="none" dirty="0" err="1" smtClean="0"/>
              <a:t>të</a:t>
            </a:r>
            <a:r>
              <a:rPr lang="en-US" sz="1800" cap="none" dirty="0" smtClean="0"/>
              <a:t> </a:t>
            </a:r>
            <a:r>
              <a:rPr lang="en-US" sz="1800" cap="none" dirty="0" err="1" smtClean="0"/>
              <a:t>marrin</a:t>
            </a:r>
            <a:r>
              <a:rPr lang="en-US" sz="1800" cap="none" dirty="0" smtClean="0"/>
              <a:t> </a:t>
            </a:r>
            <a:r>
              <a:rPr lang="en-US" sz="1800" cap="none" dirty="0" err="1" smtClean="0"/>
              <a:t>pjesë</a:t>
            </a:r>
            <a:r>
              <a:rPr lang="en-US" sz="1800" cap="none" dirty="0" smtClean="0"/>
              <a:t> </a:t>
            </a:r>
            <a:r>
              <a:rPr lang="en-US" sz="1800" cap="none" dirty="0" err="1" smtClean="0"/>
              <a:t>mësuesit</a:t>
            </a:r>
            <a:r>
              <a:rPr lang="en-US" sz="1800" cap="none" dirty="0" smtClean="0"/>
              <a:t> </a:t>
            </a:r>
            <a:r>
              <a:rPr lang="en-US" sz="1800" cap="none" dirty="0" err="1" smtClean="0"/>
              <a:t>dhe</a:t>
            </a:r>
            <a:r>
              <a:rPr lang="en-US" sz="1800" cap="none" dirty="0" smtClean="0"/>
              <a:t> </a:t>
            </a:r>
            <a:r>
              <a:rPr lang="en-US" sz="1800" cap="none" dirty="0" err="1" smtClean="0"/>
              <a:t>si</a:t>
            </a:r>
            <a:r>
              <a:rPr lang="en-US" sz="1800" cap="none" dirty="0" smtClean="0"/>
              <a:t> do </a:t>
            </a:r>
            <a:r>
              <a:rPr lang="en-US" sz="1800" cap="none" dirty="0" err="1" smtClean="0"/>
              <a:t>ta</a:t>
            </a:r>
            <a:r>
              <a:rPr lang="en-US" sz="1800" cap="none" dirty="0" smtClean="0"/>
              <a:t> </a:t>
            </a:r>
            <a:r>
              <a:rPr lang="en-US" sz="1800" b="1" cap="none" dirty="0" err="1" smtClean="0"/>
              <a:t>përmirësojnë</a:t>
            </a:r>
            <a:r>
              <a:rPr lang="en-US" sz="1800" b="1" cap="none" dirty="0" smtClean="0"/>
              <a:t> </a:t>
            </a:r>
            <a:r>
              <a:rPr lang="en-US" sz="1800" cap="none" dirty="0" err="1" smtClean="0"/>
              <a:t>ato</a:t>
            </a:r>
            <a:r>
              <a:rPr lang="en-US" sz="1800" cap="none" dirty="0" smtClean="0"/>
              <a:t> </a:t>
            </a:r>
            <a:r>
              <a:rPr lang="en-US" sz="1800" cap="none" dirty="0" err="1" smtClean="0"/>
              <a:t>mësimdhënien</a:t>
            </a:r>
            <a:r>
              <a:rPr lang="en-US" sz="1800" cap="none" dirty="0" smtClean="0"/>
              <a:t> </a:t>
            </a:r>
            <a:r>
              <a:rPr lang="en-US" sz="1800" cap="none" dirty="0" err="1" smtClean="0"/>
              <a:t>dhe</a:t>
            </a:r>
            <a:r>
              <a:rPr lang="en-US" sz="1800" cap="none" dirty="0" smtClean="0"/>
              <a:t> </a:t>
            </a:r>
            <a:r>
              <a:rPr lang="en-US" sz="1800" cap="none" dirty="0" err="1" smtClean="0"/>
              <a:t>mësimnxënien</a:t>
            </a:r>
            <a:r>
              <a:rPr lang="en-US" sz="1800" cap="none" dirty="0" smtClean="0"/>
              <a:t> </a:t>
            </a:r>
            <a:r>
              <a:rPr lang="en-US" sz="1800" cap="none" dirty="0" err="1" smtClean="0"/>
              <a:t>në</a:t>
            </a:r>
            <a:r>
              <a:rPr lang="en-US" sz="1800" cap="none" dirty="0" smtClean="0"/>
              <a:t> </a:t>
            </a:r>
            <a:r>
              <a:rPr lang="en-US" sz="1800" cap="none" dirty="0" err="1" smtClean="0"/>
              <a:t>shkollat</a:t>
            </a:r>
            <a:r>
              <a:rPr lang="en-US" sz="1800" cap="none" dirty="0" smtClean="0"/>
              <a:t> </a:t>
            </a:r>
            <a:r>
              <a:rPr lang="en-US" sz="1800" cap="none" dirty="0" err="1" smtClean="0"/>
              <a:t>profesionale</a:t>
            </a:r>
            <a:r>
              <a:rPr lang="en-US" sz="1800" cap="none" dirty="0" smtClean="0"/>
              <a:t>?</a:t>
            </a:r>
            <a:endParaRPr lang="en-GB" sz="1800" cap="none" dirty="0" smtClean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800" cap="none" dirty="0" smtClean="0"/>
              <a:t>Si </a:t>
            </a:r>
            <a:r>
              <a:rPr lang="en-US" sz="1800" cap="none" dirty="0" err="1" smtClean="0"/>
              <a:t>mund</a:t>
            </a:r>
            <a:r>
              <a:rPr lang="en-US" sz="1800" cap="none" dirty="0" smtClean="0"/>
              <a:t> </a:t>
            </a:r>
            <a:r>
              <a:rPr lang="en-US" sz="1800" cap="none" dirty="0" err="1" smtClean="0"/>
              <a:t>të</a:t>
            </a:r>
            <a:r>
              <a:rPr lang="en-US" sz="1800" cap="none" dirty="0" smtClean="0"/>
              <a:t> </a:t>
            </a:r>
            <a:r>
              <a:rPr lang="en-US" sz="1800" b="1" cap="none" dirty="0" err="1" smtClean="0"/>
              <a:t>vazhdojë</a:t>
            </a:r>
            <a:r>
              <a:rPr lang="en-US" sz="1800" b="1" cap="none" dirty="0" smtClean="0"/>
              <a:t> </a:t>
            </a:r>
            <a:r>
              <a:rPr lang="en-US" sz="1800" b="1" cap="none" dirty="0" err="1" smtClean="0"/>
              <a:t>të</a:t>
            </a:r>
            <a:r>
              <a:rPr lang="en-US" sz="1800" b="1" cap="none" dirty="0" smtClean="0"/>
              <a:t> </a:t>
            </a:r>
            <a:r>
              <a:rPr lang="en-US" sz="1800" b="1" cap="none" dirty="0" err="1" smtClean="0"/>
              <a:t>zhvillohet</a:t>
            </a:r>
            <a:r>
              <a:rPr lang="en-US" sz="1800" b="1" cap="none" dirty="0" smtClean="0"/>
              <a:t> </a:t>
            </a:r>
            <a:r>
              <a:rPr lang="en-US" sz="1800" cap="none" dirty="0" err="1" smtClean="0"/>
              <a:t>rrjeti</a:t>
            </a:r>
            <a:r>
              <a:rPr lang="en-US" sz="1800" cap="none" dirty="0" smtClean="0"/>
              <a:t> </a:t>
            </a:r>
            <a:r>
              <a:rPr lang="en-US" sz="1800" cap="none" dirty="0" err="1" smtClean="0"/>
              <a:t>gjatë</a:t>
            </a:r>
            <a:r>
              <a:rPr lang="en-US" sz="1800" cap="none" dirty="0" smtClean="0"/>
              <a:t> 2 </a:t>
            </a:r>
            <a:r>
              <a:rPr sz="1800" cap="none" smtClean="0"/>
              <a:t>deri</a:t>
            </a:r>
            <a:r>
              <a:rPr lang="en-US" sz="1800" cap="none" dirty="0" smtClean="0"/>
              <a:t> 3 </a:t>
            </a:r>
            <a:r>
              <a:rPr lang="en-US" sz="1800" cap="none" dirty="0" err="1" smtClean="0"/>
              <a:t>viteve</a:t>
            </a:r>
            <a:r>
              <a:rPr lang="en-US" sz="1800" cap="none" dirty="0" smtClean="0"/>
              <a:t> </a:t>
            </a:r>
            <a:r>
              <a:rPr lang="en-US" sz="1800" cap="none" dirty="0" err="1" smtClean="0"/>
              <a:t>të</a:t>
            </a:r>
            <a:r>
              <a:rPr lang="en-US" sz="1800" cap="none" dirty="0" smtClean="0"/>
              <a:t> </a:t>
            </a:r>
            <a:r>
              <a:rPr lang="en-US" sz="1800" cap="none" dirty="0" err="1" smtClean="0"/>
              <a:t>ardhshme</a:t>
            </a:r>
            <a:r>
              <a:rPr lang="en-US" sz="1800" cap="none" dirty="0" smtClean="0"/>
              <a:t>?</a:t>
            </a:r>
            <a:endParaRPr lang="en-GB" sz="1800" cap="none" dirty="0" smtClean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800" cap="none" dirty="0" err="1" smtClean="0"/>
              <a:t>Saktësisht</a:t>
            </a:r>
            <a:r>
              <a:rPr lang="en-US" sz="1800" cap="none" dirty="0" smtClean="0"/>
              <a:t> </a:t>
            </a:r>
            <a:r>
              <a:rPr lang="en-US" sz="1800" cap="none" dirty="0" err="1" smtClean="0"/>
              <a:t>cilat</a:t>
            </a:r>
            <a:r>
              <a:rPr lang="en-US" sz="1800" cap="none" dirty="0" smtClean="0"/>
              <a:t> </a:t>
            </a:r>
            <a:r>
              <a:rPr lang="en-US" sz="1800" cap="none" dirty="0" err="1" smtClean="0"/>
              <a:t>janë</a:t>
            </a:r>
            <a:r>
              <a:rPr lang="en-US" sz="1800" cap="none" dirty="0" smtClean="0"/>
              <a:t> </a:t>
            </a:r>
            <a:r>
              <a:rPr lang="en-US" sz="1800" cap="none" dirty="0" err="1" smtClean="0"/>
              <a:t>burimet</a:t>
            </a:r>
            <a:r>
              <a:rPr lang="en-US" sz="1800" cap="none" dirty="0" smtClean="0"/>
              <a:t> </a:t>
            </a:r>
            <a:r>
              <a:rPr lang="en-US" sz="1800" cap="none" dirty="0" err="1" smtClean="0"/>
              <a:t>apo</a:t>
            </a:r>
            <a:r>
              <a:rPr lang="en-US" sz="1800" cap="none" dirty="0" smtClean="0"/>
              <a:t> </a:t>
            </a:r>
            <a:r>
              <a:rPr lang="en-US" sz="1800" cap="none" dirty="0" err="1" smtClean="0"/>
              <a:t>mbështetja</a:t>
            </a:r>
            <a:r>
              <a:rPr lang="en-US" sz="1800" cap="none" dirty="0" smtClean="0"/>
              <a:t> </a:t>
            </a:r>
            <a:r>
              <a:rPr lang="en-US" sz="1800" cap="none" dirty="0" err="1" smtClean="0"/>
              <a:t>që</a:t>
            </a:r>
            <a:r>
              <a:rPr lang="en-US" sz="1800" cap="none" dirty="0" smtClean="0"/>
              <a:t> </a:t>
            </a:r>
            <a:r>
              <a:rPr lang="en-US" sz="1800" cap="none" dirty="0" err="1" smtClean="0"/>
              <a:t>nevojitet</a:t>
            </a:r>
            <a:r>
              <a:rPr lang="en-US" sz="1800" cap="none" dirty="0" smtClean="0"/>
              <a:t> </a:t>
            </a:r>
            <a:r>
              <a:rPr lang="en-US" sz="1800" cap="none" dirty="0" err="1" smtClean="0"/>
              <a:t>për</a:t>
            </a:r>
            <a:r>
              <a:rPr lang="en-US" sz="1800" cap="none" dirty="0" smtClean="0"/>
              <a:t> </a:t>
            </a:r>
            <a:r>
              <a:rPr lang="en-US" sz="1800" cap="none" dirty="0" err="1" smtClean="0"/>
              <a:t>të</a:t>
            </a:r>
            <a:r>
              <a:rPr lang="en-US" sz="1800" cap="none" dirty="0" smtClean="0"/>
              <a:t> </a:t>
            </a:r>
            <a:r>
              <a:rPr lang="en-US" sz="1800" cap="none" dirty="0" err="1" smtClean="0"/>
              <a:t>arritur</a:t>
            </a:r>
            <a:r>
              <a:rPr lang="en-US" sz="1800" cap="none" dirty="0" smtClean="0"/>
              <a:t> </a:t>
            </a:r>
            <a:r>
              <a:rPr lang="en-US" sz="1800" cap="none" dirty="0" err="1" smtClean="0"/>
              <a:t>rezultatet</a:t>
            </a:r>
            <a:r>
              <a:rPr lang="en-US" sz="1800" cap="none" dirty="0" smtClean="0"/>
              <a:t>  e </a:t>
            </a:r>
            <a:r>
              <a:rPr lang="en-US" sz="1800" cap="none" dirty="0" err="1" smtClean="0"/>
              <a:t>mësipërme</a:t>
            </a:r>
            <a:r>
              <a:rPr lang="en-US" sz="1800" cap="none" dirty="0" smtClean="0"/>
              <a:t>?</a:t>
            </a:r>
            <a:endParaRPr lang="en-GB" sz="1800" cap="none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04836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MBETEMI </a:t>
            </a:r>
            <a:r>
              <a:rPr lang="en-GB" dirty="0" err="1" smtClean="0"/>
              <a:t>Në</a:t>
            </a:r>
            <a:r>
              <a:rPr lang="en-GB" dirty="0" smtClean="0"/>
              <a:t> KONTAKT!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fontScale="92500" lnSpcReduction="10000"/>
          </a:bodyPr>
          <a:lstStyle/>
          <a:p>
            <a:pPr>
              <a:spcAft>
                <a:spcPts val="1200"/>
              </a:spcAft>
            </a:pPr>
            <a:r>
              <a:rPr lang="en-GB" dirty="0" err="1" smtClean="0">
                <a:solidFill>
                  <a:schemeClr val="accent3"/>
                </a:solidFill>
              </a:rPr>
              <a:t>Vizitoni</a:t>
            </a:r>
            <a:r>
              <a:rPr lang="en-GB" dirty="0" smtClean="0">
                <a:solidFill>
                  <a:schemeClr val="accent3"/>
                </a:solidFill>
              </a:rPr>
              <a:t> </a:t>
            </a:r>
            <a:r>
              <a:rPr lang="en-GB" dirty="0" err="1" smtClean="0">
                <a:solidFill>
                  <a:schemeClr val="accent3"/>
                </a:solidFill>
              </a:rPr>
              <a:t>faqen</a:t>
            </a:r>
            <a:r>
              <a:rPr lang="en-GB" dirty="0" smtClean="0">
                <a:solidFill>
                  <a:schemeClr val="accent3"/>
                </a:solidFill>
              </a:rPr>
              <a:t> </a:t>
            </a:r>
            <a:r>
              <a:rPr lang="en-GB" dirty="0" err="1" smtClean="0">
                <a:solidFill>
                  <a:schemeClr val="accent3"/>
                </a:solidFill>
              </a:rPr>
              <a:t>tonë</a:t>
            </a:r>
            <a:r>
              <a:rPr lang="en-GB" dirty="0" smtClean="0">
                <a:solidFill>
                  <a:schemeClr val="accent3"/>
                </a:solidFill>
              </a:rPr>
              <a:t> </a:t>
            </a:r>
            <a:r>
              <a:rPr lang="en-GB" dirty="0" err="1" smtClean="0">
                <a:solidFill>
                  <a:schemeClr val="accent3"/>
                </a:solidFill>
              </a:rPr>
              <a:t>të</a:t>
            </a:r>
            <a:r>
              <a:rPr lang="en-GB" dirty="0" smtClean="0">
                <a:solidFill>
                  <a:schemeClr val="accent3"/>
                </a:solidFill>
              </a:rPr>
              <a:t> </a:t>
            </a:r>
            <a:r>
              <a:rPr lang="en-GB" dirty="0" err="1" smtClean="0">
                <a:solidFill>
                  <a:schemeClr val="accent3"/>
                </a:solidFill>
              </a:rPr>
              <a:t>internetit</a:t>
            </a:r>
            <a:r>
              <a:rPr lang="en-GB" dirty="0" smtClean="0">
                <a:solidFill>
                  <a:schemeClr val="accent3"/>
                </a:solidFill>
              </a:rPr>
              <a:t>: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>
                <a:hlinkClick r:id="rId2"/>
              </a:rPr>
              <a:t>www.etf.europa.eu</a:t>
            </a:r>
            <a:endParaRPr lang="en-GB" dirty="0" smtClean="0"/>
          </a:p>
          <a:p>
            <a:pPr>
              <a:spcAft>
                <a:spcPts val="1200"/>
              </a:spcAft>
            </a:pPr>
            <a:r>
              <a:rPr lang="en-GB" dirty="0" err="1" smtClean="0">
                <a:solidFill>
                  <a:schemeClr val="accent3"/>
                </a:solidFill>
              </a:rPr>
              <a:t>Për</a:t>
            </a:r>
            <a:r>
              <a:rPr lang="en-GB" dirty="0" smtClean="0">
                <a:solidFill>
                  <a:schemeClr val="accent3"/>
                </a:solidFill>
              </a:rPr>
              <a:t> </a:t>
            </a:r>
            <a:r>
              <a:rPr lang="en-GB" dirty="0" err="1" smtClean="0">
                <a:solidFill>
                  <a:schemeClr val="accent3"/>
                </a:solidFill>
              </a:rPr>
              <a:t>të</a:t>
            </a:r>
            <a:r>
              <a:rPr lang="en-GB" dirty="0" smtClean="0">
                <a:solidFill>
                  <a:schemeClr val="accent3"/>
                </a:solidFill>
              </a:rPr>
              <a:t> </a:t>
            </a:r>
            <a:r>
              <a:rPr lang="en-GB" dirty="0" err="1" smtClean="0">
                <a:solidFill>
                  <a:schemeClr val="accent3"/>
                </a:solidFill>
              </a:rPr>
              <a:t>mësuar</a:t>
            </a:r>
            <a:r>
              <a:rPr lang="en-GB" dirty="0" smtClean="0">
                <a:solidFill>
                  <a:schemeClr val="accent3"/>
                </a:solidFill>
              </a:rPr>
              <a:t> </a:t>
            </a:r>
            <a:r>
              <a:rPr lang="en-GB" dirty="0" err="1" smtClean="0">
                <a:solidFill>
                  <a:schemeClr val="accent3"/>
                </a:solidFill>
              </a:rPr>
              <a:t>më</a:t>
            </a:r>
            <a:r>
              <a:rPr lang="en-GB" dirty="0" smtClean="0">
                <a:solidFill>
                  <a:schemeClr val="accent3"/>
                </a:solidFill>
              </a:rPr>
              <a:t> </a:t>
            </a:r>
            <a:r>
              <a:rPr lang="en-GB" dirty="0" err="1" smtClean="0">
                <a:solidFill>
                  <a:schemeClr val="accent3"/>
                </a:solidFill>
              </a:rPr>
              <a:t>shumë</a:t>
            </a:r>
            <a:r>
              <a:rPr lang="en-GB" dirty="0" smtClean="0">
                <a:solidFill>
                  <a:schemeClr val="accent3"/>
                </a:solidFill>
              </a:rPr>
              <a:t> </a:t>
            </a:r>
            <a:r>
              <a:rPr lang="en-GB" dirty="0" err="1" smtClean="0">
                <a:solidFill>
                  <a:schemeClr val="accent3"/>
                </a:solidFill>
              </a:rPr>
              <a:t>shihni</a:t>
            </a:r>
            <a:r>
              <a:rPr lang="en-GB" dirty="0" smtClean="0">
                <a:solidFill>
                  <a:schemeClr val="accent3"/>
                </a:solidFill>
              </a:rPr>
              <a:t> </a:t>
            </a:r>
            <a:r>
              <a:rPr lang="en-GB" dirty="0" err="1" smtClean="0">
                <a:solidFill>
                  <a:schemeClr val="accent3"/>
                </a:solidFill>
              </a:rPr>
              <a:t>platformën</a:t>
            </a:r>
            <a:r>
              <a:rPr lang="en-GB" dirty="0" smtClean="0">
                <a:solidFill>
                  <a:schemeClr val="accent3"/>
                </a:solidFill>
              </a:rPr>
              <a:t> </a:t>
            </a:r>
            <a:r>
              <a:rPr lang="en-GB" dirty="0" err="1" smtClean="0">
                <a:solidFill>
                  <a:schemeClr val="accent3"/>
                </a:solidFill>
              </a:rPr>
              <a:t>virtuale</a:t>
            </a:r>
            <a:r>
              <a:rPr lang="en-GB" dirty="0" smtClean="0">
                <a:solidFill>
                  <a:schemeClr val="accent3"/>
                </a:solidFill>
              </a:rPr>
              <a:t> </a:t>
            </a:r>
            <a:r>
              <a:rPr lang="en-GB" dirty="0" err="1" smtClean="0">
                <a:solidFill>
                  <a:schemeClr val="accent3"/>
                </a:solidFill>
              </a:rPr>
              <a:t>të</a:t>
            </a:r>
            <a:r>
              <a:rPr lang="en-GB" dirty="0" smtClean="0">
                <a:solidFill>
                  <a:schemeClr val="accent3"/>
                </a:solidFill>
              </a:rPr>
              <a:t> </a:t>
            </a:r>
            <a:r>
              <a:rPr lang="en-GB" dirty="0" err="1" smtClean="0">
                <a:solidFill>
                  <a:schemeClr val="accent3"/>
                </a:solidFill>
              </a:rPr>
              <a:t>etf</a:t>
            </a:r>
            <a:r>
              <a:rPr lang="en-GB" dirty="0" smtClean="0">
                <a:solidFill>
                  <a:schemeClr val="accent3"/>
                </a:solidFill>
              </a:rPr>
              <a:t> </a:t>
            </a:r>
            <a:r>
              <a:rPr lang="en-GB" dirty="0" err="1" smtClean="0">
                <a:solidFill>
                  <a:schemeClr val="accent3"/>
                </a:solidFill>
              </a:rPr>
              <a:t>për</a:t>
            </a:r>
            <a:r>
              <a:rPr lang="en-GB" dirty="0" smtClean="0">
                <a:solidFill>
                  <a:schemeClr val="accent3"/>
                </a:solidFill>
              </a:rPr>
              <a:t> </a:t>
            </a:r>
            <a:r>
              <a:rPr lang="en-GB" dirty="0" err="1" smtClean="0">
                <a:solidFill>
                  <a:schemeClr val="accent3"/>
                </a:solidFill>
              </a:rPr>
              <a:t>zhvp</a:t>
            </a:r>
            <a:r>
              <a:rPr lang="en-GB" dirty="0" smtClean="0">
                <a:solidFill>
                  <a:schemeClr val="accent3"/>
                </a:solidFill>
              </a:rPr>
              <a:t> </a:t>
            </a:r>
            <a:r>
              <a:rPr lang="en-GB" dirty="0" err="1" smtClean="0">
                <a:solidFill>
                  <a:schemeClr val="accent3"/>
                </a:solidFill>
              </a:rPr>
              <a:t>në</a:t>
            </a:r>
            <a:r>
              <a:rPr lang="en-GB" dirty="0" smtClean="0">
                <a:solidFill>
                  <a:schemeClr val="accent3"/>
                </a:solidFill>
              </a:rPr>
              <a:t> </a:t>
            </a:r>
            <a:r>
              <a:rPr lang="en-GB" b="1" dirty="0" smtClean="0">
                <a:hlinkClick r:id="rId3"/>
              </a:rPr>
              <a:t>https</a:t>
            </a:r>
            <a:r>
              <a:rPr lang="en-GB" b="1" dirty="0">
                <a:hlinkClick r:id="rId3"/>
              </a:rPr>
              <a:t>://connections.etf.europa.eu/communities/community/cpd</a:t>
            </a:r>
            <a:endParaRPr lang="en-GB" dirty="0" smtClean="0"/>
          </a:p>
          <a:p>
            <a:pPr>
              <a:spcAft>
                <a:spcPts val="1200"/>
              </a:spcAft>
            </a:pPr>
            <a:r>
              <a:rPr lang="en-GB" dirty="0" smtClean="0">
                <a:solidFill>
                  <a:schemeClr val="accent3"/>
                </a:solidFill>
              </a:rPr>
              <a:t>Email: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>
                <a:hlinkClick r:id="rId4"/>
              </a:rPr>
              <a:t>Julian.stanley@etf.europa.eu</a:t>
            </a:r>
            <a:endParaRPr lang="en-GB" dirty="0" smtClean="0"/>
          </a:p>
          <a:p>
            <a:pPr>
              <a:spcAft>
                <a:spcPts val="1200"/>
              </a:spcAft>
            </a:pPr>
            <a:r>
              <a:rPr lang="en-GB" dirty="0" err="1" smtClean="0">
                <a:solidFill>
                  <a:schemeClr val="accent3"/>
                </a:solidFill>
              </a:rPr>
              <a:t>në</a:t>
            </a:r>
            <a:r>
              <a:rPr lang="en-GB" dirty="0" smtClean="0">
                <a:solidFill>
                  <a:schemeClr val="accent3"/>
                </a:solidFill>
              </a:rPr>
              <a:t> twitter: </a:t>
            </a:r>
          </a:p>
          <a:p>
            <a:pPr>
              <a:spcAft>
                <a:spcPts val="1200"/>
              </a:spcAft>
            </a:pPr>
            <a:r>
              <a:rPr lang="en-GB" dirty="0">
                <a:solidFill>
                  <a:schemeClr val="accent3"/>
                </a:solidFill>
              </a:rPr>
              <a:t>@</a:t>
            </a:r>
            <a:r>
              <a:rPr lang="en-GB" dirty="0" smtClean="0">
                <a:solidFill>
                  <a:schemeClr val="accent3"/>
                </a:solidFill>
              </a:rPr>
              <a:t>julianstanley10</a:t>
            </a:r>
          </a:p>
          <a:p>
            <a:pPr>
              <a:spcAft>
                <a:spcPts val="1200"/>
              </a:spcAft>
            </a:pPr>
            <a:r>
              <a:rPr lang="en-GB" dirty="0" smtClean="0"/>
              <a:t>@ETF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323161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c2b5e03d6ff2dac033996b556dbe18189b89c2ec"/>
</p:tagLst>
</file>

<file path=ppt/theme/theme1.xml><?xml version="1.0" encoding="utf-8"?>
<a:theme xmlns:a="http://schemas.openxmlformats.org/drawingml/2006/main" name="Corporate Template PPT_221112">
  <a:themeElements>
    <a:clrScheme name="ETF">
      <a:dk1>
        <a:sysClr val="windowText" lastClr="000000"/>
      </a:dk1>
      <a:lt1>
        <a:sysClr val="window" lastClr="FFFFFF"/>
      </a:lt1>
      <a:dk2>
        <a:srgbClr val="455560"/>
      </a:dk2>
      <a:lt2>
        <a:srgbClr val="0092BB"/>
      </a:lt2>
      <a:accent1>
        <a:srgbClr val="66BED6"/>
      </a:accent1>
      <a:accent2>
        <a:srgbClr val="CBD300"/>
      </a:accent2>
      <a:accent3>
        <a:srgbClr val="DC006B"/>
      </a:accent3>
      <a:accent4>
        <a:srgbClr val="FFDC00"/>
      </a:accent4>
      <a:accent5>
        <a:srgbClr val="009CDA"/>
      </a:accent5>
      <a:accent6>
        <a:srgbClr val="F39900"/>
      </a:accent6>
      <a:hlink>
        <a:srgbClr val="583119"/>
      </a:hlink>
      <a:folHlink>
        <a:srgbClr val="750D68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Green Theme">
  <a:themeElements>
    <a:clrScheme name="ETF">
      <a:dk1>
        <a:sysClr val="windowText" lastClr="000000"/>
      </a:dk1>
      <a:lt1>
        <a:sysClr val="window" lastClr="FFFFFF"/>
      </a:lt1>
      <a:dk2>
        <a:srgbClr val="455560"/>
      </a:dk2>
      <a:lt2>
        <a:srgbClr val="0092BB"/>
      </a:lt2>
      <a:accent1>
        <a:srgbClr val="66BED6"/>
      </a:accent1>
      <a:accent2>
        <a:srgbClr val="CBD300"/>
      </a:accent2>
      <a:accent3>
        <a:srgbClr val="DC006B"/>
      </a:accent3>
      <a:accent4>
        <a:srgbClr val="FFDC00"/>
      </a:accent4>
      <a:accent5>
        <a:srgbClr val="009CDA"/>
      </a:accent5>
      <a:accent6>
        <a:srgbClr val="F39900"/>
      </a:accent6>
      <a:hlink>
        <a:srgbClr val="583119"/>
      </a:hlink>
      <a:folHlink>
        <a:srgbClr val="750D68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range Theme">
  <a:themeElements>
    <a:clrScheme name="ETF">
      <a:dk1>
        <a:sysClr val="windowText" lastClr="000000"/>
      </a:dk1>
      <a:lt1>
        <a:sysClr val="window" lastClr="FFFFFF"/>
      </a:lt1>
      <a:dk2>
        <a:srgbClr val="455560"/>
      </a:dk2>
      <a:lt2>
        <a:srgbClr val="0092BB"/>
      </a:lt2>
      <a:accent1>
        <a:srgbClr val="66BED6"/>
      </a:accent1>
      <a:accent2>
        <a:srgbClr val="CBD300"/>
      </a:accent2>
      <a:accent3>
        <a:srgbClr val="DC006B"/>
      </a:accent3>
      <a:accent4>
        <a:srgbClr val="FFDC00"/>
      </a:accent4>
      <a:accent5>
        <a:srgbClr val="009CDA"/>
      </a:accent5>
      <a:accent6>
        <a:srgbClr val="F39900"/>
      </a:accent6>
      <a:hlink>
        <a:srgbClr val="583119"/>
      </a:hlink>
      <a:folHlink>
        <a:srgbClr val="750D68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Yellow Theme">
  <a:themeElements>
    <a:clrScheme name="ETF">
      <a:dk1>
        <a:sysClr val="windowText" lastClr="000000"/>
      </a:dk1>
      <a:lt1>
        <a:sysClr val="window" lastClr="FFFFFF"/>
      </a:lt1>
      <a:dk2>
        <a:srgbClr val="455560"/>
      </a:dk2>
      <a:lt2>
        <a:srgbClr val="0092BB"/>
      </a:lt2>
      <a:accent1>
        <a:srgbClr val="66BED6"/>
      </a:accent1>
      <a:accent2>
        <a:srgbClr val="CBD300"/>
      </a:accent2>
      <a:accent3>
        <a:srgbClr val="DC006B"/>
      </a:accent3>
      <a:accent4>
        <a:srgbClr val="FFDC00"/>
      </a:accent4>
      <a:accent5>
        <a:srgbClr val="009CDA"/>
      </a:accent5>
      <a:accent6>
        <a:srgbClr val="F39900"/>
      </a:accent6>
      <a:hlink>
        <a:srgbClr val="583119"/>
      </a:hlink>
      <a:folHlink>
        <a:srgbClr val="750D68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ETF">
    <a:dk1>
      <a:sysClr val="windowText" lastClr="000000"/>
    </a:dk1>
    <a:lt1>
      <a:sysClr val="window" lastClr="FFFFFF"/>
    </a:lt1>
    <a:dk2>
      <a:srgbClr val="455560"/>
    </a:dk2>
    <a:lt2>
      <a:srgbClr val="0092BB"/>
    </a:lt2>
    <a:accent1>
      <a:srgbClr val="66BED6"/>
    </a:accent1>
    <a:accent2>
      <a:srgbClr val="CBD300"/>
    </a:accent2>
    <a:accent3>
      <a:srgbClr val="DC006B"/>
    </a:accent3>
    <a:accent4>
      <a:srgbClr val="FFDC00"/>
    </a:accent4>
    <a:accent5>
      <a:srgbClr val="009CDA"/>
    </a:accent5>
    <a:accent6>
      <a:srgbClr val="F39900"/>
    </a:accent6>
    <a:hlink>
      <a:srgbClr val="583119"/>
    </a:hlink>
    <a:folHlink>
      <a:srgbClr val="750D68"/>
    </a:folHlink>
  </a:clrScheme>
</a:themeOverride>
</file>

<file path=ppt/theme/themeOverride2.xml><?xml version="1.0" encoding="utf-8"?>
<a:themeOverride xmlns:a="http://schemas.openxmlformats.org/drawingml/2006/main">
  <a:clrScheme name="ETF">
    <a:dk1>
      <a:sysClr val="windowText" lastClr="000000"/>
    </a:dk1>
    <a:lt1>
      <a:sysClr val="window" lastClr="FFFFFF"/>
    </a:lt1>
    <a:dk2>
      <a:srgbClr val="455560"/>
    </a:dk2>
    <a:lt2>
      <a:srgbClr val="0092BB"/>
    </a:lt2>
    <a:accent1>
      <a:srgbClr val="66BED6"/>
    </a:accent1>
    <a:accent2>
      <a:srgbClr val="CBD300"/>
    </a:accent2>
    <a:accent3>
      <a:srgbClr val="DC006B"/>
    </a:accent3>
    <a:accent4>
      <a:srgbClr val="FFDC00"/>
    </a:accent4>
    <a:accent5>
      <a:srgbClr val="009CDA"/>
    </a:accent5>
    <a:accent6>
      <a:srgbClr val="F39900"/>
    </a:accent6>
    <a:hlink>
      <a:srgbClr val="583119"/>
    </a:hlink>
    <a:folHlink>
      <a:srgbClr val="750D68"/>
    </a:folHlink>
  </a:clrScheme>
</a:themeOverride>
</file>

<file path=ppt/theme/themeOverride3.xml><?xml version="1.0" encoding="utf-8"?>
<a:themeOverride xmlns:a="http://schemas.openxmlformats.org/drawingml/2006/main">
  <a:clrScheme name="ETF">
    <a:dk1>
      <a:sysClr val="windowText" lastClr="000000"/>
    </a:dk1>
    <a:lt1>
      <a:sysClr val="window" lastClr="FFFFFF"/>
    </a:lt1>
    <a:dk2>
      <a:srgbClr val="455560"/>
    </a:dk2>
    <a:lt2>
      <a:srgbClr val="0092BB"/>
    </a:lt2>
    <a:accent1>
      <a:srgbClr val="66BED6"/>
    </a:accent1>
    <a:accent2>
      <a:srgbClr val="CBD300"/>
    </a:accent2>
    <a:accent3>
      <a:srgbClr val="DC006B"/>
    </a:accent3>
    <a:accent4>
      <a:srgbClr val="FFDC00"/>
    </a:accent4>
    <a:accent5>
      <a:srgbClr val="009CDA"/>
    </a:accent5>
    <a:accent6>
      <a:srgbClr val="F39900"/>
    </a:accent6>
    <a:hlink>
      <a:srgbClr val="583119"/>
    </a:hlink>
    <a:folHlink>
      <a:srgbClr val="750D68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Corporate Template PPT_General Presentation_041212_V03</Template>
  <TotalTime>1935</TotalTime>
  <Words>369</Words>
  <Application>Microsoft Office PowerPoint</Application>
  <PresentationFormat>On-screen Show (16:9)</PresentationFormat>
  <Paragraphs>40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Arial</vt:lpstr>
      <vt:lpstr>Wingdings</vt:lpstr>
      <vt:lpstr>Montreal-DemiBold</vt:lpstr>
      <vt:lpstr>Corporate Template PPT_221112</vt:lpstr>
      <vt:lpstr>Green Theme</vt:lpstr>
      <vt:lpstr>Orange Theme</vt:lpstr>
      <vt:lpstr>Yellow Theme</vt:lpstr>
      <vt:lpstr>Rrjetet Virtuale për zhvillimin profesional të mësuesve dhe trajnuesve  në shqipëri</vt:lpstr>
      <vt:lpstr>PowerPoint Presentation</vt:lpstr>
      <vt:lpstr>Disa shembuj të platformave virtuale</vt:lpstr>
      <vt:lpstr>Përse rrjetëzim virtual?</vt:lpstr>
      <vt:lpstr>RelevancA E RRJETEVE PROFESIONALE PëR SHQiPëRINë</vt:lpstr>
      <vt:lpstr>Çështjet kyÇe që duhen marrë parasysh në përzgjedhjen e një piloti:</vt:lpstr>
      <vt:lpstr>MBETEMI Në KONTAKT!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CONTINUING PROFESSIONAL DEVELOPMENT FOR VOCATIONAL TEACHERS IN SOUTH EAST EUROPE</dc:title>
  <dc:creator>Julian Stanley</dc:creator>
  <cp:lastModifiedBy>Denise Loughran</cp:lastModifiedBy>
  <cp:revision>46</cp:revision>
  <cp:lastPrinted>2016-06-21T10:31:58Z</cp:lastPrinted>
  <dcterms:created xsi:type="dcterms:W3CDTF">2016-06-20T12:37:13Z</dcterms:created>
  <dcterms:modified xsi:type="dcterms:W3CDTF">2017-02-02T09:58:00Z</dcterms:modified>
</cp:coreProperties>
</file>