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  <p:sldMasterId id="2147483662" r:id="rId2"/>
    <p:sldMasterId id="2147483669" r:id="rId3"/>
    <p:sldMasterId id="2147483676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9" r:id="rId6"/>
    <p:sldId id="282" r:id="rId7"/>
    <p:sldId id="273" r:id="rId8"/>
    <p:sldId id="281" r:id="rId9"/>
    <p:sldId id="264" r:id="rId10"/>
  </p:sldIdLst>
  <p:sldSz cx="9144000" cy="5143500" type="screen16x9"/>
  <p:notesSz cx="6797675" cy="9928225"/>
  <p:embeddedFontLst>
    <p:embeddedFont>
      <p:font typeface="Montreal-DemiBold" panose="020B0604020202020204"/>
      <p:regular r:id="rId13"/>
    </p:embeddedFont>
  </p:embeddedFontLst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8">
          <p15:clr>
            <a:srgbClr val="A4A3A4"/>
          </p15:clr>
        </p15:guide>
        <p15:guide id="2" orient="horz" pos="2674">
          <p15:clr>
            <a:srgbClr val="A4A3A4"/>
          </p15:clr>
        </p15:guide>
        <p15:guide id="3" orient="horz" pos="123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orient="horz" pos="864">
          <p15:clr>
            <a:srgbClr val="A4A3A4"/>
          </p15:clr>
        </p15:guide>
        <p15:guide id="6" orient="horz" pos="2799">
          <p15:clr>
            <a:srgbClr val="A4A3A4"/>
          </p15:clr>
        </p15:guide>
        <p15:guide id="7" pos="2880">
          <p15:clr>
            <a:srgbClr val="A4A3A4"/>
          </p15:clr>
        </p15:guide>
        <p15:guide id="8" pos="5738">
          <p15:clr>
            <a:srgbClr val="A4A3A4"/>
          </p15:clr>
        </p15:guide>
        <p15:guide id="9" pos="5511">
          <p15:clr>
            <a:srgbClr val="A4A3A4"/>
          </p15:clr>
        </p15:guide>
        <p15:guide id="10" pos="5602">
          <p15:clr>
            <a:srgbClr val="A4A3A4"/>
          </p15:clr>
        </p15:guide>
        <p15:guide id="11" pos="158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1E2"/>
    <a:srgbClr val="F7EC2E"/>
    <a:srgbClr val="FEBC11"/>
    <a:srgbClr val="F58233"/>
    <a:srgbClr val="C81524"/>
    <a:srgbClr val="96BF3D"/>
    <a:srgbClr val="732368"/>
    <a:srgbClr val="C9D22C"/>
    <a:srgbClr val="66BED6"/>
    <a:srgbClr val="81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01" autoAdjust="0"/>
    <p:restoredTop sz="93853" autoAdjust="0"/>
  </p:normalViewPr>
  <p:slideViewPr>
    <p:cSldViewPr>
      <p:cViewPr varScale="1">
        <p:scale>
          <a:sx n="70" d="100"/>
          <a:sy n="70" d="100"/>
        </p:scale>
        <p:origin x="80" y="52"/>
      </p:cViewPr>
      <p:guideLst>
        <p:guide orient="horz" pos="678"/>
        <p:guide orient="horz" pos="2674"/>
        <p:guide orient="horz" pos="123"/>
        <p:guide orient="horz" pos="3239"/>
        <p:guide orient="horz" pos="864"/>
        <p:guide orient="horz" pos="2799"/>
        <p:guide pos="2880"/>
        <p:guide pos="5738"/>
        <p:guide pos="5511"/>
        <p:guide pos="5602"/>
        <p:guide pos="158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1" d="100"/>
          <a:sy n="61" d="100"/>
        </p:scale>
        <p:origin x="-292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>
                <a:latin typeface="Arial" pitchFamily="34" charset="0"/>
              </a:rPr>
              <a:pPr/>
              <a:t>28/02/2017</a:t>
            </a:fld>
            <a:endParaRPr lang="en-GB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>
                <a:latin typeface="Arial" pitchFamily="34" charset="0"/>
              </a:rPr>
              <a:pPr/>
              <a:t>‹#›</a:t>
            </a:fld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8F6D398E-25CB-40CF-A09E-EE5459CE508C}" type="datetimeFigureOut">
              <a:rPr lang="en-GB" smtClean="0"/>
              <a:pPr/>
              <a:t>28/02/2017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52000" y="198000"/>
            <a:ext cx="8640000" cy="4240800"/>
            <a:chOff x="5007223" y="-4290550"/>
            <a:chExt cx="9137651" cy="4483100"/>
          </a:xfrm>
        </p:grpSpPr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007223" y="-4290550"/>
              <a:ext cx="9137650" cy="4483100"/>
            </a:xfrm>
            <a:custGeom>
              <a:avLst/>
              <a:gdLst>
                <a:gd name="T0" fmla="*/ 1219 w 2728"/>
                <a:gd name="T1" fmla="*/ 0 h 1337"/>
                <a:gd name="T2" fmla="*/ 0 w 2728"/>
                <a:gd name="T3" fmla="*/ 34 h 1337"/>
                <a:gd name="T4" fmla="*/ 1219 w 2728"/>
                <a:gd name="T5" fmla="*/ 1337 h 1337"/>
                <a:gd name="T6" fmla="*/ 1826 w 2728"/>
                <a:gd name="T7" fmla="*/ 1319 h 1337"/>
                <a:gd name="T8" fmla="*/ 1827 w 2728"/>
                <a:gd name="T9" fmla="*/ 1267 h 1337"/>
                <a:gd name="T10" fmla="*/ 1819 w 2728"/>
                <a:gd name="T11" fmla="*/ 1160 h 1337"/>
                <a:gd name="T12" fmla="*/ 1826 w 2728"/>
                <a:gd name="T13" fmla="*/ 973 h 1337"/>
                <a:gd name="T14" fmla="*/ 1829 w 2728"/>
                <a:gd name="T15" fmla="*/ 852 h 1337"/>
                <a:gd name="T16" fmla="*/ 1828 w 2728"/>
                <a:gd name="T17" fmla="*/ 778 h 1337"/>
                <a:gd name="T18" fmla="*/ 1817 w 2728"/>
                <a:gd name="T19" fmla="*/ 641 h 1337"/>
                <a:gd name="T20" fmla="*/ 1840 w 2728"/>
                <a:gd name="T21" fmla="*/ 619 h 1337"/>
                <a:gd name="T22" fmla="*/ 1853 w 2728"/>
                <a:gd name="T23" fmla="*/ 631 h 1337"/>
                <a:gd name="T24" fmla="*/ 1890 w 2728"/>
                <a:gd name="T25" fmla="*/ 662 h 1337"/>
                <a:gd name="T26" fmla="*/ 1934 w 2728"/>
                <a:gd name="T27" fmla="*/ 703 h 1337"/>
                <a:gd name="T28" fmla="*/ 1944 w 2728"/>
                <a:gd name="T29" fmla="*/ 748 h 1337"/>
                <a:gd name="T30" fmla="*/ 1956 w 2728"/>
                <a:gd name="T31" fmla="*/ 745 h 1337"/>
                <a:gd name="T32" fmla="*/ 1994 w 2728"/>
                <a:gd name="T33" fmla="*/ 635 h 1337"/>
                <a:gd name="T34" fmla="*/ 2046 w 2728"/>
                <a:gd name="T35" fmla="*/ 654 h 1337"/>
                <a:gd name="T36" fmla="*/ 2057 w 2728"/>
                <a:gd name="T37" fmla="*/ 770 h 1337"/>
                <a:gd name="T38" fmla="*/ 2030 w 2728"/>
                <a:gd name="T39" fmla="*/ 781 h 1337"/>
                <a:gd name="T40" fmla="*/ 2013 w 2728"/>
                <a:gd name="T41" fmla="*/ 785 h 1337"/>
                <a:gd name="T42" fmla="*/ 1972 w 2728"/>
                <a:gd name="T43" fmla="*/ 819 h 1337"/>
                <a:gd name="T44" fmla="*/ 1944 w 2728"/>
                <a:gd name="T45" fmla="*/ 854 h 1337"/>
                <a:gd name="T46" fmla="*/ 1966 w 2728"/>
                <a:gd name="T47" fmla="*/ 1020 h 1337"/>
                <a:gd name="T48" fmla="*/ 1973 w 2728"/>
                <a:gd name="T49" fmla="*/ 1114 h 1337"/>
                <a:gd name="T50" fmla="*/ 2004 w 2728"/>
                <a:gd name="T51" fmla="*/ 1284 h 1337"/>
                <a:gd name="T52" fmla="*/ 2042 w 2728"/>
                <a:gd name="T53" fmla="*/ 1311 h 1337"/>
                <a:gd name="T54" fmla="*/ 1970 w 2728"/>
                <a:gd name="T55" fmla="*/ 1286 h 1337"/>
                <a:gd name="T56" fmla="*/ 1951 w 2728"/>
                <a:gd name="T57" fmla="*/ 1310 h 1337"/>
                <a:gd name="T58" fmla="*/ 1942 w 2728"/>
                <a:gd name="T59" fmla="*/ 1259 h 1337"/>
                <a:gd name="T60" fmla="*/ 1944 w 2728"/>
                <a:gd name="T61" fmla="*/ 1197 h 1337"/>
                <a:gd name="T62" fmla="*/ 1894 w 2728"/>
                <a:gd name="T63" fmla="*/ 1107 h 1337"/>
                <a:gd name="T64" fmla="*/ 1868 w 2728"/>
                <a:gd name="T65" fmla="*/ 1207 h 1337"/>
                <a:gd name="T66" fmla="*/ 1888 w 2728"/>
                <a:gd name="T67" fmla="*/ 1319 h 1337"/>
                <a:gd name="T68" fmla="*/ 2612 w 2728"/>
                <a:gd name="T69" fmla="*/ 1326 h 1337"/>
                <a:gd name="T70" fmla="*/ 2607 w 2728"/>
                <a:gd name="T71" fmla="*/ 1270 h 1337"/>
                <a:gd name="T72" fmla="*/ 2589 w 2728"/>
                <a:gd name="T73" fmla="*/ 1144 h 1337"/>
                <a:gd name="T74" fmla="*/ 2547 w 2728"/>
                <a:gd name="T75" fmla="*/ 1082 h 1337"/>
                <a:gd name="T76" fmla="*/ 2516 w 2728"/>
                <a:gd name="T77" fmla="*/ 1044 h 1337"/>
                <a:gd name="T78" fmla="*/ 2515 w 2728"/>
                <a:gd name="T79" fmla="*/ 967 h 1337"/>
                <a:gd name="T80" fmla="*/ 2513 w 2728"/>
                <a:gd name="T81" fmla="*/ 901 h 1337"/>
                <a:gd name="T82" fmla="*/ 2520 w 2728"/>
                <a:gd name="T83" fmla="*/ 801 h 1337"/>
                <a:gd name="T84" fmla="*/ 2556 w 2728"/>
                <a:gd name="T85" fmla="*/ 706 h 1337"/>
                <a:gd name="T86" fmla="*/ 2588 w 2728"/>
                <a:gd name="T87" fmla="*/ 654 h 1337"/>
                <a:gd name="T88" fmla="*/ 2595 w 2728"/>
                <a:gd name="T89" fmla="*/ 589 h 1337"/>
                <a:gd name="T90" fmla="*/ 2640 w 2728"/>
                <a:gd name="T91" fmla="*/ 665 h 1337"/>
                <a:gd name="T92" fmla="*/ 2687 w 2728"/>
                <a:gd name="T93" fmla="*/ 687 h 1337"/>
                <a:gd name="T94" fmla="*/ 2696 w 2728"/>
                <a:gd name="T95" fmla="*/ 799 h 1337"/>
                <a:gd name="T96" fmla="*/ 2728 w 2728"/>
                <a:gd name="T97" fmla="*/ 864 h 1337"/>
                <a:gd name="T98" fmla="*/ 1909 w 2728"/>
                <a:gd name="T99" fmla="*/ 601 h 1337"/>
                <a:gd name="T100" fmla="*/ 1883 w 2728"/>
                <a:gd name="T101" fmla="*/ 640 h 1337"/>
                <a:gd name="T102" fmla="*/ 1881 w 2728"/>
                <a:gd name="T103" fmla="*/ 644 h 1337"/>
                <a:gd name="T104" fmla="*/ 1851 w 2728"/>
                <a:gd name="T105" fmla="*/ 627 h 1337"/>
                <a:gd name="T106" fmla="*/ 1845 w 2728"/>
                <a:gd name="T107" fmla="*/ 612 h 1337"/>
                <a:gd name="T108" fmla="*/ 1832 w 2728"/>
                <a:gd name="T109" fmla="*/ 595 h 1337"/>
                <a:gd name="T110" fmla="*/ 1828 w 2728"/>
                <a:gd name="T111" fmla="*/ 580 h 1337"/>
                <a:gd name="T112" fmla="*/ 1831 w 2728"/>
                <a:gd name="T113" fmla="*/ 562 h 1337"/>
                <a:gd name="T114" fmla="*/ 1853 w 2728"/>
                <a:gd name="T115" fmla="*/ 523 h 1337"/>
                <a:gd name="T116" fmla="*/ 1900 w 2728"/>
                <a:gd name="T117" fmla="*/ 528 h 1337"/>
                <a:gd name="T118" fmla="*/ 1908 w 2728"/>
                <a:gd name="T119" fmla="*/ 553 h 1337"/>
                <a:gd name="T120" fmla="*/ 1909 w 2728"/>
                <a:gd name="T121" fmla="*/ 567 h 1337"/>
                <a:gd name="T122" fmla="*/ 1910 w 2728"/>
                <a:gd name="T123" fmla="*/ 581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28" h="1337">
                  <a:moveTo>
                    <a:pt x="2692" y="0"/>
                  </a:moveTo>
                  <a:cubicBezTo>
                    <a:pt x="1430" y="0"/>
                    <a:pt x="1430" y="0"/>
                    <a:pt x="1430" y="0"/>
                  </a:cubicBezTo>
                  <a:cubicBezTo>
                    <a:pt x="1270" y="0"/>
                    <a:pt x="1270" y="0"/>
                    <a:pt x="1270" y="0"/>
                  </a:cubicBezTo>
                  <a:cubicBezTo>
                    <a:pt x="1219" y="0"/>
                    <a:pt x="1219" y="0"/>
                    <a:pt x="1219" y="0"/>
                  </a:cubicBezTo>
                  <a:cubicBezTo>
                    <a:pt x="1184" y="0"/>
                    <a:pt x="1184" y="0"/>
                    <a:pt x="118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974"/>
                    <a:pt x="0" y="974"/>
                    <a:pt x="0" y="974"/>
                  </a:cubicBezTo>
                  <a:cubicBezTo>
                    <a:pt x="0" y="1303"/>
                    <a:pt x="0" y="1303"/>
                    <a:pt x="0" y="1303"/>
                  </a:cubicBezTo>
                  <a:cubicBezTo>
                    <a:pt x="0" y="1321"/>
                    <a:pt x="16" y="1337"/>
                    <a:pt x="34" y="1337"/>
                  </a:cubicBezTo>
                  <a:cubicBezTo>
                    <a:pt x="1219" y="1337"/>
                    <a:pt x="1219" y="1337"/>
                    <a:pt x="1219" y="1337"/>
                  </a:cubicBezTo>
                  <a:cubicBezTo>
                    <a:pt x="1270" y="1337"/>
                    <a:pt x="1270" y="1337"/>
                    <a:pt x="1270" y="1337"/>
                  </a:cubicBezTo>
                  <a:cubicBezTo>
                    <a:pt x="1827" y="1337"/>
                    <a:pt x="1827" y="1337"/>
                    <a:pt x="1827" y="1337"/>
                  </a:cubicBezTo>
                  <a:cubicBezTo>
                    <a:pt x="1826" y="1337"/>
                    <a:pt x="1826" y="1336"/>
                    <a:pt x="1826" y="1336"/>
                  </a:cubicBezTo>
                  <a:cubicBezTo>
                    <a:pt x="1826" y="1335"/>
                    <a:pt x="1827" y="1323"/>
                    <a:pt x="1826" y="1319"/>
                  </a:cubicBezTo>
                  <a:cubicBezTo>
                    <a:pt x="1826" y="1316"/>
                    <a:pt x="1825" y="1306"/>
                    <a:pt x="1824" y="1304"/>
                  </a:cubicBezTo>
                  <a:cubicBezTo>
                    <a:pt x="1822" y="1301"/>
                    <a:pt x="1820" y="1297"/>
                    <a:pt x="1819" y="1295"/>
                  </a:cubicBezTo>
                  <a:cubicBezTo>
                    <a:pt x="1818" y="1293"/>
                    <a:pt x="1816" y="1288"/>
                    <a:pt x="1818" y="1281"/>
                  </a:cubicBezTo>
                  <a:cubicBezTo>
                    <a:pt x="1820" y="1273"/>
                    <a:pt x="1826" y="1268"/>
                    <a:pt x="1827" y="1267"/>
                  </a:cubicBezTo>
                  <a:cubicBezTo>
                    <a:pt x="1829" y="1265"/>
                    <a:pt x="1829" y="1265"/>
                    <a:pt x="1829" y="1265"/>
                  </a:cubicBezTo>
                  <a:cubicBezTo>
                    <a:pt x="1829" y="1265"/>
                    <a:pt x="1833" y="1260"/>
                    <a:pt x="1833" y="1254"/>
                  </a:cubicBezTo>
                  <a:cubicBezTo>
                    <a:pt x="1834" y="1247"/>
                    <a:pt x="1832" y="1234"/>
                    <a:pt x="1829" y="1221"/>
                  </a:cubicBezTo>
                  <a:cubicBezTo>
                    <a:pt x="1826" y="1208"/>
                    <a:pt x="1819" y="1175"/>
                    <a:pt x="1819" y="1160"/>
                  </a:cubicBezTo>
                  <a:cubicBezTo>
                    <a:pt x="1821" y="1146"/>
                    <a:pt x="1830" y="1114"/>
                    <a:pt x="1830" y="1114"/>
                  </a:cubicBezTo>
                  <a:cubicBezTo>
                    <a:pt x="1830" y="1114"/>
                    <a:pt x="1822" y="1114"/>
                    <a:pt x="1820" y="1114"/>
                  </a:cubicBezTo>
                  <a:cubicBezTo>
                    <a:pt x="1819" y="1114"/>
                    <a:pt x="1816" y="1112"/>
                    <a:pt x="1816" y="1112"/>
                  </a:cubicBezTo>
                  <a:cubicBezTo>
                    <a:pt x="1816" y="1112"/>
                    <a:pt x="1829" y="998"/>
                    <a:pt x="1826" y="973"/>
                  </a:cubicBezTo>
                  <a:cubicBezTo>
                    <a:pt x="1825" y="947"/>
                    <a:pt x="1819" y="946"/>
                    <a:pt x="1817" y="927"/>
                  </a:cubicBezTo>
                  <a:cubicBezTo>
                    <a:pt x="1816" y="909"/>
                    <a:pt x="1819" y="895"/>
                    <a:pt x="1819" y="895"/>
                  </a:cubicBezTo>
                  <a:cubicBezTo>
                    <a:pt x="1817" y="894"/>
                    <a:pt x="1817" y="894"/>
                    <a:pt x="1817" y="894"/>
                  </a:cubicBezTo>
                  <a:cubicBezTo>
                    <a:pt x="1817" y="894"/>
                    <a:pt x="1824" y="864"/>
                    <a:pt x="1829" y="852"/>
                  </a:cubicBezTo>
                  <a:cubicBezTo>
                    <a:pt x="1834" y="840"/>
                    <a:pt x="1836" y="821"/>
                    <a:pt x="1837" y="819"/>
                  </a:cubicBezTo>
                  <a:cubicBezTo>
                    <a:pt x="1838" y="816"/>
                    <a:pt x="1835" y="815"/>
                    <a:pt x="1835" y="813"/>
                  </a:cubicBezTo>
                  <a:cubicBezTo>
                    <a:pt x="1835" y="811"/>
                    <a:pt x="1834" y="806"/>
                    <a:pt x="1834" y="802"/>
                  </a:cubicBezTo>
                  <a:cubicBezTo>
                    <a:pt x="1834" y="799"/>
                    <a:pt x="1831" y="788"/>
                    <a:pt x="1828" y="778"/>
                  </a:cubicBezTo>
                  <a:cubicBezTo>
                    <a:pt x="1825" y="769"/>
                    <a:pt x="1816" y="741"/>
                    <a:pt x="1813" y="734"/>
                  </a:cubicBezTo>
                  <a:cubicBezTo>
                    <a:pt x="1810" y="727"/>
                    <a:pt x="1806" y="717"/>
                    <a:pt x="1804" y="709"/>
                  </a:cubicBezTo>
                  <a:cubicBezTo>
                    <a:pt x="1802" y="702"/>
                    <a:pt x="1800" y="685"/>
                    <a:pt x="1802" y="670"/>
                  </a:cubicBezTo>
                  <a:cubicBezTo>
                    <a:pt x="1804" y="656"/>
                    <a:pt x="1814" y="643"/>
                    <a:pt x="1817" y="641"/>
                  </a:cubicBezTo>
                  <a:cubicBezTo>
                    <a:pt x="1821" y="640"/>
                    <a:pt x="1830" y="638"/>
                    <a:pt x="1830" y="638"/>
                  </a:cubicBezTo>
                  <a:cubicBezTo>
                    <a:pt x="1832" y="636"/>
                    <a:pt x="1832" y="636"/>
                    <a:pt x="1832" y="636"/>
                  </a:cubicBezTo>
                  <a:cubicBezTo>
                    <a:pt x="1832" y="634"/>
                    <a:pt x="1832" y="634"/>
                    <a:pt x="1832" y="634"/>
                  </a:cubicBezTo>
                  <a:cubicBezTo>
                    <a:pt x="1840" y="619"/>
                    <a:pt x="1840" y="619"/>
                    <a:pt x="1840" y="619"/>
                  </a:cubicBezTo>
                  <a:cubicBezTo>
                    <a:pt x="1842" y="619"/>
                    <a:pt x="1842" y="619"/>
                    <a:pt x="1842" y="619"/>
                  </a:cubicBezTo>
                  <a:cubicBezTo>
                    <a:pt x="1844" y="619"/>
                    <a:pt x="1844" y="619"/>
                    <a:pt x="1844" y="619"/>
                  </a:cubicBezTo>
                  <a:cubicBezTo>
                    <a:pt x="1845" y="620"/>
                    <a:pt x="1846" y="622"/>
                    <a:pt x="1847" y="623"/>
                  </a:cubicBezTo>
                  <a:cubicBezTo>
                    <a:pt x="1849" y="626"/>
                    <a:pt x="1851" y="629"/>
                    <a:pt x="1853" y="631"/>
                  </a:cubicBezTo>
                  <a:cubicBezTo>
                    <a:pt x="1861" y="641"/>
                    <a:pt x="1866" y="651"/>
                    <a:pt x="1875" y="659"/>
                  </a:cubicBezTo>
                  <a:cubicBezTo>
                    <a:pt x="1880" y="664"/>
                    <a:pt x="1884" y="671"/>
                    <a:pt x="1888" y="676"/>
                  </a:cubicBezTo>
                  <a:cubicBezTo>
                    <a:pt x="1893" y="682"/>
                    <a:pt x="1905" y="704"/>
                    <a:pt x="1907" y="711"/>
                  </a:cubicBezTo>
                  <a:cubicBezTo>
                    <a:pt x="1905" y="686"/>
                    <a:pt x="1899" y="674"/>
                    <a:pt x="1890" y="662"/>
                  </a:cubicBezTo>
                  <a:cubicBezTo>
                    <a:pt x="1888" y="659"/>
                    <a:pt x="1888" y="655"/>
                    <a:pt x="1887" y="651"/>
                  </a:cubicBezTo>
                  <a:cubicBezTo>
                    <a:pt x="1893" y="658"/>
                    <a:pt x="1900" y="666"/>
                    <a:pt x="1904" y="670"/>
                  </a:cubicBezTo>
                  <a:cubicBezTo>
                    <a:pt x="1905" y="671"/>
                    <a:pt x="1905" y="671"/>
                    <a:pt x="1905" y="671"/>
                  </a:cubicBezTo>
                  <a:cubicBezTo>
                    <a:pt x="1907" y="673"/>
                    <a:pt x="1933" y="701"/>
                    <a:pt x="1934" y="703"/>
                  </a:cubicBezTo>
                  <a:cubicBezTo>
                    <a:pt x="1935" y="705"/>
                    <a:pt x="1942" y="719"/>
                    <a:pt x="1942" y="725"/>
                  </a:cubicBezTo>
                  <a:cubicBezTo>
                    <a:pt x="1942" y="732"/>
                    <a:pt x="1936" y="747"/>
                    <a:pt x="1935" y="750"/>
                  </a:cubicBezTo>
                  <a:cubicBezTo>
                    <a:pt x="1937" y="750"/>
                    <a:pt x="1937" y="750"/>
                    <a:pt x="1937" y="750"/>
                  </a:cubicBezTo>
                  <a:cubicBezTo>
                    <a:pt x="1937" y="750"/>
                    <a:pt x="1942" y="748"/>
                    <a:pt x="1944" y="748"/>
                  </a:cubicBezTo>
                  <a:cubicBezTo>
                    <a:pt x="1946" y="748"/>
                    <a:pt x="1946" y="749"/>
                    <a:pt x="1946" y="749"/>
                  </a:cubicBezTo>
                  <a:cubicBezTo>
                    <a:pt x="1946" y="749"/>
                    <a:pt x="1946" y="750"/>
                    <a:pt x="1947" y="748"/>
                  </a:cubicBezTo>
                  <a:cubicBezTo>
                    <a:pt x="1947" y="747"/>
                    <a:pt x="1949" y="745"/>
                    <a:pt x="1951" y="746"/>
                  </a:cubicBezTo>
                  <a:cubicBezTo>
                    <a:pt x="1954" y="746"/>
                    <a:pt x="1954" y="746"/>
                    <a:pt x="1956" y="745"/>
                  </a:cubicBezTo>
                  <a:cubicBezTo>
                    <a:pt x="1956" y="745"/>
                    <a:pt x="1957" y="740"/>
                    <a:pt x="1957" y="740"/>
                  </a:cubicBezTo>
                  <a:cubicBezTo>
                    <a:pt x="1957" y="740"/>
                    <a:pt x="1984" y="646"/>
                    <a:pt x="1985" y="643"/>
                  </a:cubicBezTo>
                  <a:cubicBezTo>
                    <a:pt x="1986" y="641"/>
                    <a:pt x="1986" y="636"/>
                    <a:pt x="1988" y="634"/>
                  </a:cubicBezTo>
                  <a:cubicBezTo>
                    <a:pt x="1990" y="632"/>
                    <a:pt x="1994" y="635"/>
                    <a:pt x="1994" y="635"/>
                  </a:cubicBezTo>
                  <a:cubicBezTo>
                    <a:pt x="2033" y="649"/>
                    <a:pt x="2033" y="649"/>
                    <a:pt x="2033" y="649"/>
                  </a:cubicBezTo>
                  <a:cubicBezTo>
                    <a:pt x="2034" y="649"/>
                    <a:pt x="2034" y="649"/>
                    <a:pt x="2034" y="649"/>
                  </a:cubicBezTo>
                  <a:cubicBezTo>
                    <a:pt x="2034" y="649"/>
                    <a:pt x="2037" y="650"/>
                    <a:pt x="2042" y="652"/>
                  </a:cubicBezTo>
                  <a:cubicBezTo>
                    <a:pt x="2045" y="654"/>
                    <a:pt x="2046" y="654"/>
                    <a:pt x="2046" y="654"/>
                  </a:cubicBezTo>
                  <a:cubicBezTo>
                    <a:pt x="2046" y="655"/>
                    <a:pt x="2046" y="655"/>
                    <a:pt x="2046" y="655"/>
                  </a:cubicBezTo>
                  <a:cubicBezTo>
                    <a:pt x="2046" y="655"/>
                    <a:pt x="2079" y="666"/>
                    <a:pt x="2081" y="668"/>
                  </a:cubicBezTo>
                  <a:cubicBezTo>
                    <a:pt x="2085" y="668"/>
                    <a:pt x="2088" y="669"/>
                    <a:pt x="2085" y="676"/>
                  </a:cubicBezTo>
                  <a:cubicBezTo>
                    <a:pt x="2083" y="683"/>
                    <a:pt x="2059" y="765"/>
                    <a:pt x="2057" y="770"/>
                  </a:cubicBezTo>
                  <a:cubicBezTo>
                    <a:pt x="2055" y="776"/>
                    <a:pt x="2052" y="776"/>
                    <a:pt x="2050" y="777"/>
                  </a:cubicBezTo>
                  <a:cubicBezTo>
                    <a:pt x="2048" y="777"/>
                    <a:pt x="2046" y="776"/>
                    <a:pt x="2046" y="776"/>
                  </a:cubicBezTo>
                  <a:cubicBezTo>
                    <a:pt x="2045" y="778"/>
                    <a:pt x="2045" y="778"/>
                    <a:pt x="2045" y="778"/>
                  </a:cubicBezTo>
                  <a:cubicBezTo>
                    <a:pt x="2045" y="778"/>
                    <a:pt x="2032" y="782"/>
                    <a:pt x="2030" y="781"/>
                  </a:cubicBezTo>
                  <a:cubicBezTo>
                    <a:pt x="2029" y="782"/>
                    <a:pt x="2027" y="782"/>
                    <a:pt x="2027" y="782"/>
                  </a:cubicBezTo>
                  <a:cubicBezTo>
                    <a:pt x="2026" y="783"/>
                    <a:pt x="2023" y="784"/>
                    <a:pt x="2023" y="784"/>
                  </a:cubicBezTo>
                  <a:cubicBezTo>
                    <a:pt x="2021" y="784"/>
                    <a:pt x="2016" y="784"/>
                    <a:pt x="2016" y="784"/>
                  </a:cubicBezTo>
                  <a:cubicBezTo>
                    <a:pt x="2015" y="784"/>
                    <a:pt x="2013" y="785"/>
                    <a:pt x="2013" y="785"/>
                  </a:cubicBezTo>
                  <a:cubicBezTo>
                    <a:pt x="2013" y="785"/>
                    <a:pt x="2008" y="787"/>
                    <a:pt x="2007" y="787"/>
                  </a:cubicBezTo>
                  <a:cubicBezTo>
                    <a:pt x="2005" y="787"/>
                    <a:pt x="1993" y="790"/>
                    <a:pt x="1992" y="790"/>
                  </a:cubicBezTo>
                  <a:cubicBezTo>
                    <a:pt x="1991" y="790"/>
                    <a:pt x="1976" y="795"/>
                    <a:pt x="1976" y="795"/>
                  </a:cubicBezTo>
                  <a:cubicBezTo>
                    <a:pt x="1976" y="795"/>
                    <a:pt x="1972" y="818"/>
                    <a:pt x="1972" y="819"/>
                  </a:cubicBezTo>
                  <a:cubicBezTo>
                    <a:pt x="1973" y="821"/>
                    <a:pt x="1971" y="825"/>
                    <a:pt x="1971" y="825"/>
                  </a:cubicBezTo>
                  <a:cubicBezTo>
                    <a:pt x="1971" y="825"/>
                    <a:pt x="1942" y="821"/>
                    <a:pt x="1940" y="822"/>
                  </a:cubicBezTo>
                  <a:cubicBezTo>
                    <a:pt x="1939" y="822"/>
                    <a:pt x="1940" y="824"/>
                    <a:pt x="1940" y="824"/>
                  </a:cubicBezTo>
                  <a:cubicBezTo>
                    <a:pt x="1940" y="824"/>
                    <a:pt x="1942" y="844"/>
                    <a:pt x="1944" y="854"/>
                  </a:cubicBezTo>
                  <a:cubicBezTo>
                    <a:pt x="1947" y="864"/>
                    <a:pt x="1947" y="904"/>
                    <a:pt x="1947" y="904"/>
                  </a:cubicBezTo>
                  <a:cubicBezTo>
                    <a:pt x="1933" y="904"/>
                    <a:pt x="1933" y="904"/>
                    <a:pt x="1933" y="904"/>
                  </a:cubicBezTo>
                  <a:cubicBezTo>
                    <a:pt x="1933" y="904"/>
                    <a:pt x="1947" y="942"/>
                    <a:pt x="1951" y="953"/>
                  </a:cubicBezTo>
                  <a:cubicBezTo>
                    <a:pt x="1954" y="965"/>
                    <a:pt x="1966" y="1011"/>
                    <a:pt x="1966" y="1020"/>
                  </a:cubicBezTo>
                  <a:cubicBezTo>
                    <a:pt x="1967" y="1029"/>
                    <a:pt x="1969" y="1036"/>
                    <a:pt x="1970" y="1040"/>
                  </a:cubicBezTo>
                  <a:cubicBezTo>
                    <a:pt x="1970" y="1044"/>
                    <a:pt x="1972" y="1059"/>
                    <a:pt x="1973" y="1063"/>
                  </a:cubicBezTo>
                  <a:cubicBezTo>
                    <a:pt x="1974" y="1067"/>
                    <a:pt x="1974" y="1095"/>
                    <a:pt x="1974" y="1095"/>
                  </a:cubicBezTo>
                  <a:cubicBezTo>
                    <a:pt x="1974" y="1095"/>
                    <a:pt x="1971" y="1105"/>
                    <a:pt x="1973" y="1114"/>
                  </a:cubicBezTo>
                  <a:cubicBezTo>
                    <a:pt x="1975" y="1124"/>
                    <a:pt x="1981" y="1143"/>
                    <a:pt x="1983" y="1156"/>
                  </a:cubicBezTo>
                  <a:cubicBezTo>
                    <a:pt x="1983" y="1168"/>
                    <a:pt x="1982" y="1196"/>
                    <a:pt x="1985" y="1215"/>
                  </a:cubicBezTo>
                  <a:cubicBezTo>
                    <a:pt x="1988" y="1235"/>
                    <a:pt x="1994" y="1254"/>
                    <a:pt x="1996" y="1260"/>
                  </a:cubicBezTo>
                  <a:cubicBezTo>
                    <a:pt x="1998" y="1267"/>
                    <a:pt x="2003" y="1282"/>
                    <a:pt x="2004" y="1284"/>
                  </a:cubicBezTo>
                  <a:cubicBezTo>
                    <a:pt x="2005" y="1287"/>
                    <a:pt x="2005" y="1288"/>
                    <a:pt x="2008" y="1290"/>
                  </a:cubicBezTo>
                  <a:cubicBezTo>
                    <a:pt x="2010" y="1292"/>
                    <a:pt x="2023" y="1297"/>
                    <a:pt x="2027" y="1299"/>
                  </a:cubicBezTo>
                  <a:cubicBezTo>
                    <a:pt x="2030" y="1300"/>
                    <a:pt x="2039" y="1302"/>
                    <a:pt x="2040" y="1304"/>
                  </a:cubicBezTo>
                  <a:cubicBezTo>
                    <a:pt x="2041" y="1305"/>
                    <a:pt x="2042" y="1309"/>
                    <a:pt x="2042" y="1311"/>
                  </a:cubicBezTo>
                  <a:cubicBezTo>
                    <a:pt x="2042" y="1312"/>
                    <a:pt x="2038" y="1313"/>
                    <a:pt x="2031" y="1314"/>
                  </a:cubicBezTo>
                  <a:cubicBezTo>
                    <a:pt x="2024" y="1315"/>
                    <a:pt x="2005" y="1317"/>
                    <a:pt x="1998" y="1314"/>
                  </a:cubicBezTo>
                  <a:cubicBezTo>
                    <a:pt x="1990" y="1312"/>
                    <a:pt x="1990" y="1312"/>
                    <a:pt x="1986" y="1306"/>
                  </a:cubicBezTo>
                  <a:cubicBezTo>
                    <a:pt x="1982" y="1300"/>
                    <a:pt x="1973" y="1288"/>
                    <a:pt x="1970" y="1286"/>
                  </a:cubicBezTo>
                  <a:cubicBezTo>
                    <a:pt x="1966" y="1283"/>
                    <a:pt x="1961" y="1279"/>
                    <a:pt x="1959" y="1280"/>
                  </a:cubicBezTo>
                  <a:cubicBezTo>
                    <a:pt x="1956" y="1282"/>
                    <a:pt x="1954" y="1284"/>
                    <a:pt x="1954" y="1289"/>
                  </a:cubicBezTo>
                  <a:cubicBezTo>
                    <a:pt x="1954" y="1295"/>
                    <a:pt x="1954" y="1309"/>
                    <a:pt x="1954" y="1309"/>
                  </a:cubicBezTo>
                  <a:cubicBezTo>
                    <a:pt x="1954" y="1309"/>
                    <a:pt x="1952" y="1310"/>
                    <a:pt x="1951" y="1310"/>
                  </a:cubicBezTo>
                  <a:cubicBezTo>
                    <a:pt x="1951" y="1310"/>
                    <a:pt x="1950" y="1310"/>
                    <a:pt x="1950" y="1307"/>
                  </a:cubicBezTo>
                  <a:cubicBezTo>
                    <a:pt x="1951" y="1304"/>
                    <a:pt x="1951" y="1291"/>
                    <a:pt x="1950" y="1286"/>
                  </a:cubicBezTo>
                  <a:cubicBezTo>
                    <a:pt x="1949" y="1282"/>
                    <a:pt x="1947" y="1275"/>
                    <a:pt x="1945" y="1272"/>
                  </a:cubicBezTo>
                  <a:cubicBezTo>
                    <a:pt x="1944" y="1270"/>
                    <a:pt x="1940" y="1267"/>
                    <a:pt x="1942" y="1259"/>
                  </a:cubicBezTo>
                  <a:cubicBezTo>
                    <a:pt x="1943" y="1250"/>
                    <a:pt x="1953" y="1245"/>
                    <a:pt x="1953" y="1244"/>
                  </a:cubicBezTo>
                  <a:cubicBezTo>
                    <a:pt x="1954" y="1243"/>
                    <a:pt x="1955" y="1243"/>
                    <a:pt x="1955" y="1243"/>
                  </a:cubicBezTo>
                  <a:cubicBezTo>
                    <a:pt x="1955" y="1243"/>
                    <a:pt x="1956" y="1240"/>
                    <a:pt x="1956" y="1235"/>
                  </a:cubicBezTo>
                  <a:cubicBezTo>
                    <a:pt x="1955" y="1232"/>
                    <a:pt x="1951" y="1213"/>
                    <a:pt x="1944" y="1197"/>
                  </a:cubicBezTo>
                  <a:cubicBezTo>
                    <a:pt x="1937" y="1181"/>
                    <a:pt x="1931" y="1171"/>
                    <a:pt x="1929" y="1156"/>
                  </a:cubicBezTo>
                  <a:cubicBezTo>
                    <a:pt x="1929" y="1143"/>
                    <a:pt x="1929" y="1105"/>
                    <a:pt x="1929" y="1105"/>
                  </a:cubicBezTo>
                  <a:cubicBezTo>
                    <a:pt x="1930" y="1103"/>
                    <a:pt x="1930" y="1103"/>
                    <a:pt x="1930" y="1103"/>
                  </a:cubicBezTo>
                  <a:cubicBezTo>
                    <a:pt x="1894" y="1107"/>
                    <a:pt x="1894" y="1107"/>
                    <a:pt x="1894" y="1107"/>
                  </a:cubicBezTo>
                  <a:cubicBezTo>
                    <a:pt x="1879" y="1110"/>
                    <a:pt x="1879" y="1110"/>
                    <a:pt x="1879" y="1110"/>
                  </a:cubicBezTo>
                  <a:cubicBezTo>
                    <a:pt x="1879" y="1110"/>
                    <a:pt x="1874" y="1120"/>
                    <a:pt x="1873" y="1124"/>
                  </a:cubicBezTo>
                  <a:cubicBezTo>
                    <a:pt x="1873" y="1128"/>
                    <a:pt x="1873" y="1152"/>
                    <a:pt x="1873" y="1161"/>
                  </a:cubicBezTo>
                  <a:cubicBezTo>
                    <a:pt x="1873" y="1171"/>
                    <a:pt x="1870" y="1195"/>
                    <a:pt x="1868" y="1207"/>
                  </a:cubicBezTo>
                  <a:cubicBezTo>
                    <a:pt x="1867" y="1220"/>
                    <a:pt x="1866" y="1237"/>
                    <a:pt x="1868" y="1247"/>
                  </a:cubicBezTo>
                  <a:cubicBezTo>
                    <a:pt x="1869" y="1259"/>
                    <a:pt x="1872" y="1273"/>
                    <a:pt x="1873" y="1277"/>
                  </a:cubicBezTo>
                  <a:cubicBezTo>
                    <a:pt x="1873" y="1282"/>
                    <a:pt x="1878" y="1299"/>
                    <a:pt x="1880" y="1304"/>
                  </a:cubicBezTo>
                  <a:cubicBezTo>
                    <a:pt x="1883" y="1309"/>
                    <a:pt x="1885" y="1317"/>
                    <a:pt x="1888" y="1319"/>
                  </a:cubicBezTo>
                  <a:cubicBezTo>
                    <a:pt x="1892" y="1321"/>
                    <a:pt x="1900" y="1328"/>
                    <a:pt x="1906" y="1331"/>
                  </a:cubicBezTo>
                  <a:cubicBezTo>
                    <a:pt x="1912" y="1333"/>
                    <a:pt x="1915" y="1335"/>
                    <a:pt x="1917" y="1337"/>
                  </a:cubicBezTo>
                  <a:cubicBezTo>
                    <a:pt x="2612" y="1337"/>
                    <a:pt x="2612" y="1337"/>
                    <a:pt x="2612" y="1337"/>
                  </a:cubicBezTo>
                  <a:cubicBezTo>
                    <a:pt x="2611" y="1334"/>
                    <a:pt x="2611" y="1331"/>
                    <a:pt x="2612" y="1326"/>
                  </a:cubicBezTo>
                  <a:cubicBezTo>
                    <a:pt x="2615" y="1316"/>
                    <a:pt x="2616" y="1314"/>
                    <a:pt x="2620" y="1307"/>
                  </a:cubicBezTo>
                  <a:cubicBezTo>
                    <a:pt x="2623" y="1298"/>
                    <a:pt x="2624" y="1289"/>
                    <a:pt x="2624" y="1289"/>
                  </a:cubicBezTo>
                  <a:cubicBezTo>
                    <a:pt x="2624" y="1289"/>
                    <a:pt x="2615" y="1292"/>
                    <a:pt x="2608" y="1288"/>
                  </a:cubicBezTo>
                  <a:cubicBezTo>
                    <a:pt x="2602" y="1284"/>
                    <a:pt x="2605" y="1275"/>
                    <a:pt x="2607" y="1270"/>
                  </a:cubicBezTo>
                  <a:cubicBezTo>
                    <a:pt x="2608" y="1265"/>
                    <a:pt x="2611" y="1260"/>
                    <a:pt x="2611" y="1251"/>
                  </a:cubicBezTo>
                  <a:cubicBezTo>
                    <a:pt x="2612" y="1242"/>
                    <a:pt x="2614" y="1232"/>
                    <a:pt x="2614" y="1232"/>
                  </a:cubicBezTo>
                  <a:cubicBezTo>
                    <a:pt x="2614" y="1232"/>
                    <a:pt x="2604" y="1203"/>
                    <a:pt x="2598" y="1183"/>
                  </a:cubicBezTo>
                  <a:cubicBezTo>
                    <a:pt x="2591" y="1164"/>
                    <a:pt x="2589" y="1155"/>
                    <a:pt x="2589" y="1144"/>
                  </a:cubicBezTo>
                  <a:cubicBezTo>
                    <a:pt x="2589" y="1132"/>
                    <a:pt x="2586" y="1121"/>
                    <a:pt x="2583" y="1113"/>
                  </a:cubicBezTo>
                  <a:cubicBezTo>
                    <a:pt x="2580" y="1105"/>
                    <a:pt x="2577" y="1091"/>
                    <a:pt x="2577" y="1091"/>
                  </a:cubicBezTo>
                  <a:cubicBezTo>
                    <a:pt x="2577" y="1091"/>
                    <a:pt x="2569" y="1087"/>
                    <a:pt x="2564" y="1087"/>
                  </a:cubicBezTo>
                  <a:cubicBezTo>
                    <a:pt x="2559" y="1087"/>
                    <a:pt x="2554" y="1085"/>
                    <a:pt x="2547" y="1082"/>
                  </a:cubicBezTo>
                  <a:cubicBezTo>
                    <a:pt x="2540" y="1080"/>
                    <a:pt x="2538" y="1080"/>
                    <a:pt x="2538" y="1080"/>
                  </a:cubicBezTo>
                  <a:cubicBezTo>
                    <a:pt x="2538" y="1080"/>
                    <a:pt x="2530" y="1077"/>
                    <a:pt x="2522" y="1073"/>
                  </a:cubicBezTo>
                  <a:cubicBezTo>
                    <a:pt x="2513" y="1069"/>
                    <a:pt x="2513" y="1068"/>
                    <a:pt x="2513" y="1068"/>
                  </a:cubicBezTo>
                  <a:cubicBezTo>
                    <a:pt x="2513" y="1068"/>
                    <a:pt x="2517" y="1068"/>
                    <a:pt x="2516" y="1044"/>
                  </a:cubicBezTo>
                  <a:cubicBezTo>
                    <a:pt x="2516" y="1021"/>
                    <a:pt x="2514" y="1015"/>
                    <a:pt x="2517" y="1004"/>
                  </a:cubicBezTo>
                  <a:cubicBezTo>
                    <a:pt x="2520" y="994"/>
                    <a:pt x="2521" y="988"/>
                    <a:pt x="2521" y="988"/>
                  </a:cubicBezTo>
                  <a:cubicBezTo>
                    <a:pt x="2521" y="988"/>
                    <a:pt x="2518" y="984"/>
                    <a:pt x="2518" y="981"/>
                  </a:cubicBezTo>
                  <a:cubicBezTo>
                    <a:pt x="2518" y="977"/>
                    <a:pt x="2517" y="974"/>
                    <a:pt x="2515" y="967"/>
                  </a:cubicBezTo>
                  <a:cubicBezTo>
                    <a:pt x="2513" y="960"/>
                    <a:pt x="2513" y="956"/>
                    <a:pt x="2513" y="947"/>
                  </a:cubicBezTo>
                  <a:cubicBezTo>
                    <a:pt x="2513" y="937"/>
                    <a:pt x="2515" y="925"/>
                    <a:pt x="2515" y="925"/>
                  </a:cubicBezTo>
                  <a:cubicBezTo>
                    <a:pt x="2515" y="925"/>
                    <a:pt x="2513" y="925"/>
                    <a:pt x="2513" y="923"/>
                  </a:cubicBezTo>
                  <a:cubicBezTo>
                    <a:pt x="2513" y="922"/>
                    <a:pt x="2513" y="901"/>
                    <a:pt x="2513" y="901"/>
                  </a:cubicBezTo>
                  <a:cubicBezTo>
                    <a:pt x="2513" y="901"/>
                    <a:pt x="2509" y="897"/>
                    <a:pt x="2509" y="893"/>
                  </a:cubicBezTo>
                  <a:cubicBezTo>
                    <a:pt x="2509" y="889"/>
                    <a:pt x="2507" y="883"/>
                    <a:pt x="2511" y="875"/>
                  </a:cubicBezTo>
                  <a:cubicBezTo>
                    <a:pt x="2515" y="866"/>
                    <a:pt x="2517" y="857"/>
                    <a:pt x="2517" y="846"/>
                  </a:cubicBezTo>
                  <a:cubicBezTo>
                    <a:pt x="2516" y="835"/>
                    <a:pt x="2516" y="820"/>
                    <a:pt x="2520" y="801"/>
                  </a:cubicBezTo>
                  <a:cubicBezTo>
                    <a:pt x="2524" y="782"/>
                    <a:pt x="2523" y="765"/>
                    <a:pt x="2524" y="752"/>
                  </a:cubicBezTo>
                  <a:cubicBezTo>
                    <a:pt x="2524" y="737"/>
                    <a:pt x="2529" y="715"/>
                    <a:pt x="2535" y="713"/>
                  </a:cubicBezTo>
                  <a:cubicBezTo>
                    <a:pt x="2540" y="711"/>
                    <a:pt x="2542" y="712"/>
                    <a:pt x="2542" y="712"/>
                  </a:cubicBezTo>
                  <a:cubicBezTo>
                    <a:pt x="2542" y="712"/>
                    <a:pt x="2551" y="708"/>
                    <a:pt x="2556" y="706"/>
                  </a:cubicBezTo>
                  <a:cubicBezTo>
                    <a:pt x="2563" y="703"/>
                    <a:pt x="2572" y="700"/>
                    <a:pt x="2572" y="700"/>
                  </a:cubicBezTo>
                  <a:cubicBezTo>
                    <a:pt x="2578" y="698"/>
                    <a:pt x="2582" y="696"/>
                    <a:pt x="2584" y="693"/>
                  </a:cubicBezTo>
                  <a:cubicBezTo>
                    <a:pt x="2586" y="689"/>
                    <a:pt x="2591" y="683"/>
                    <a:pt x="2591" y="676"/>
                  </a:cubicBezTo>
                  <a:cubicBezTo>
                    <a:pt x="2591" y="668"/>
                    <a:pt x="2588" y="654"/>
                    <a:pt x="2588" y="654"/>
                  </a:cubicBezTo>
                  <a:cubicBezTo>
                    <a:pt x="2588" y="654"/>
                    <a:pt x="2582" y="654"/>
                    <a:pt x="2579" y="648"/>
                  </a:cubicBezTo>
                  <a:cubicBezTo>
                    <a:pt x="2576" y="641"/>
                    <a:pt x="2576" y="631"/>
                    <a:pt x="2576" y="627"/>
                  </a:cubicBezTo>
                  <a:cubicBezTo>
                    <a:pt x="2578" y="623"/>
                    <a:pt x="2580" y="622"/>
                    <a:pt x="2580" y="622"/>
                  </a:cubicBezTo>
                  <a:cubicBezTo>
                    <a:pt x="2580" y="622"/>
                    <a:pt x="2584" y="598"/>
                    <a:pt x="2595" y="589"/>
                  </a:cubicBezTo>
                  <a:cubicBezTo>
                    <a:pt x="2607" y="579"/>
                    <a:pt x="2636" y="580"/>
                    <a:pt x="2646" y="599"/>
                  </a:cubicBezTo>
                  <a:cubicBezTo>
                    <a:pt x="2656" y="619"/>
                    <a:pt x="2656" y="629"/>
                    <a:pt x="2656" y="636"/>
                  </a:cubicBezTo>
                  <a:cubicBezTo>
                    <a:pt x="2655" y="643"/>
                    <a:pt x="2654" y="654"/>
                    <a:pt x="2649" y="661"/>
                  </a:cubicBezTo>
                  <a:cubicBezTo>
                    <a:pt x="2646" y="664"/>
                    <a:pt x="2642" y="663"/>
                    <a:pt x="2640" y="665"/>
                  </a:cubicBezTo>
                  <a:cubicBezTo>
                    <a:pt x="2638" y="667"/>
                    <a:pt x="2634" y="665"/>
                    <a:pt x="2635" y="675"/>
                  </a:cubicBezTo>
                  <a:cubicBezTo>
                    <a:pt x="2636" y="683"/>
                    <a:pt x="2638" y="685"/>
                    <a:pt x="2641" y="686"/>
                  </a:cubicBezTo>
                  <a:cubicBezTo>
                    <a:pt x="2643" y="687"/>
                    <a:pt x="2651" y="688"/>
                    <a:pt x="2660" y="686"/>
                  </a:cubicBezTo>
                  <a:cubicBezTo>
                    <a:pt x="2669" y="685"/>
                    <a:pt x="2681" y="683"/>
                    <a:pt x="2687" y="687"/>
                  </a:cubicBezTo>
                  <a:cubicBezTo>
                    <a:pt x="2696" y="693"/>
                    <a:pt x="2700" y="703"/>
                    <a:pt x="2701" y="720"/>
                  </a:cubicBezTo>
                  <a:cubicBezTo>
                    <a:pt x="2703" y="737"/>
                    <a:pt x="2704" y="759"/>
                    <a:pt x="2704" y="768"/>
                  </a:cubicBezTo>
                  <a:cubicBezTo>
                    <a:pt x="2705" y="778"/>
                    <a:pt x="2706" y="789"/>
                    <a:pt x="2701" y="795"/>
                  </a:cubicBezTo>
                  <a:cubicBezTo>
                    <a:pt x="2700" y="797"/>
                    <a:pt x="2698" y="798"/>
                    <a:pt x="2696" y="799"/>
                  </a:cubicBezTo>
                  <a:cubicBezTo>
                    <a:pt x="2701" y="816"/>
                    <a:pt x="2701" y="816"/>
                    <a:pt x="2701" y="816"/>
                  </a:cubicBezTo>
                  <a:cubicBezTo>
                    <a:pt x="2701" y="816"/>
                    <a:pt x="2711" y="819"/>
                    <a:pt x="2713" y="821"/>
                  </a:cubicBezTo>
                  <a:cubicBezTo>
                    <a:pt x="2715" y="823"/>
                    <a:pt x="2722" y="826"/>
                    <a:pt x="2727" y="858"/>
                  </a:cubicBezTo>
                  <a:cubicBezTo>
                    <a:pt x="2727" y="861"/>
                    <a:pt x="2728" y="863"/>
                    <a:pt x="2728" y="864"/>
                  </a:cubicBezTo>
                  <a:cubicBezTo>
                    <a:pt x="2728" y="35"/>
                    <a:pt x="2728" y="35"/>
                    <a:pt x="2728" y="35"/>
                  </a:cubicBezTo>
                  <a:cubicBezTo>
                    <a:pt x="2728" y="16"/>
                    <a:pt x="2712" y="0"/>
                    <a:pt x="2692" y="0"/>
                  </a:cubicBezTo>
                  <a:close/>
                  <a:moveTo>
                    <a:pt x="1911" y="590"/>
                  </a:moveTo>
                  <a:cubicBezTo>
                    <a:pt x="1911" y="592"/>
                    <a:pt x="1911" y="596"/>
                    <a:pt x="1909" y="601"/>
                  </a:cubicBezTo>
                  <a:cubicBezTo>
                    <a:pt x="1907" y="606"/>
                    <a:pt x="1905" y="612"/>
                    <a:pt x="1903" y="616"/>
                  </a:cubicBezTo>
                  <a:cubicBezTo>
                    <a:pt x="1901" y="619"/>
                    <a:pt x="1900" y="626"/>
                    <a:pt x="1897" y="627"/>
                  </a:cubicBezTo>
                  <a:cubicBezTo>
                    <a:pt x="1895" y="629"/>
                    <a:pt x="1888" y="629"/>
                    <a:pt x="1888" y="629"/>
                  </a:cubicBezTo>
                  <a:cubicBezTo>
                    <a:pt x="1888" y="629"/>
                    <a:pt x="1883" y="639"/>
                    <a:pt x="1883" y="640"/>
                  </a:cubicBezTo>
                  <a:cubicBezTo>
                    <a:pt x="1883" y="640"/>
                    <a:pt x="1883" y="640"/>
                    <a:pt x="1883" y="640"/>
                  </a:cubicBezTo>
                  <a:cubicBezTo>
                    <a:pt x="1883" y="641"/>
                    <a:pt x="1883" y="641"/>
                    <a:pt x="1883" y="641"/>
                  </a:cubicBezTo>
                  <a:cubicBezTo>
                    <a:pt x="1883" y="641"/>
                    <a:pt x="1882" y="644"/>
                    <a:pt x="1881" y="644"/>
                  </a:cubicBezTo>
                  <a:cubicBezTo>
                    <a:pt x="1881" y="644"/>
                    <a:pt x="1881" y="644"/>
                    <a:pt x="1881" y="644"/>
                  </a:cubicBezTo>
                  <a:cubicBezTo>
                    <a:pt x="1881" y="645"/>
                    <a:pt x="1881" y="645"/>
                    <a:pt x="1881" y="645"/>
                  </a:cubicBezTo>
                  <a:cubicBezTo>
                    <a:pt x="1881" y="654"/>
                    <a:pt x="1881" y="654"/>
                    <a:pt x="1881" y="654"/>
                  </a:cubicBezTo>
                  <a:cubicBezTo>
                    <a:pt x="1881" y="657"/>
                    <a:pt x="1881" y="657"/>
                    <a:pt x="1881" y="657"/>
                  </a:cubicBezTo>
                  <a:cubicBezTo>
                    <a:pt x="1881" y="657"/>
                    <a:pt x="1863" y="639"/>
                    <a:pt x="1851" y="627"/>
                  </a:cubicBezTo>
                  <a:cubicBezTo>
                    <a:pt x="1849" y="623"/>
                    <a:pt x="1846" y="621"/>
                    <a:pt x="1844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8"/>
                    <a:pt x="1846" y="614"/>
                    <a:pt x="1845" y="612"/>
                  </a:cubicBezTo>
                  <a:cubicBezTo>
                    <a:pt x="1845" y="609"/>
                    <a:pt x="1844" y="606"/>
                    <a:pt x="1843" y="604"/>
                  </a:cubicBezTo>
                  <a:cubicBezTo>
                    <a:pt x="1842" y="604"/>
                    <a:pt x="1841" y="603"/>
                    <a:pt x="1839" y="601"/>
                  </a:cubicBezTo>
                  <a:cubicBezTo>
                    <a:pt x="1837" y="599"/>
                    <a:pt x="1836" y="600"/>
                    <a:pt x="1836" y="599"/>
                  </a:cubicBezTo>
                  <a:cubicBezTo>
                    <a:pt x="1834" y="599"/>
                    <a:pt x="1834" y="598"/>
                    <a:pt x="1832" y="595"/>
                  </a:cubicBezTo>
                  <a:cubicBezTo>
                    <a:pt x="1831" y="592"/>
                    <a:pt x="1831" y="592"/>
                    <a:pt x="1829" y="590"/>
                  </a:cubicBezTo>
                  <a:cubicBezTo>
                    <a:pt x="1828" y="589"/>
                    <a:pt x="1828" y="589"/>
                    <a:pt x="1829" y="587"/>
                  </a:cubicBezTo>
                  <a:cubicBezTo>
                    <a:pt x="1829" y="584"/>
                    <a:pt x="1830" y="584"/>
                    <a:pt x="1829" y="582"/>
                  </a:cubicBezTo>
                  <a:cubicBezTo>
                    <a:pt x="1829" y="581"/>
                    <a:pt x="1829" y="582"/>
                    <a:pt x="1828" y="580"/>
                  </a:cubicBezTo>
                  <a:cubicBezTo>
                    <a:pt x="1826" y="577"/>
                    <a:pt x="1826" y="575"/>
                    <a:pt x="1826" y="575"/>
                  </a:cubicBezTo>
                  <a:cubicBezTo>
                    <a:pt x="1826" y="574"/>
                    <a:pt x="1827" y="570"/>
                    <a:pt x="1829" y="568"/>
                  </a:cubicBezTo>
                  <a:cubicBezTo>
                    <a:pt x="1830" y="567"/>
                    <a:pt x="1831" y="565"/>
                    <a:pt x="1831" y="565"/>
                  </a:cubicBezTo>
                  <a:cubicBezTo>
                    <a:pt x="1831" y="565"/>
                    <a:pt x="1831" y="565"/>
                    <a:pt x="1831" y="562"/>
                  </a:cubicBezTo>
                  <a:cubicBezTo>
                    <a:pt x="1830" y="559"/>
                    <a:pt x="1831" y="549"/>
                    <a:pt x="1832" y="546"/>
                  </a:cubicBezTo>
                  <a:cubicBezTo>
                    <a:pt x="1832" y="543"/>
                    <a:pt x="1839" y="536"/>
                    <a:pt x="1841" y="533"/>
                  </a:cubicBezTo>
                  <a:cubicBezTo>
                    <a:pt x="1842" y="530"/>
                    <a:pt x="1845" y="528"/>
                    <a:pt x="1846" y="527"/>
                  </a:cubicBezTo>
                  <a:cubicBezTo>
                    <a:pt x="1848" y="525"/>
                    <a:pt x="1851" y="524"/>
                    <a:pt x="1853" y="523"/>
                  </a:cubicBezTo>
                  <a:cubicBezTo>
                    <a:pt x="1856" y="521"/>
                    <a:pt x="1858" y="521"/>
                    <a:pt x="1861" y="521"/>
                  </a:cubicBezTo>
                  <a:cubicBezTo>
                    <a:pt x="1871" y="519"/>
                    <a:pt x="1880" y="521"/>
                    <a:pt x="1883" y="521"/>
                  </a:cubicBezTo>
                  <a:cubicBezTo>
                    <a:pt x="1885" y="520"/>
                    <a:pt x="1891" y="523"/>
                    <a:pt x="1894" y="524"/>
                  </a:cubicBezTo>
                  <a:cubicBezTo>
                    <a:pt x="1896" y="524"/>
                    <a:pt x="1898" y="527"/>
                    <a:pt x="1900" y="528"/>
                  </a:cubicBezTo>
                  <a:cubicBezTo>
                    <a:pt x="1901" y="530"/>
                    <a:pt x="1903" y="532"/>
                    <a:pt x="1905" y="534"/>
                  </a:cubicBezTo>
                  <a:cubicBezTo>
                    <a:pt x="1905" y="536"/>
                    <a:pt x="1906" y="538"/>
                    <a:pt x="1907" y="539"/>
                  </a:cubicBezTo>
                  <a:cubicBezTo>
                    <a:pt x="1910" y="541"/>
                    <a:pt x="1910" y="542"/>
                    <a:pt x="1910" y="544"/>
                  </a:cubicBezTo>
                  <a:cubicBezTo>
                    <a:pt x="1910" y="547"/>
                    <a:pt x="1910" y="550"/>
                    <a:pt x="1908" y="553"/>
                  </a:cubicBezTo>
                  <a:cubicBezTo>
                    <a:pt x="1908" y="554"/>
                    <a:pt x="1907" y="555"/>
                    <a:pt x="1907" y="555"/>
                  </a:cubicBezTo>
                  <a:cubicBezTo>
                    <a:pt x="1907" y="555"/>
                    <a:pt x="1908" y="558"/>
                    <a:pt x="1908" y="560"/>
                  </a:cubicBezTo>
                  <a:cubicBezTo>
                    <a:pt x="1908" y="562"/>
                    <a:pt x="1908" y="564"/>
                    <a:pt x="1908" y="565"/>
                  </a:cubicBezTo>
                  <a:cubicBezTo>
                    <a:pt x="1909" y="565"/>
                    <a:pt x="1909" y="567"/>
                    <a:pt x="1909" y="567"/>
                  </a:cubicBezTo>
                  <a:cubicBezTo>
                    <a:pt x="1909" y="568"/>
                    <a:pt x="1909" y="570"/>
                    <a:pt x="1909" y="571"/>
                  </a:cubicBezTo>
                  <a:cubicBezTo>
                    <a:pt x="1910" y="572"/>
                    <a:pt x="1909" y="573"/>
                    <a:pt x="1910" y="575"/>
                  </a:cubicBezTo>
                  <a:cubicBezTo>
                    <a:pt x="1910" y="575"/>
                    <a:pt x="1910" y="576"/>
                    <a:pt x="1910" y="577"/>
                  </a:cubicBezTo>
                  <a:cubicBezTo>
                    <a:pt x="1910" y="578"/>
                    <a:pt x="1910" y="580"/>
                    <a:pt x="1910" y="581"/>
                  </a:cubicBezTo>
                  <a:cubicBezTo>
                    <a:pt x="1910" y="582"/>
                    <a:pt x="1911" y="588"/>
                    <a:pt x="1911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3863886" y="-1085388"/>
              <a:ext cx="280988" cy="1277938"/>
            </a:xfrm>
            <a:custGeom>
              <a:avLst/>
              <a:gdLst>
                <a:gd name="T0" fmla="*/ 64 w 84"/>
                <a:gd name="T1" fmla="*/ 8 h 381"/>
                <a:gd name="T2" fmla="*/ 55 w 84"/>
                <a:gd name="T3" fmla="*/ 0 h 381"/>
                <a:gd name="T4" fmla="*/ 51 w 84"/>
                <a:gd name="T5" fmla="*/ 32 h 381"/>
                <a:gd name="T6" fmla="*/ 33 w 84"/>
                <a:gd name="T7" fmla="*/ 96 h 381"/>
                <a:gd name="T8" fmla="*/ 36 w 84"/>
                <a:gd name="T9" fmla="*/ 135 h 381"/>
                <a:gd name="T10" fmla="*/ 27 w 84"/>
                <a:gd name="T11" fmla="*/ 140 h 381"/>
                <a:gd name="T12" fmla="*/ 19 w 84"/>
                <a:gd name="T13" fmla="*/ 140 h 381"/>
                <a:gd name="T14" fmla="*/ 19 w 84"/>
                <a:gd name="T15" fmla="*/ 163 h 381"/>
                <a:gd name="T16" fmla="*/ 14 w 84"/>
                <a:gd name="T17" fmla="*/ 214 h 381"/>
                <a:gd name="T18" fmla="*/ 3 w 84"/>
                <a:gd name="T19" fmla="*/ 245 h 381"/>
                <a:gd name="T20" fmla="*/ 3 w 84"/>
                <a:gd name="T21" fmla="*/ 283 h 381"/>
                <a:gd name="T22" fmla="*/ 9 w 84"/>
                <a:gd name="T23" fmla="*/ 301 h 381"/>
                <a:gd name="T24" fmla="*/ 19 w 84"/>
                <a:gd name="T25" fmla="*/ 318 h 381"/>
                <a:gd name="T26" fmla="*/ 12 w 84"/>
                <a:gd name="T27" fmla="*/ 343 h 381"/>
                <a:gd name="T28" fmla="*/ 10 w 84"/>
                <a:gd name="T29" fmla="*/ 363 h 381"/>
                <a:gd name="T30" fmla="*/ 0 w 84"/>
                <a:gd name="T31" fmla="*/ 381 h 381"/>
                <a:gd name="T32" fmla="*/ 48 w 84"/>
                <a:gd name="T33" fmla="*/ 381 h 381"/>
                <a:gd name="T34" fmla="*/ 84 w 84"/>
                <a:gd name="T35" fmla="*/ 346 h 381"/>
                <a:gd name="T36" fmla="*/ 84 w 84"/>
                <a:gd name="T37" fmla="*/ 7 h 381"/>
                <a:gd name="T38" fmla="*/ 64 w 84"/>
                <a:gd name="T39" fmla="*/ 8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381">
                  <a:moveTo>
                    <a:pt x="64" y="8"/>
                  </a:moveTo>
                  <a:cubicBezTo>
                    <a:pt x="61" y="6"/>
                    <a:pt x="58" y="2"/>
                    <a:pt x="55" y="0"/>
                  </a:cubicBezTo>
                  <a:cubicBezTo>
                    <a:pt x="54" y="11"/>
                    <a:pt x="53" y="22"/>
                    <a:pt x="51" y="32"/>
                  </a:cubicBezTo>
                  <a:cubicBezTo>
                    <a:pt x="43" y="69"/>
                    <a:pt x="35" y="81"/>
                    <a:pt x="33" y="96"/>
                  </a:cubicBezTo>
                  <a:cubicBezTo>
                    <a:pt x="31" y="111"/>
                    <a:pt x="36" y="133"/>
                    <a:pt x="36" y="135"/>
                  </a:cubicBezTo>
                  <a:cubicBezTo>
                    <a:pt x="36" y="137"/>
                    <a:pt x="31" y="140"/>
                    <a:pt x="27" y="140"/>
                  </a:cubicBezTo>
                  <a:cubicBezTo>
                    <a:pt x="24" y="140"/>
                    <a:pt x="19" y="140"/>
                    <a:pt x="19" y="140"/>
                  </a:cubicBezTo>
                  <a:cubicBezTo>
                    <a:pt x="19" y="140"/>
                    <a:pt x="19" y="150"/>
                    <a:pt x="19" y="163"/>
                  </a:cubicBezTo>
                  <a:cubicBezTo>
                    <a:pt x="19" y="175"/>
                    <a:pt x="20" y="195"/>
                    <a:pt x="14" y="214"/>
                  </a:cubicBezTo>
                  <a:cubicBezTo>
                    <a:pt x="7" y="232"/>
                    <a:pt x="3" y="245"/>
                    <a:pt x="3" y="245"/>
                  </a:cubicBezTo>
                  <a:cubicBezTo>
                    <a:pt x="3" y="245"/>
                    <a:pt x="1" y="269"/>
                    <a:pt x="3" y="283"/>
                  </a:cubicBezTo>
                  <a:cubicBezTo>
                    <a:pt x="6" y="297"/>
                    <a:pt x="9" y="301"/>
                    <a:pt x="9" y="301"/>
                  </a:cubicBezTo>
                  <a:cubicBezTo>
                    <a:pt x="9" y="301"/>
                    <a:pt x="18" y="307"/>
                    <a:pt x="19" y="318"/>
                  </a:cubicBezTo>
                  <a:cubicBezTo>
                    <a:pt x="20" y="327"/>
                    <a:pt x="15" y="336"/>
                    <a:pt x="12" y="343"/>
                  </a:cubicBezTo>
                  <a:cubicBezTo>
                    <a:pt x="10" y="349"/>
                    <a:pt x="10" y="357"/>
                    <a:pt x="10" y="363"/>
                  </a:cubicBezTo>
                  <a:cubicBezTo>
                    <a:pt x="9" y="367"/>
                    <a:pt x="7" y="375"/>
                    <a:pt x="0" y="381"/>
                  </a:cubicBezTo>
                  <a:cubicBezTo>
                    <a:pt x="48" y="381"/>
                    <a:pt x="48" y="381"/>
                    <a:pt x="48" y="381"/>
                  </a:cubicBezTo>
                  <a:cubicBezTo>
                    <a:pt x="68" y="381"/>
                    <a:pt x="84" y="365"/>
                    <a:pt x="84" y="346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7" y="9"/>
                    <a:pt x="70" y="12"/>
                    <a:pt x="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19" name="Freeform 5"/>
          <p:cNvSpPr>
            <a:spLocks noEditPoints="1"/>
          </p:cNvSpPr>
          <p:nvPr userDrawn="1"/>
        </p:nvSpPr>
        <p:spPr bwMode="auto">
          <a:xfrm>
            <a:off x="6828311" y="2394602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gradFill>
            <a:gsLst>
              <a:gs pos="65000">
                <a:srgbClr val="E872A6"/>
              </a:gs>
              <a:gs pos="0">
                <a:srgbClr val="DB156D"/>
              </a:gs>
            </a:gsLst>
            <a:lin ang="9600000" scaled="0"/>
          </a:gra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bg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66BED6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Orange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4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7" name="Picture 26" descr="orange-people-title-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16216" y="2211710"/>
            <a:ext cx="171632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range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yellow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1175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8" name="Picture 27" descr="yellow-divider-slide-green-peopl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377533" y="2318932"/>
            <a:ext cx="1728192" cy="260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 userDrawn="1"/>
        </p:nvGrpSpPr>
        <p:grpSpPr>
          <a:xfrm>
            <a:off x="252000" y="198000"/>
            <a:ext cx="8640000" cy="4241886"/>
            <a:chOff x="10864" y="334440"/>
            <a:chExt cx="9112659" cy="4474098"/>
          </a:xfrm>
          <a:effectLst>
            <a:outerShdw blurRad="101600" dist="38100" dir="2700000" algn="tl" rotWithShape="0">
              <a:schemeClr val="tx2">
                <a:alpha val="75000"/>
              </a:schemeClr>
            </a:outerShdw>
          </a:effectLst>
        </p:grpSpPr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769225" y="3163888"/>
              <a:ext cx="798513" cy="1644650"/>
            </a:xfrm>
            <a:custGeom>
              <a:avLst/>
              <a:gdLst>
                <a:gd name="T0" fmla="*/ 244 w 336"/>
                <a:gd name="T1" fmla="*/ 691 h 691"/>
                <a:gd name="T2" fmla="*/ 269 w 336"/>
                <a:gd name="T3" fmla="*/ 676 h 691"/>
                <a:gd name="T4" fmla="*/ 283 w 336"/>
                <a:gd name="T5" fmla="*/ 669 h 691"/>
                <a:gd name="T6" fmla="*/ 322 w 336"/>
                <a:gd name="T7" fmla="*/ 497 h 691"/>
                <a:gd name="T8" fmla="*/ 320 w 336"/>
                <a:gd name="T9" fmla="*/ 398 h 691"/>
                <a:gd name="T10" fmla="*/ 307 w 336"/>
                <a:gd name="T11" fmla="*/ 397 h 691"/>
                <a:gd name="T12" fmla="*/ 300 w 336"/>
                <a:gd name="T13" fmla="*/ 395 h 691"/>
                <a:gd name="T14" fmla="*/ 289 w 336"/>
                <a:gd name="T15" fmla="*/ 196 h 691"/>
                <a:gd name="T16" fmla="*/ 291 w 336"/>
                <a:gd name="T17" fmla="*/ 132 h 691"/>
                <a:gd name="T18" fmla="*/ 291 w 336"/>
                <a:gd name="T19" fmla="*/ 92 h 691"/>
                <a:gd name="T20" fmla="*/ 298 w 336"/>
                <a:gd name="T21" fmla="*/ 69 h 691"/>
                <a:gd name="T22" fmla="*/ 294 w 336"/>
                <a:gd name="T23" fmla="*/ 71 h 691"/>
                <a:gd name="T24" fmla="*/ 290 w 336"/>
                <a:gd name="T25" fmla="*/ 13 h 691"/>
                <a:gd name="T26" fmla="*/ 290 w 336"/>
                <a:gd name="T27" fmla="*/ 13 h 691"/>
                <a:gd name="T28" fmla="*/ 270 w 336"/>
                <a:gd name="T29" fmla="*/ 0 h 691"/>
                <a:gd name="T30" fmla="*/ 270 w 336"/>
                <a:gd name="T31" fmla="*/ 3 h 691"/>
                <a:gd name="T32" fmla="*/ 265 w 336"/>
                <a:gd name="T33" fmla="*/ 26 h 691"/>
                <a:gd name="T34" fmla="*/ 255 w 336"/>
                <a:gd name="T35" fmla="*/ 45 h 691"/>
                <a:gd name="T36" fmla="*/ 241 w 336"/>
                <a:gd name="T37" fmla="*/ 56 h 691"/>
                <a:gd name="T38" fmla="*/ 238 w 336"/>
                <a:gd name="T39" fmla="*/ 56 h 691"/>
                <a:gd name="T40" fmla="*/ 235 w 336"/>
                <a:gd name="T41" fmla="*/ 189 h 691"/>
                <a:gd name="T42" fmla="*/ 195 w 336"/>
                <a:gd name="T43" fmla="*/ 464 h 691"/>
                <a:gd name="T44" fmla="*/ 207 w 336"/>
                <a:gd name="T45" fmla="*/ 598 h 691"/>
                <a:gd name="T46" fmla="*/ 161 w 336"/>
                <a:gd name="T47" fmla="*/ 620 h 691"/>
                <a:gd name="T48" fmla="*/ 163 w 336"/>
                <a:gd name="T49" fmla="*/ 620 h 691"/>
                <a:gd name="T50" fmla="*/ 167 w 336"/>
                <a:gd name="T51" fmla="*/ 649 h 691"/>
                <a:gd name="T52" fmla="*/ 193 w 336"/>
                <a:gd name="T53" fmla="*/ 666 h 691"/>
                <a:gd name="T54" fmla="*/ 186 w 336"/>
                <a:gd name="T55" fmla="*/ 690 h 691"/>
                <a:gd name="T56" fmla="*/ 156 w 336"/>
                <a:gd name="T57" fmla="*/ 690 h 691"/>
                <a:gd name="T58" fmla="*/ 116 w 336"/>
                <a:gd name="T59" fmla="*/ 677 h 691"/>
                <a:gd name="T60" fmla="*/ 92 w 336"/>
                <a:gd name="T61" fmla="*/ 672 h 691"/>
                <a:gd name="T62" fmla="*/ 93 w 336"/>
                <a:gd name="T63" fmla="*/ 640 h 691"/>
                <a:gd name="T64" fmla="*/ 100 w 336"/>
                <a:gd name="T65" fmla="*/ 607 h 691"/>
                <a:gd name="T66" fmla="*/ 100 w 336"/>
                <a:gd name="T67" fmla="*/ 607 h 691"/>
                <a:gd name="T68" fmla="*/ 123 w 336"/>
                <a:gd name="T69" fmla="*/ 348 h 691"/>
                <a:gd name="T70" fmla="*/ 121 w 336"/>
                <a:gd name="T71" fmla="*/ 219 h 691"/>
                <a:gd name="T72" fmla="*/ 80 w 336"/>
                <a:gd name="T73" fmla="*/ 375 h 691"/>
                <a:gd name="T74" fmla="*/ 65 w 336"/>
                <a:gd name="T75" fmla="*/ 592 h 691"/>
                <a:gd name="T76" fmla="*/ 66 w 336"/>
                <a:gd name="T77" fmla="*/ 627 h 691"/>
                <a:gd name="T78" fmla="*/ 0 w 336"/>
                <a:gd name="T79" fmla="*/ 632 h 691"/>
                <a:gd name="T80" fmla="*/ 3 w 336"/>
                <a:gd name="T81" fmla="*/ 633 h 691"/>
                <a:gd name="T82" fmla="*/ 5 w 336"/>
                <a:gd name="T83" fmla="*/ 675 h 691"/>
                <a:gd name="T84" fmla="*/ 1 w 336"/>
                <a:gd name="T85" fmla="*/ 691 h 691"/>
                <a:gd name="T86" fmla="*/ 244 w 336"/>
                <a:gd name="T87" fmla="*/ 691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36" h="691">
                  <a:moveTo>
                    <a:pt x="244" y="691"/>
                  </a:moveTo>
                  <a:cubicBezTo>
                    <a:pt x="249" y="683"/>
                    <a:pt x="269" y="676"/>
                    <a:pt x="269" y="676"/>
                  </a:cubicBezTo>
                  <a:cubicBezTo>
                    <a:pt x="274" y="674"/>
                    <a:pt x="279" y="672"/>
                    <a:pt x="283" y="669"/>
                  </a:cubicBezTo>
                  <a:cubicBezTo>
                    <a:pt x="336" y="634"/>
                    <a:pt x="322" y="497"/>
                    <a:pt x="322" y="497"/>
                  </a:cubicBezTo>
                  <a:cubicBezTo>
                    <a:pt x="320" y="479"/>
                    <a:pt x="320" y="423"/>
                    <a:pt x="320" y="398"/>
                  </a:cubicBezTo>
                  <a:cubicBezTo>
                    <a:pt x="307" y="397"/>
                    <a:pt x="307" y="397"/>
                    <a:pt x="307" y="397"/>
                  </a:cubicBezTo>
                  <a:cubicBezTo>
                    <a:pt x="300" y="395"/>
                    <a:pt x="300" y="395"/>
                    <a:pt x="300" y="395"/>
                  </a:cubicBezTo>
                  <a:cubicBezTo>
                    <a:pt x="289" y="196"/>
                    <a:pt x="289" y="196"/>
                    <a:pt x="289" y="196"/>
                  </a:cubicBezTo>
                  <a:cubicBezTo>
                    <a:pt x="291" y="132"/>
                    <a:pt x="291" y="132"/>
                    <a:pt x="291" y="132"/>
                  </a:cubicBezTo>
                  <a:cubicBezTo>
                    <a:pt x="291" y="92"/>
                    <a:pt x="291" y="92"/>
                    <a:pt x="291" y="92"/>
                  </a:cubicBezTo>
                  <a:cubicBezTo>
                    <a:pt x="298" y="69"/>
                    <a:pt x="298" y="69"/>
                    <a:pt x="298" y="69"/>
                  </a:cubicBezTo>
                  <a:cubicBezTo>
                    <a:pt x="297" y="70"/>
                    <a:pt x="295" y="71"/>
                    <a:pt x="294" y="71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70" y="3"/>
                    <a:pt x="270" y="3"/>
                    <a:pt x="270" y="3"/>
                  </a:cubicBezTo>
                  <a:cubicBezTo>
                    <a:pt x="265" y="26"/>
                    <a:pt x="265" y="26"/>
                    <a:pt x="265" y="26"/>
                  </a:cubicBezTo>
                  <a:cubicBezTo>
                    <a:pt x="255" y="45"/>
                    <a:pt x="255" y="45"/>
                    <a:pt x="255" y="45"/>
                  </a:cubicBezTo>
                  <a:cubicBezTo>
                    <a:pt x="241" y="56"/>
                    <a:pt x="241" y="56"/>
                    <a:pt x="241" y="56"/>
                  </a:cubicBezTo>
                  <a:cubicBezTo>
                    <a:pt x="241" y="56"/>
                    <a:pt x="240" y="56"/>
                    <a:pt x="238" y="56"/>
                  </a:cubicBezTo>
                  <a:cubicBezTo>
                    <a:pt x="251" y="94"/>
                    <a:pt x="235" y="189"/>
                    <a:pt x="235" y="189"/>
                  </a:cubicBezTo>
                  <a:cubicBezTo>
                    <a:pt x="217" y="237"/>
                    <a:pt x="195" y="464"/>
                    <a:pt x="195" y="464"/>
                  </a:cubicBezTo>
                  <a:cubicBezTo>
                    <a:pt x="207" y="598"/>
                    <a:pt x="207" y="598"/>
                    <a:pt x="207" y="598"/>
                  </a:cubicBezTo>
                  <a:cubicBezTo>
                    <a:pt x="194" y="613"/>
                    <a:pt x="178" y="619"/>
                    <a:pt x="161" y="620"/>
                  </a:cubicBezTo>
                  <a:cubicBezTo>
                    <a:pt x="162" y="620"/>
                    <a:pt x="162" y="620"/>
                    <a:pt x="163" y="620"/>
                  </a:cubicBezTo>
                  <a:cubicBezTo>
                    <a:pt x="167" y="649"/>
                    <a:pt x="167" y="649"/>
                    <a:pt x="167" y="649"/>
                  </a:cubicBezTo>
                  <a:cubicBezTo>
                    <a:pt x="193" y="666"/>
                    <a:pt x="193" y="666"/>
                    <a:pt x="193" y="666"/>
                  </a:cubicBezTo>
                  <a:cubicBezTo>
                    <a:pt x="193" y="666"/>
                    <a:pt x="212" y="687"/>
                    <a:pt x="186" y="690"/>
                  </a:cubicBezTo>
                  <a:cubicBezTo>
                    <a:pt x="156" y="690"/>
                    <a:pt x="156" y="690"/>
                    <a:pt x="156" y="690"/>
                  </a:cubicBezTo>
                  <a:cubicBezTo>
                    <a:pt x="116" y="677"/>
                    <a:pt x="116" y="677"/>
                    <a:pt x="116" y="677"/>
                  </a:cubicBezTo>
                  <a:cubicBezTo>
                    <a:pt x="92" y="672"/>
                    <a:pt x="92" y="672"/>
                    <a:pt x="92" y="672"/>
                  </a:cubicBezTo>
                  <a:cubicBezTo>
                    <a:pt x="93" y="640"/>
                    <a:pt x="93" y="640"/>
                    <a:pt x="93" y="640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99" y="588"/>
                    <a:pt x="123" y="348"/>
                    <a:pt x="123" y="348"/>
                  </a:cubicBezTo>
                  <a:cubicBezTo>
                    <a:pt x="121" y="219"/>
                    <a:pt x="121" y="219"/>
                    <a:pt x="121" y="219"/>
                  </a:cubicBezTo>
                  <a:cubicBezTo>
                    <a:pt x="80" y="375"/>
                    <a:pt x="80" y="375"/>
                    <a:pt x="80" y="375"/>
                  </a:cubicBezTo>
                  <a:cubicBezTo>
                    <a:pt x="65" y="592"/>
                    <a:pt x="65" y="592"/>
                    <a:pt x="65" y="592"/>
                  </a:cubicBezTo>
                  <a:cubicBezTo>
                    <a:pt x="66" y="627"/>
                    <a:pt x="66" y="627"/>
                    <a:pt x="66" y="627"/>
                  </a:cubicBezTo>
                  <a:cubicBezTo>
                    <a:pt x="38" y="632"/>
                    <a:pt x="17" y="633"/>
                    <a:pt x="0" y="632"/>
                  </a:cubicBezTo>
                  <a:cubicBezTo>
                    <a:pt x="1" y="632"/>
                    <a:pt x="2" y="632"/>
                    <a:pt x="3" y="633"/>
                  </a:cubicBezTo>
                  <a:cubicBezTo>
                    <a:pt x="5" y="675"/>
                    <a:pt x="5" y="675"/>
                    <a:pt x="5" y="675"/>
                  </a:cubicBezTo>
                  <a:cubicBezTo>
                    <a:pt x="1" y="691"/>
                    <a:pt x="1" y="691"/>
                    <a:pt x="1" y="691"/>
                  </a:cubicBezTo>
                  <a:lnTo>
                    <a:pt x="244" y="69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0864" y="334440"/>
              <a:ext cx="9112659" cy="4472953"/>
            </a:xfrm>
            <a:custGeom>
              <a:avLst/>
              <a:gdLst>
                <a:gd name="T0" fmla="*/ 2014 w 3841"/>
                <a:gd name="T1" fmla="*/ 0 h 1880"/>
                <a:gd name="T2" fmla="*/ 1717 w 3841"/>
                <a:gd name="T3" fmla="*/ 0 h 1880"/>
                <a:gd name="T4" fmla="*/ 48 w 3841"/>
                <a:gd name="T5" fmla="*/ 0 h 1880"/>
                <a:gd name="T6" fmla="*/ 0 w 3841"/>
                <a:gd name="T7" fmla="*/ 48 h 1880"/>
                <a:gd name="T8" fmla="*/ 0 w 3841"/>
                <a:gd name="T9" fmla="*/ 1832 h 1880"/>
                <a:gd name="T10" fmla="*/ 1717 w 3841"/>
                <a:gd name="T11" fmla="*/ 1880 h 1880"/>
                <a:gd name="T12" fmla="*/ 2573 w 3841"/>
                <a:gd name="T13" fmla="*/ 1880 h 1880"/>
                <a:gd name="T14" fmla="*/ 2700 w 3841"/>
                <a:gd name="T15" fmla="*/ 1880 h 1880"/>
                <a:gd name="T16" fmla="*/ 3211 w 3841"/>
                <a:gd name="T17" fmla="*/ 1861 h 1880"/>
                <a:gd name="T18" fmla="*/ 3218 w 3841"/>
                <a:gd name="T19" fmla="*/ 1812 h 1880"/>
                <a:gd name="T20" fmla="*/ 3213 w 3841"/>
                <a:gd name="T21" fmla="*/ 1809 h 1880"/>
                <a:gd name="T22" fmla="*/ 3275 w 3841"/>
                <a:gd name="T23" fmla="*/ 1432 h 1880"/>
                <a:gd name="T24" fmla="*/ 3292 w 3841"/>
                <a:gd name="T25" fmla="*/ 1305 h 1880"/>
                <a:gd name="T26" fmla="*/ 3289 w 3841"/>
                <a:gd name="T27" fmla="*/ 1248 h 1880"/>
                <a:gd name="T28" fmla="*/ 3290 w 3841"/>
                <a:gd name="T29" fmla="*/ 1171 h 1880"/>
                <a:gd name="T30" fmla="*/ 3229 w 3841"/>
                <a:gd name="T31" fmla="*/ 1211 h 1880"/>
                <a:gd name="T32" fmla="*/ 3214 w 3841"/>
                <a:gd name="T33" fmla="*/ 1136 h 1880"/>
                <a:gd name="T34" fmla="*/ 3251 w 3841"/>
                <a:gd name="T35" fmla="*/ 1008 h 1880"/>
                <a:gd name="T36" fmla="*/ 3299 w 3841"/>
                <a:gd name="T37" fmla="*/ 988 h 1880"/>
                <a:gd name="T38" fmla="*/ 3330 w 3841"/>
                <a:gd name="T39" fmla="*/ 929 h 1880"/>
                <a:gd name="T40" fmla="*/ 3333 w 3841"/>
                <a:gd name="T41" fmla="*/ 910 h 1880"/>
                <a:gd name="T42" fmla="*/ 3425 w 3841"/>
                <a:gd name="T43" fmla="*/ 892 h 1880"/>
                <a:gd name="T44" fmla="*/ 3414 w 3841"/>
                <a:gd name="T45" fmla="*/ 978 h 1880"/>
                <a:gd name="T46" fmla="*/ 3438 w 3841"/>
                <a:gd name="T47" fmla="*/ 1029 h 1880"/>
                <a:gd name="T48" fmla="*/ 3464 w 3841"/>
                <a:gd name="T49" fmla="*/ 1048 h 1880"/>
                <a:gd name="T50" fmla="*/ 3533 w 3841"/>
                <a:gd name="T51" fmla="*/ 1056 h 1880"/>
                <a:gd name="T52" fmla="*/ 3567 w 3841"/>
                <a:gd name="T53" fmla="*/ 1036 h 1880"/>
                <a:gd name="T54" fmla="*/ 3554 w 3841"/>
                <a:gd name="T55" fmla="*/ 985 h 1880"/>
                <a:gd name="T56" fmla="*/ 3505 w 3841"/>
                <a:gd name="T57" fmla="*/ 940 h 1880"/>
                <a:gd name="T58" fmla="*/ 3485 w 3841"/>
                <a:gd name="T59" fmla="*/ 909 h 1880"/>
                <a:gd name="T60" fmla="*/ 3479 w 3841"/>
                <a:gd name="T61" fmla="*/ 882 h 1880"/>
                <a:gd name="T62" fmla="*/ 3463 w 3841"/>
                <a:gd name="T63" fmla="*/ 853 h 1880"/>
                <a:gd name="T64" fmla="*/ 3551 w 3841"/>
                <a:gd name="T65" fmla="*/ 799 h 1880"/>
                <a:gd name="T66" fmla="*/ 3608 w 3841"/>
                <a:gd name="T67" fmla="*/ 852 h 1880"/>
                <a:gd name="T68" fmla="*/ 3617 w 3841"/>
                <a:gd name="T69" fmla="*/ 898 h 1880"/>
                <a:gd name="T70" fmla="*/ 3608 w 3841"/>
                <a:gd name="T71" fmla="*/ 918 h 1880"/>
                <a:gd name="T72" fmla="*/ 3694 w 3841"/>
                <a:gd name="T73" fmla="*/ 1031 h 1880"/>
                <a:gd name="T74" fmla="*/ 3703 w 3841"/>
                <a:gd name="T75" fmla="*/ 1207 h 1880"/>
                <a:gd name="T76" fmla="*/ 3703 w 3841"/>
                <a:gd name="T77" fmla="*/ 1234 h 1880"/>
                <a:gd name="T78" fmla="*/ 3695 w 3841"/>
                <a:gd name="T79" fmla="*/ 1584 h 1880"/>
                <a:gd name="T80" fmla="*/ 3677 w 3841"/>
                <a:gd name="T81" fmla="*/ 1690 h 1880"/>
                <a:gd name="T82" fmla="*/ 3658 w 3841"/>
                <a:gd name="T83" fmla="*/ 1825 h 1880"/>
                <a:gd name="T84" fmla="*/ 3654 w 3841"/>
                <a:gd name="T85" fmla="*/ 1880 h 1880"/>
                <a:gd name="T86" fmla="*/ 3841 w 3841"/>
                <a:gd name="T87" fmla="*/ 1830 h 1880"/>
                <a:gd name="T88" fmla="*/ 3841 w 3841"/>
                <a:gd name="T89" fmla="*/ 1355 h 1880"/>
                <a:gd name="T90" fmla="*/ 3841 w 3841"/>
                <a:gd name="T91" fmla="*/ 666 h 1880"/>
                <a:gd name="T92" fmla="*/ 3791 w 3841"/>
                <a:gd name="T93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41" h="1880">
                  <a:moveTo>
                    <a:pt x="3791" y="0"/>
                  </a:moveTo>
                  <a:cubicBezTo>
                    <a:pt x="2014" y="0"/>
                    <a:pt x="2014" y="0"/>
                    <a:pt x="2014" y="0"/>
                  </a:cubicBezTo>
                  <a:cubicBezTo>
                    <a:pt x="1788" y="0"/>
                    <a:pt x="1788" y="0"/>
                    <a:pt x="1788" y="0"/>
                  </a:cubicBezTo>
                  <a:cubicBezTo>
                    <a:pt x="1717" y="0"/>
                    <a:pt x="1717" y="0"/>
                    <a:pt x="1717" y="0"/>
                  </a:cubicBezTo>
                  <a:cubicBezTo>
                    <a:pt x="1667" y="0"/>
                    <a:pt x="1667" y="0"/>
                    <a:pt x="1667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1369"/>
                    <a:pt x="0" y="1369"/>
                    <a:pt x="0" y="1369"/>
                  </a:cubicBezTo>
                  <a:cubicBezTo>
                    <a:pt x="0" y="1832"/>
                    <a:pt x="0" y="1832"/>
                    <a:pt x="0" y="1832"/>
                  </a:cubicBezTo>
                  <a:cubicBezTo>
                    <a:pt x="0" y="1858"/>
                    <a:pt x="22" y="1880"/>
                    <a:pt x="48" y="1880"/>
                  </a:cubicBezTo>
                  <a:cubicBezTo>
                    <a:pt x="1717" y="1880"/>
                    <a:pt x="1717" y="1880"/>
                    <a:pt x="1717" y="1880"/>
                  </a:cubicBezTo>
                  <a:cubicBezTo>
                    <a:pt x="1788" y="1880"/>
                    <a:pt x="1788" y="1880"/>
                    <a:pt x="1788" y="1880"/>
                  </a:cubicBezTo>
                  <a:cubicBezTo>
                    <a:pt x="2573" y="1880"/>
                    <a:pt x="2573" y="1880"/>
                    <a:pt x="2573" y="1880"/>
                  </a:cubicBezTo>
                  <a:cubicBezTo>
                    <a:pt x="2572" y="1880"/>
                    <a:pt x="2572" y="1879"/>
                    <a:pt x="2572" y="1879"/>
                  </a:cubicBezTo>
                  <a:cubicBezTo>
                    <a:pt x="2700" y="1880"/>
                    <a:pt x="2700" y="1880"/>
                    <a:pt x="2700" y="1880"/>
                  </a:cubicBezTo>
                  <a:cubicBezTo>
                    <a:pt x="3220" y="1880"/>
                    <a:pt x="3220" y="1880"/>
                    <a:pt x="3220" y="1880"/>
                  </a:cubicBezTo>
                  <a:cubicBezTo>
                    <a:pt x="3215" y="1876"/>
                    <a:pt x="3211" y="1870"/>
                    <a:pt x="3211" y="1861"/>
                  </a:cubicBezTo>
                  <a:cubicBezTo>
                    <a:pt x="3215" y="1840"/>
                    <a:pt x="3215" y="1840"/>
                    <a:pt x="3215" y="1840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5" y="1810"/>
                    <a:pt x="3213" y="1809"/>
                    <a:pt x="3213" y="1809"/>
                  </a:cubicBezTo>
                  <a:cubicBezTo>
                    <a:pt x="3232" y="1667"/>
                    <a:pt x="3232" y="1667"/>
                    <a:pt x="3232" y="1667"/>
                  </a:cubicBezTo>
                  <a:cubicBezTo>
                    <a:pt x="3261" y="1569"/>
                    <a:pt x="3275" y="1432"/>
                    <a:pt x="3275" y="1432"/>
                  </a:cubicBezTo>
                  <a:cubicBezTo>
                    <a:pt x="3271" y="1357"/>
                    <a:pt x="3271" y="1357"/>
                    <a:pt x="3271" y="1357"/>
                  </a:cubicBezTo>
                  <a:cubicBezTo>
                    <a:pt x="3292" y="1305"/>
                    <a:pt x="3292" y="1305"/>
                    <a:pt x="3292" y="1305"/>
                  </a:cubicBezTo>
                  <a:cubicBezTo>
                    <a:pt x="3296" y="1249"/>
                    <a:pt x="3296" y="1249"/>
                    <a:pt x="3296" y="1249"/>
                  </a:cubicBezTo>
                  <a:cubicBezTo>
                    <a:pt x="3289" y="1248"/>
                    <a:pt x="3289" y="1248"/>
                    <a:pt x="3289" y="1248"/>
                  </a:cubicBezTo>
                  <a:cubicBezTo>
                    <a:pt x="3290" y="1213"/>
                    <a:pt x="3290" y="1213"/>
                    <a:pt x="3290" y="1213"/>
                  </a:cubicBezTo>
                  <a:cubicBezTo>
                    <a:pt x="3290" y="1171"/>
                    <a:pt x="3290" y="1171"/>
                    <a:pt x="3290" y="1171"/>
                  </a:cubicBezTo>
                  <a:cubicBezTo>
                    <a:pt x="3250" y="1208"/>
                    <a:pt x="3250" y="1208"/>
                    <a:pt x="3250" y="1208"/>
                  </a:cubicBezTo>
                  <a:cubicBezTo>
                    <a:pt x="3229" y="1211"/>
                    <a:pt x="3229" y="1211"/>
                    <a:pt x="3229" y="1211"/>
                  </a:cubicBezTo>
                  <a:cubicBezTo>
                    <a:pt x="3219" y="1202"/>
                    <a:pt x="3219" y="1202"/>
                    <a:pt x="3219" y="1202"/>
                  </a:cubicBezTo>
                  <a:cubicBezTo>
                    <a:pt x="3219" y="1202"/>
                    <a:pt x="3203" y="1181"/>
                    <a:pt x="3214" y="1136"/>
                  </a:cubicBezTo>
                  <a:cubicBezTo>
                    <a:pt x="3229" y="1081"/>
                    <a:pt x="3229" y="1081"/>
                    <a:pt x="3229" y="1081"/>
                  </a:cubicBezTo>
                  <a:cubicBezTo>
                    <a:pt x="3251" y="1008"/>
                    <a:pt x="3251" y="1008"/>
                    <a:pt x="3251" y="1008"/>
                  </a:cubicBezTo>
                  <a:cubicBezTo>
                    <a:pt x="3299" y="997"/>
                    <a:pt x="3299" y="997"/>
                    <a:pt x="3299" y="997"/>
                  </a:cubicBezTo>
                  <a:cubicBezTo>
                    <a:pt x="3299" y="988"/>
                    <a:pt x="3299" y="988"/>
                    <a:pt x="3299" y="988"/>
                  </a:cubicBezTo>
                  <a:cubicBezTo>
                    <a:pt x="3299" y="988"/>
                    <a:pt x="3320" y="954"/>
                    <a:pt x="3331" y="941"/>
                  </a:cubicBezTo>
                  <a:cubicBezTo>
                    <a:pt x="3330" y="929"/>
                    <a:pt x="3330" y="929"/>
                    <a:pt x="3330" y="929"/>
                  </a:cubicBezTo>
                  <a:cubicBezTo>
                    <a:pt x="3330" y="925"/>
                    <a:pt x="3330" y="925"/>
                    <a:pt x="3330" y="925"/>
                  </a:cubicBezTo>
                  <a:cubicBezTo>
                    <a:pt x="3333" y="910"/>
                    <a:pt x="3333" y="910"/>
                    <a:pt x="3333" y="910"/>
                  </a:cubicBezTo>
                  <a:cubicBezTo>
                    <a:pt x="3333" y="910"/>
                    <a:pt x="3310" y="855"/>
                    <a:pt x="3367" y="840"/>
                  </a:cubicBezTo>
                  <a:cubicBezTo>
                    <a:pt x="3367" y="840"/>
                    <a:pt x="3419" y="841"/>
                    <a:pt x="3425" y="892"/>
                  </a:cubicBezTo>
                  <a:cubicBezTo>
                    <a:pt x="3425" y="892"/>
                    <a:pt x="3426" y="896"/>
                    <a:pt x="3426" y="902"/>
                  </a:cubicBezTo>
                  <a:cubicBezTo>
                    <a:pt x="3428" y="919"/>
                    <a:pt x="3430" y="954"/>
                    <a:pt x="3414" y="978"/>
                  </a:cubicBezTo>
                  <a:cubicBezTo>
                    <a:pt x="3414" y="996"/>
                    <a:pt x="3414" y="996"/>
                    <a:pt x="3414" y="996"/>
                  </a:cubicBezTo>
                  <a:cubicBezTo>
                    <a:pt x="3438" y="1029"/>
                    <a:pt x="3438" y="1029"/>
                    <a:pt x="3438" y="1029"/>
                  </a:cubicBezTo>
                  <a:cubicBezTo>
                    <a:pt x="3463" y="1048"/>
                    <a:pt x="3463" y="1048"/>
                    <a:pt x="3463" y="1048"/>
                  </a:cubicBezTo>
                  <a:cubicBezTo>
                    <a:pt x="3464" y="1048"/>
                    <a:pt x="3464" y="1048"/>
                    <a:pt x="3464" y="1048"/>
                  </a:cubicBezTo>
                  <a:cubicBezTo>
                    <a:pt x="3517" y="1053"/>
                    <a:pt x="3517" y="1053"/>
                    <a:pt x="3517" y="1053"/>
                  </a:cubicBezTo>
                  <a:cubicBezTo>
                    <a:pt x="3533" y="1056"/>
                    <a:pt x="3533" y="1056"/>
                    <a:pt x="3533" y="1056"/>
                  </a:cubicBezTo>
                  <a:cubicBezTo>
                    <a:pt x="3533" y="1056"/>
                    <a:pt x="3543" y="1060"/>
                    <a:pt x="3558" y="1065"/>
                  </a:cubicBezTo>
                  <a:cubicBezTo>
                    <a:pt x="3560" y="1055"/>
                    <a:pt x="3563" y="1045"/>
                    <a:pt x="3567" y="1036"/>
                  </a:cubicBezTo>
                  <a:cubicBezTo>
                    <a:pt x="3568" y="991"/>
                    <a:pt x="3568" y="991"/>
                    <a:pt x="3568" y="991"/>
                  </a:cubicBezTo>
                  <a:cubicBezTo>
                    <a:pt x="3554" y="985"/>
                    <a:pt x="3554" y="985"/>
                    <a:pt x="3554" y="985"/>
                  </a:cubicBezTo>
                  <a:cubicBezTo>
                    <a:pt x="3540" y="981"/>
                    <a:pt x="3540" y="981"/>
                    <a:pt x="3540" y="981"/>
                  </a:cubicBezTo>
                  <a:cubicBezTo>
                    <a:pt x="3505" y="940"/>
                    <a:pt x="3505" y="940"/>
                    <a:pt x="3505" y="940"/>
                  </a:cubicBezTo>
                  <a:cubicBezTo>
                    <a:pt x="3498" y="920"/>
                    <a:pt x="3498" y="920"/>
                    <a:pt x="3498" y="920"/>
                  </a:cubicBezTo>
                  <a:cubicBezTo>
                    <a:pt x="3485" y="909"/>
                    <a:pt x="3485" y="909"/>
                    <a:pt x="3485" y="909"/>
                  </a:cubicBezTo>
                  <a:cubicBezTo>
                    <a:pt x="3480" y="888"/>
                    <a:pt x="3480" y="888"/>
                    <a:pt x="3480" y="888"/>
                  </a:cubicBezTo>
                  <a:cubicBezTo>
                    <a:pt x="3479" y="882"/>
                    <a:pt x="3479" y="882"/>
                    <a:pt x="3479" y="882"/>
                  </a:cubicBezTo>
                  <a:cubicBezTo>
                    <a:pt x="3464" y="869"/>
                    <a:pt x="3464" y="869"/>
                    <a:pt x="3464" y="869"/>
                  </a:cubicBezTo>
                  <a:cubicBezTo>
                    <a:pt x="3463" y="853"/>
                    <a:pt x="3463" y="853"/>
                    <a:pt x="3463" y="853"/>
                  </a:cubicBezTo>
                  <a:cubicBezTo>
                    <a:pt x="3506" y="802"/>
                    <a:pt x="3506" y="802"/>
                    <a:pt x="3506" y="802"/>
                  </a:cubicBezTo>
                  <a:cubicBezTo>
                    <a:pt x="3523" y="785"/>
                    <a:pt x="3551" y="799"/>
                    <a:pt x="3551" y="799"/>
                  </a:cubicBezTo>
                  <a:cubicBezTo>
                    <a:pt x="3601" y="831"/>
                    <a:pt x="3601" y="831"/>
                    <a:pt x="3601" y="831"/>
                  </a:cubicBezTo>
                  <a:cubicBezTo>
                    <a:pt x="3608" y="852"/>
                    <a:pt x="3608" y="852"/>
                    <a:pt x="3608" y="852"/>
                  </a:cubicBezTo>
                  <a:cubicBezTo>
                    <a:pt x="3610" y="897"/>
                    <a:pt x="3610" y="897"/>
                    <a:pt x="3610" y="897"/>
                  </a:cubicBezTo>
                  <a:cubicBezTo>
                    <a:pt x="3617" y="898"/>
                    <a:pt x="3617" y="898"/>
                    <a:pt x="3617" y="898"/>
                  </a:cubicBezTo>
                  <a:cubicBezTo>
                    <a:pt x="3618" y="911"/>
                    <a:pt x="3618" y="911"/>
                    <a:pt x="3618" y="911"/>
                  </a:cubicBezTo>
                  <a:cubicBezTo>
                    <a:pt x="3608" y="918"/>
                    <a:pt x="3608" y="918"/>
                    <a:pt x="3608" y="918"/>
                  </a:cubicBezTo>
                  <a:cubicBezTo>
                    <a:pt x="3634" y="931"/>
                    <a:pt x="3634" y="931"/>
                    <a:pt x="3634" y="931"/>
                  </a:cubicBezTo>
                  <a:cubicBezTo>
                    <a:pt x="3634" y="931"/>
                    <a:pt x="3696" y="958"/>
                    <a:pt x="3694" y="1031"/>
                  </a:cubicBezTo>
                  <a:cubicBezTo>
                    <a:pt x="3698" y="1142"/>
                    <a:pt x="3698" y="1142"/>
                    <a:pt x="3698" y="1142"/>
                  </a:cubicBezTo>
                  <a:cubicBezTo>
                    <a:pt x="3703" y="1207"/>
                    <a:pt x="3703" y="1207"/>
                    <a:pt x="3703" y="1207"/>
                  </a:cubicBezTo>
                  <a:cubicBezTo>
                    <a:pt x="3709" y="1234"/>
                    <a:pt x="3709" y="1234"/>
                    <a:pt x="3709" y="1234"/>
                  </a:cubicBezTo>
                  <a:cubicBezTo>
                    <a:pt x="3709" y="1234"/>
                    <a:pt x="3707" y="1234"/>
                    <a:pt x="3703" y="1234"/>
                  </a:cubicBezTo>
                  <a:cubicBezTo>
                    <a:pt x="3710" y="1253"/>
                    <a:pt x="3735" y="1334"/>
                    <a:pt x="3695" y="1389"/>
                  </a:cubicBezTo>
                  <a:cubicBezTo>
                    <a:pt x="3695" y="1584"/>
                    <a:pt x="3695" y="1584"/>
                    <a:pt x="3695" y="1584"/>
                  </a:cubicBezTo>
                  <a:cubicBezTo>
                    <a:pt x="3681" y="1585"/>
                    <a:pt x="3681" y="1585"/>
                    <a:pt x="3681" y="1585"/>
                  </a:cubicBezTo>
                  <a:cubicBezTo>
                    <a:pt x="3684" y="1605"/>
                    <a:pt x="3689" y="1651"/>
                    <a:pt x="3677" y="1690"/>
                  </a:cubicBezTo>
                  <a:cubicBezTo>
                    <a:pt x="3654" y="1792"/>
                    <a:pt x="3654" y="1792"/>
                    <a:pt x="3654" y="1792"/>
                  </a:cubicBezTo>
                  <a:cubicBezTo>
                    <a:pt x="3658" y="1825"/>
                    <a:pt x="3658" y="1825"/>
                    <a:pt x="3658" y="1825"/>
                  </a:cubicBezTo>
                  <a:cubicBezTo>
                    <a:pt x="3658" y="1825"/>
                    <a:pt x="3659" y="1825"/>
                    <a:pt x="3659" y="1826"/>
                  </a:cubicBezTo>
                  <a:cubicBezTo>
                    <a:pt x="3663" y="1832"/>
                    <a:pt x="3675" y="1857"/>
                    <a:pt x="3654" y="1880"/>
                  </a:cubicBezTo>
                  <a:cubicBezTo>
                    <a:pt x="3791" y="1880"/>
                    <a:pt x="3791" y="1880"/>
                    <a:pt x="3791" y="1880"/>
                  </a:cubicBezTo>
                  <a:cubicBezTo>
                    <a:pt x="3819" y="1880"/>
                    <a:pt x="3841" y="1857"/>
                    <a:pt x="3841" y="1830"/>
                  </a:cubicBezTo>
                  <a:cubicBezTo>
                    <a:pt x="3841" y="1774"/>
                    <a:pt x="3841" y="1774"/>
                    <a:pt x="3841" y="1774"/>
                  </a:cubicBezTo>
                  <a:cubicBezTo>
                    <a:pt x="3841" y="1355"/>
                    <a:pt x="3841" y="1355"/>
                    <a:pt x="3841" y="1355"/>
                  </a:cubicBezTo>
                  <a:cubicBezTo>
                    <a:pt x="3841" y="1215"/>
                    <a:pt x="3841" y="1215"/>
                    <a:pt x="3841" y="1215"/>
                  </a:cubicBezTo>
                  <a:cubicBezTo>
                    <a:pt x="3841" y="666"/>
                    <a:pt x="3841" y="666"/>
                    <a:pt x="3841" y="666"/>
                  </a:cubicBezTo>
                  <a:cubicBezTo>
                    <a:pt x="3841" y="50"/>
                    <a:pt x="3841" y="50"/>
                    <a:pt x="3841" y="50"/>
                  </a:cubicBezTo>
                  <a:cubicBezTo>
                    <a:pt x="3841" y="23"/>
                    <a:pt x="3819" y="0"/>
                    <a:pt x="379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rgbClr val="66BED6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grpSp>
        <p:nvGrpSpPr>
          <p:cNvPr id="21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2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Divider slide - yellow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Green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732368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2" name="Picture 41" descr="purple people green title 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732240" y="2521138"/>
            <a:ext cx="1554054" cy="23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 descr="Green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rgbClr val="96BF3D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2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64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  <a:p>
            <a:pPr marL="0" lvl="1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Second level</a:t>
            </a:r>
          </a:p>
          <a:p>
            <a:pPr marL="0" lvl="2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Third level</a:t>
            </a:r>
          </a:p>
          <a:p>
            <a:pPr marL="0" lvl="3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Fourth level</a:t>
            </a:r>
          </a:p>
          <a:p>
            <a:pPr marL="0" lvl="4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51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0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bg2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rgbClr val="96BF3D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2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ions.etf.europa.eu/wikis/home?lang=en-gb#!/wiki/W5d6783a44efb_4f07_b375_e897124cc465/page/Virtual%20networks%20%26%20digital%20and%20online%20learning" TargetMode="External"/><Relationship Id="rId2" Type="http://schemas.openxmlformats.org/officeDocument/2006/relationships/hyperlink" Target="https://goo.gl/nEYH08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ions.etf.europa.eu/communities/community/cpd" TargetMode="External"/><Relationship Id="rId2" Type="http://schemas.openxmlformats.org/officeDocument/2006/relationships/hyperlink" Target="http://www.etf.europa.eu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Julian.stanley@etf.europa.eu" TargetMode="External"/><Relationship Id="rId4" Type="http://schemas.openxmlformats.org/officeDocument/2006/relationships/hyperlink" Target="https://connections.etf.europa.eu/forums/html/topic?id=4b95eeee-a326-49a4-ab50-b2203ea149e2&amp;ps=2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299953" y="1252074"/>
            <a:ext cx="4272048" cy="919531"/>
          </a:xfrm>
        </p:spPr>
        <p:txBody>
          <a:bodyPr/>
          <a:lstStyle/>
          <a:p>
            <a:r>
              <a:rPr lang="en-GB" sz="1200" dirty="0" smtClean="0"/>
              <a:t>Web-based networks for PROFESSIONAL DEVELOPMENT FOR VOCATIONAL TEACHERS and trainers </a:t>
            </a:r>
            <a:endParaRPr lang="en-GB" sz="12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sz="1200" dirty="0" smtClean="0"/>
              <a:t>28° </a:t>
            </a:r>
            <a:r>
              <a:rPr lang="it-IT" sz="1200" dirty="0" err="1" smtClean="0"/>
              <a:t>february</a:t>
            </a:r>
            <a:r>
              <a:rPr lang="it-IT" sz="1200" dirty="0" smtClean="0"/>
              <a:t> 2017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sz="2400" dirty="0" smtClean="0"/>
              <a:t>WELCOME TO THE </a:t>
            </a:r>
            <a:r>
              <a:rPr lang="it-IT" sz="2400" dirty="0" err="1" smtClean="0"/>
              <a:t>Webinar</a:t>
            </a:r>
            <a:r>
              <a:rPr lang="it-IT" sz="2400" dirty="0" smtClean="0"/>
              <a:t>!</a:t>
            </a:r>
            <a:endParaRPr lang="it-IT" sz="2400" dirty="0" smtClean="0"/>
          </a:p>
          <a:p>
            <a:endParaRPr lang="it-IT" sz="1200" dirty="0" smtClean="0"/>
          </a:p>
          <a:p>
            <a:pPr>
              <a:spcAft>
                <a:spcPts val="1200"/>
              </a:spcAft>
            </a:pPr>
            <a:r>
              <a:rPr lang="en-GB" sz="1200" dirty="0"/>
              <a:t>@ETF</a:t>
            </a:r>
          </a:p>
          <a:p>
            <a:pPr>
              <a:spcAft>
                <a:spcPts val="1200"/>
              </a:spcAft>
            </a:pPr>
            <a:r>
              <a:rPr lang="en-GB" sz="1200" dirty="0"/>
              <a:t>#ETFCPD</a:t>
            </a:r>
          </a:p>
          <a:p>
            <a:r>
              <a:rPr lang="it-IT" sz="1200" dirty="0" smtClean="0"/>
              <a:t> </a:t>
            </a:r>
            <a:endParaRPr lang="it-IT" sz="1200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270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web-based networking for vocational teachers?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Open educational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making collaboration easy and productive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Putting the ‘Professional’ back in professional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Blending training events with virtual platforms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Digital video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Empowering Local ‘heroes’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29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2312" y="483518"/>
            <a:ext cx="6144235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90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Relevance of professional networks TO SOUTH EASTERN EUROPE AND TURKEY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Specialist vocational teachers cannot easily collaborate as they are spread out..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Travel time and expense of face-to-face training limit provision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/>
              <a:t>F</a:t>
            </a:r>
            <a:r>
              <a:rPr lang="en-GB" cap="none" dirty="0" smtClean="0"/>
              <a:t>ormal training events often irrelevant to vocational teachers and with low impact on teaching and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/>
              <a:t>Some vocational subjects lack good teaching, assessment and learning resources in national </a:t>
            </a:r>
            <a:r>
              <a:rPr lang="en-GB" cap="none" dirty="0" smtClean="0"/>
              <a:t>languages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Ongoing support is required if new ideas are going to be used in teaching and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Rising expectations for the quality and effectiveness of teaching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Changes in curriculum – learning outcomes approaches - imply changes in pedagogy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cap="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15113" y="4659982"/>
            <a:ext cx="2133600" cy="274637"/>
          </a:xfrm>
          <a:prstGeom prst="rect">
            <a:avLst/>
          </a:prstGeom>
        </p:spPr>
        <p:txBody>
          <a:bodyPr/>
          <a:lstStyle/>
          <a:p>
            <a:fld id="{D1E0AE72-E1C4-499C-856A-E026A047B26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9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Help and support with </a:t>
            </a:r>
            <a:r>
              <a:rPr lang="en-GB" sz="2400" dirty="0" err="1" smtClean="0"/>
              <a:t>etf</a:t>
            </a:r>
            <a:endParaRPr lang="en-GB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Guidance on good practice in </a:t>
            </a:r>
            <a:r>
              <a:rPr lang="en-GB" dirty="0" smtClean="0"/>
              <a:t>networks </a:t>
            </a:r>
            <a:r>
              <a:rPr lang="en-GB" dirty="0" smtClean="0"/>
              <a:t>– launch of </a:t>
            </a:r>
            <a:r>
              <a:rPr lang="en-GB" dirty="0"/>
              <a:t>draft consultation 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goo.gl/nEYH08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Guidance </a:t>
            </a:r>
            <a:r>
              <a:rPr lang="en-GB" dirty="0" smtClean="0"/>
              <a:t>on how to </a:t>
            </a:r>
            <a:r>
              <a:rPr lang="en-GB" dirty="0"/>
              <a:t>develop networks (</a:t>
            </a:r>
            <a:r>
              <a:rPr lang="en-GB" dirty="0" smtClean="0"/>
              <a:t>Draft</a:t>
            </a:r>
            <a:r>
              <a:rPr lang="en-GB" dirty="0"/>
              <a:t> </a:t>
            </a:r>
            <a:r>
              <a:rPr lang="en-GB" dirty="0" smtClean="0"/>
              <a:t>to follow)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ETF platform: </a:t>
            </a:r>
            <a:r>
              <a:rPr lang="en-GB" dirty="0">
                <a:hlinkClick r:id="rId3"/>
              </a:rPr>
              <a:t>https://connections.etf.europa.eu/wikis/home?lang=en-gb#!/</a:t>
            </a:r>
            <a:r>
              <a:rPr lang="en-GB" dirty="0" smtClean="0">
                <a:hlinkClick r:id="rId3"/>
              </a:rPr>
              <a:t>wiki/W5d6783a44efb_4f07_b375_e897124cc465/page/Virtual%20networks%20%26%20digital%20and%20online%20learning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83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Continue the conversation!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55000" lnSpcReduction="20000"/>
          </a:bodyPr>
          <a:lstStyle/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Visit our website: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www.etf.europa.eu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To learn more see the ETF CPD virtual platform at </a:t>
            </a:r>
            <a:r>
              <a:rPr lang="en-GB" b="1" dirty="0">
                <a:hlinkClick r:id="rId3"/>
              </a:rPr>
              <a:t>https://</a:t>
            </a:r>
            <a:r>
              <a:rPr lang="en-GB" b="1" dirty="0" smtClean="0">
                <a:hlinkClick r:id="rId3"/>
              </a:rPr>
              <a:t>connections.etf.europa.eu/communities/community/cpd</a:t>
            </a:r>
            <a:endParaRPr lang="en-GB" b="1" dirty="0" smtClean="0"/>
          </a:p>
          <a:p>
            <a:pPr>
              <a:spcAft>
                <a:spcPts val="1200"/>
              </a:spcAft>
            </a:pPr>
            <a:r>
              <a:rPr lang="en-GB" b="1" dirty="0" smtClean="0"/>
              <a:t>Contribute your thoughts on our forum:</a:t>
            </a:r>
          </a:p>
          <a:p>
            <a:pPr>
              <a:spcAft>
                <a:spcPts val="1200"/>
              </a:spcAft>
            </a:pPr>
            <a:r>
              <a:rPr lang="en-GB" b="1" dirty="0">
                <a:hlinkClick r:id="rId4"/>
              </a:rPr>
              <a:t>https://</a:t>
            </a:r>
            <a:r>
              <a:rPr lang="en-GB" b="1" dirty="0" smtClean="0">
                <a:hlinkClick r:id="rId4"/>
              </a:rPr>
              <a:t>connections.etf.europa.eu/forums/html/topic?id=4b95eeee-a326-49a4-ab50-b2203ea149e2&amp;ps=25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Email: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5"/>
              </a:rPr>
              <a:t>Julian.stanley@etf.europa.eu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ON twitter: 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@</a:t>
            </a:r>
            <a:r>
              <a:rPr lang="en-GB" dirty="0" smtClean="0">
                <a:solidFill>
                  <a:schemeClr val="accent3"/>
                </a:solidFill>
              </a:rPr>
              <a:t>julianstanley10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@ETF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#ETFCPD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31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Corporate Template PPT_221112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een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Yellow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2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3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Corporate Template PPT_General Presentation_041212_V03</Template>
  <TotalTime>1905</TotalTime>
  <Words>206</Words>
  <Application>Microsoft Office PowerPoint</Application>
  <PresentationFormat>On-screen Show (16:9)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Montreal-DemiBold</vt:lpstr>
      <vt:lpstr>Arial</vt:lpstr>
      <vt:lpstr>Wingdings</vt:lpstr>
      <vt:lpstr>Corporate Template PPT_221112</vt:lpstr>
      <vt:lpstr>Green Theme</vt:lpstr>
      <vt:lpstr>Orange Theme</vt:lpstr>
      <vt:lpstr>Yellow Theme</vt:lpstr>
      <vt:lpstr>Web-based networks for PROFESSIONAL DEVELOPMENT FOR VOCATIONAL TEACHERS and trainers </vt:lpstr>
      <vt:lpstr>Why web-based networking for vocational teachers?</vt:lpstr>
      <vt:lpstr>PowerPoint Presentation</vt:lpstr>
      <vt:lpstr>Relevance of professional networks TO SOUTH EASTERN EUROPE AND TURKEY</vt:lpstr>
      <vt:lpstr>Help and support with etf</vt:lpstr>
      <vt:lpstr>Continue the conversation!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CONTINUING PROFESSIONAL DEVELOPMENT FOR VOCATIONAL TEACHERS IN SOUTH EAST EUROPE</dc:title>
  <dc:creator>Julian Stanley</dc:creator>
  <cp:lastModifiedBy>Julian Stanley</cp:lastModifiedBy>
  <cp:revision>44</cp:revision>
  <cp:lastPrinted>2017-02-17T12:18:25Z</cp:lastPrinted>
  <dcterms:created xsi:type="dcterms:W3CDTF">2016-06-20T12:37:13Z</dcterms:created>
  <dcterms:modified xsi:type="dcterms:W3CDTF">2017-02-28T11:19:48Z</dcterms:modified>
</cp:coreProperties>
</file>