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2" r:id="rId2"/>
    <p:sldMasterId id="2147483669" r:id="rId3"/>
    <p:sldMasterId id="2147483676" r:id="rId4"/>
  </p:sldMasterIdLst>
  <p:notesMasterIdLst>
    <p:notesMasterId r:id="rId19"/>
  </p:notesMasterIdLst>
  <p:handoutMasterIdLst>
    <p:handoutMasterId r:id="rId20"/>
  </p:handoutMasterIdLst>
  <p:sldIdLst>
    <p:sldId id="289" r:id="rId5"/>
    <p:sldId id="312" r:id="rId6"/>
    <p:sldId id="313" r:id="rId7"/>
    <p:sldId id="314" r:id="rId8"/>
    <p:sldId id="307" r:id="rId9"/>
    <p:sldId id="315" r:id="rId10"/>
    <p:sldId id="308" r:id="rId11"/>
    <p:sldId id="316" r:id="rId12"/>
    <p:sldId id="310" r:id="rId13"/>
    <p:sldId id="317" r:id="rId14"/>
    <p:sldId id="295" r:id="rId15"/>
    <p:sldId id="296" r:id="rId16"/>
    <p:sldId id="318" r:id="rId17"/>
    <p:sldId id="298" r:id="rId18"/>
  </p:sldIdLst>
  <p:sldSz cx="9144000" cy="5143500" type="screen16x9"/>
  <p:notesSz cx="6794500" cy="9931400"/>
  <p:embeddedFontLst>
    <p:embeddedFont>
      <p:font typeface="Montreal-DemiBold" panose="020B0604020202020204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orient="horz" pos="808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orient="horz" pos="123">
          <p15:clr>
            <a:srgbClr val="A4A3A4"/>
          </p15:clr>
        </p15:guide>
        <p15:guide id="5" pos="2880">
          <p15:clr>
            <a:srgbClr val="A4A3A4"/>
          </p15:clr>
        </p15:guide>
        <p15:guide id="6" pos="5759">
          <p15:clr>
            <a:srgbClr val="A4A3A4"/>
          </p15:clr>
        </p15:guide>
        <p15:guide id="7" pos="204">
          <p15:clr>
            <a:srgbClr val="A4A3A4"/>
          </p15:clr>
        </p15:guide>
        <p15:guide id="8" pos="5511">
          <p15:clr>
            <a:srgbClr val="A4A3A4"/>
          </p15:clr>
        </p15:guide>
        <p15:guide id="9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C2E"/>
    <a:srgbClr val="FEBC11"/>
    <a:srgbClr val="F58233"/>
    <a:srgbClr val="C81524"/>
    <a:srgbClr val="96BF3D"/>
    <a:srgbClr val="732368"/>
    <a:srgbClr val="C9D22C"/>
    <a:srgbClr val="66BED6"/>
    <a:srgbClr val="99D1E2"/>
    <a:srgbClr val="81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3853" autoAdjust="0"/>
  </p:normalViewPr>
  <p:slideViewPr>
    <p:cSldViewPr>
      <p:cViewPr varScale="1">
        <p:scale>
          <a:sx n="92" d="100"/>
          <a:sy n="92" d="100"/>
        </p:scale>
        <p:origin x="954" y="84"/>
      </p:cViewPr>
      <p:guideLst>
        <p:guide orient="horz" pos="1665"/>
        <p:guide orient="horz" pos="808"/>
        <p:guide orient="horz" pos="2674"/>
        <p:guide orient="horz" pos="123"/>
        <p:guide pos="2880"/>
        <p:guide pos="5759"/>
        <p:guide pos="204"/>
        <p:guide pos="5511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239998" y="195487"/>
            <a:ext cx="8664019" cy="4244758"/>
            <a:chOff x="0" y="209"/>
            <a:chExt cx="5760" cy="2822"/>
          </a:xfrm>
          <a:effectLst>
            <a:outerShdw blurRad="101600" dist="38100" dir="2700000" algn="t" rotWithShape="0">
              <a:schemeClr val="tx2">
                <a:alpha val="75000"/>
              </a:schemeClr>
            </a:outerShdw>
          </a:effectLst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211"/>
              <a:ext cx="5760" cy="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1" y="209"/>
              <a:ext cx="5757" cy="2822"/>
            </a:xfrm>
            <a:custGeom>
              <a:avLst/>
              <a:gdLst>
                <a:gd name="T0" fmla="*/ 1717 w 3841"/>
                <a:gd name="T1" fmla="*/ 0 h 1880"/>
                <a:gd name="T2" fmla="*/ 0 w 3841"/>
                <a:gd name="T3" fmla="*/ 48 h 1880"/>
                <a:gd name="T4" fmla="*/ 1717 w 3841"/>
                <a:gd name="T5" fmla="*/ 1880 h 1880"/>
                <a:gd name="T6" fmla="*/ 2572 w 3841"/>
                <a:gd name="T7" fmla="*/ 1855 h 1880"/>
                <a:gd name="T8" fmla="*/ 2573 w 3841"/>
                <a:gd name="T9" fmla="*/ 1781 h 1880"/>
                <a:gd name="T10" fmla="*/ 2562 w 3841"/>
                <a:gd name="T11" fmla="*/ 1631 h 1880"/>
                <a:gd name="T12" fmla="*/ 2572 w 3841"/>
                <a:gd name="T13" fmla="*/ 1368 h 1880"/>
                <a:gd name="T14" fmla="*/ 2575 w 3841"/>
                <a:gd name="T15" fmla="*/ 1198 h 1880"/>
                <a:gd name="T16" fmla="*/ 2574 w 3841"/>
                <a:gd name="T17" fmla="*/ 1094 h 1880"/>
                <a:gd name="T18" fmla="*/ 2559 w 3841"/>
                <a:gd name="T19" fmla="*/ 902 h 1880"/>
                <a:gd name="T20" fmla="*/ 2591 w 3841"/>
                <a:gd name="T21" fmla="*/ 870 h 1880"/>
                <a:gd name="T22" fmla="*/ 2609 w 3841"/>
                <a:gd name="T23" fmla="*/ 887 h 1880"/>
                <a:gd name="T24" fmla="*/ 2662 w 3841"/>
                <a:gd name="T25" fmla="*/ 931 h 1880"/>
                <a:gd name="T26" fmla="*/ 2723 w 3841"/>
                <a:gd name="T27" fmla="*/ 989 h 1880"/>
                <a:gd name="T28" fmla="*/ 2737 w 3841"/>
                <a:gd name="T29" fmla="*/ 1052 h 1880"/>
                <a:gd name="T30" fmla="*/ 2754 w 3841"/>
                <a:gd name="T31" fmla="*/ 1048 h 1880"/>
                <a:gd name="T32" fmla="*/ 2808 w 3841"/>
                <a:gd name="T33" fmla="*/ 893 h 1880"/>
                <a:gd name="T34" fmla="*/ 2881 w 3841"/>
                <a:gd name="T35" fmla="*/ 919 h 1880"/>
                <a:gd name="T36" fmla="*/ 2896 w 3841"/>
                <a:gd name="T37" fmla="*/ 1083 h 1880"/>
                <a:gd name="T38" fmla="*/ 2859 w 3841"/>
                <a:gd name="T39" fmla="*/ 1098 h 1880"/>
                <a:gd name="T40" fmla="*/ 2835 w 3841"/>
                <a:gd name="T41" fmla="*/ 1104 h 1880"/>
                <a:gd name="T42" fmla="*/ 2777 w 3841"/>
                <a:gd name="T43" fmla="*/ 1152 h 1880"/>
                <a:gd name="T44" fmla="*/ 2738 w 3841"/>
                <a:gd name="T45" fmla="*/ 1201 h 1880"/>
                <a:gd name="T46" fmla="*/ 2769 w 3841"/>
                <a:gd name="T47" fmla="*/ 1434 h 1880"/>
                <a:gd name="T48" fmla="*/ 2778 w 3841"/>
                <a:gd name="T49" fmla="*/ 1567 h 1880"/>
                <a:gd name="T50" fmla="*/ 2822 w 3841"/>
                <a:gd name="T51" fmla="*/ 1806 h 1880"/>
                <a:gd name="T52" fmla="*/ 2876 w 3841"/>
                <a:gd name="T53" fmla="*/ 1843 h 1880"/>
                <a:gd name="T54" fmla="*/ 2774 w 3841"/>
                <a:gd name="T55" fmla="*/ 1808 h 1880"/>
                <a:gd name="T56" fmla="*/ 2748 w 3841"/>
                <a:gd name="T57" fmla="*/ 1842 h 1880"/>
                <a:gd name="T58" fmla="*/ 2734 w 3841"/>
                <a:gd name="T59" fmla="*/ 1770 h 1880"/>
                <a:gd name="T60" fmla="*/ 2737 w 3841"/>
                <a:gd name="T61" fmla="*/ 1683 h 1880"/>
                <a:gd name="T62" fmla="*/ 2667 w 3841"/>
                <a:gd name="T63" fmla="*/ 1556 h 1880"/>
                <a:gd name="T64" fmla="*/ 2631 w 3841"/>
                <a:gd name="T65" fmla="*/ 1697 h 1880"/>
                <a:gd name="T66" fmla="*/ 2659 w 3841"/>
                <a:gd name="T67" fmla="*/ 1855 h 1880"/>
                <a:gd name="T68" fmla="*/ 3678 w 3841"/>
                <a:gd name="T69" fmla="*/ 1865 h 1880"/>
                <a:gd name="T70" fmla="*/ 3671 w 3841"/>
                <a:gd name="T71" fmla="*/ 1785 h 1880"/>
                <a:gd name="T72" fmla="*/ 3646 w 3841"/>
                <a:gd name="T73" fmla="*/ 1608 h 1880"/>
                <a:gd name="T74" fmla="*/ 3587 w 3841"/>
                <a:gd name="T75" fmla="*/ 1522 h 1880"/>
                <a:gd name="T76" fmla="*/ 3543 w 3841"/>
                <a:gd name="T77" fmla="*/ 1468 h 1880"/>
                <a:gd name="T78" fmla="*/ 3542 w 3841"/>
                <a:gd name="T79" fmla="*/ 1359 h 1880"/>
                <a:gd name="T80" fmla="*/ 3539 w 3841"/>
                <a:gd name="T81" fmla="*/ 1267 h 1880"/>
                <a:gd name="T82" fmla="*/ 3549 w 3841"/>
                <a:gd name="T83" fmla="*/ 1126 h 1880"/>
                <a:gd name="T84" fmla="*/ 3599 w 3841"/>
                <a:gd name="T85" fmla="*/ 993 h 1880"/>
                <a:gd name="T86" fmla="*/ 3644 w 3841"/>
                <a:gd name="T87" fmla="*/ 920 h 1880"/>
                <a:gd name="T88" fmla="*/ 3654 w 3841"/>
                <a:gd name="T89" fmla="*/ 828 h 1880"/>
                <a:gd name="T90" fmla="*/ 3717 w 3841"/>
                <a:gd name="T91" fmla="*/ 935 h 1880"/>
                <a:gd name="T92" fmla="*/ 3783 w 3841"/>
                <a:gd name="T93" fmla="*/ 966 h 1880"/>
                <a:gd name="T94" fmla="*/ 3796 w 3841"/>
                <a:gd name="T95" fmla="*/ 1124 h 1880"/>
                <a:gd name="T96" fmla="*/ 3841 w 3841"/>
                <a:gd name="T97" fmla="*/ 1215 h 1880"/>
                <a:gd name="T98" fmla="*/ 2688 w 3841"/>
                <a:gd name="T99" fmla="*/ 845 h 1880"/>
                <a:gd name="T100" fmla="*/ 2652 w 3841"/>
                <a:gd name="T101" fmla="*/ 900 h 1880"/>
                <a:gd name="T102" fmla="*/ 2649 w 3841"/>
                <a:gd name="T103" fmla="*/ 906 h 1880"/>
                <a:gd name="T104" fmla="*/ 2607 w 3841"/>
                <a:gd name="T105" fmla="*/ 881 h 1880"/>
                <a:gd name="T106" fmla="*/ 2598 w 3841"/>
                <a:gd name="T107" fmla="*/ 860 h 1880"/>
                <a:gd name="T108" fmla="*/ 2580 w 3841"/>
                <a:gd name="T109" fmla="*/ 837 h 1880"/>
                <a:gd name="T110" fmla="*/ 2574 w 3841"/>
                <a:gd name="T111" fmla="*/ 815 h 1880"/>
                <a:gd name="T112" fmla="*/ 2578 w 3841"/>
                <a:gd name="T113" fmla="*/ 790 h 1880"/>
                <a:gd name="T114" fmla="*/ 2610 w 3841"/>
                <a:gd name="T115" fmla="*/ 735 h 1880"/>
                <a:gd name="T116" fmla="*/ 2675 w 3841"/>
                <a:gd name="T117" fmla="*/ 743 h 1880"/>
                <a:gd name="T118" fmla="*/ 2687 w 3841"/>
                <a:gd name="T119" fmla="*/ 778 h 1880"/>
                <a:gd name="T120" fmla="*/ 2688 w 3841"/>
                <a:gd name="T121" fmla="*/ 798 h 1880"/>
                <a:gd name="T122" fmla="*/ 2689 w 3841"/>
                <a:gd name="T123" fmla="*/ 817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572" y="1877"/>
                    <a:pt x="2573" y="1860"/>
                    <a:pt x="2572" y="1855"/>
                  </a:cubicBezTo>
                  <a:cubicBezTo>
                    <a:pt x="2572" y="1851"/>
                    <a:pt x="2570" y="1836"/>
                    <a:pt x="2568" y="1833"/>
                  </a:cubicBezTo>
                  <a:cubicBezTo>
                    <a:pt x="2566" y="1829"/>
                    <a:pt x="2563" y="1824"/>
                    <a:pt x="2561" y="1821"/>
                  </a:cubicBezTo>
                  <a:cubicBezTo>
                    <a:pt x="2560" y="1818"/>
                    <a:pt x="2557" y="1811"/>
                    <a:pt x="2560" y="1801"/>
                  </a:cubicBezTo>
                  <a:cubicBezTo>
                    <a:pt x="2563" y="1790"/>
                    <a:pt x="2572" y="1783"/>
                    <a:pt x="2573" y="1781"/>
                  </a:cubicBezTo>
                  <a:cubicBezTo>
                    <a:pt x="2575" y="1779"/>
                    <a:pt x="2576" y="1779"/>
                    <a:pt x="2576" y="1779"/>
                  </a:cubicBezTo>
                  <a:cubicBezTo>
                    <a:pt x="2576" y="1779"/>
                    <a:pt x="2581" y="1771"/>
                    <a:pt x="2581" y="1763"/>
                  </a:cubicBezTo>
                  <a:cubicBezTo>
                    <a:pt x="2582" y="1754"/>
                    <a:pt x="2580" y="1735"/>
                    <a:pt x="2576" y="1717"/>
                  </a:cubicBezTo>
                  <a:cubicBezTo>
                    <a:pt x="2572" y="1698"/>
                    <a:pt x="2561" y="1652"/>
                    <a:pt x="2562" y="1631"/>
                  </a:cubicBezTo>
                  <a:cubicBezTo>
                    <a:pt x="2564" y="1611"/>
                    <a:pt x="2577" y="1567"/>
                    <a:pt x="2577" y="1567"/>
                  </a:cubicBezTo>
                  <a:cubicBezTo>
                    <a:pt x="2577" y="1567"/>
                    <a:pt x="2566" y="1566"/>
                    <a:pt x="2563" y="1566"/>
                  </a:cubicBezTo>
                  <a:cubicBezTo>
                    <a:pt x="2561" y="1566"/>
                    <a:pt x="2557" y="1563"/>
                    <a:pt x="2557" y="1563"/>
                  </a:cubicBezTo>
                  <a:cubicBezTo>
                    <a:pt x="2557" y="1563"/>
                    <a:pt x="2575" y="1403"/>
                    <a:pt x="2572" y="1368"/>
                  </a:cubicBezTo>
                  <a:cubicBezTo>
                    <a:pt x="2570" y="1332"/>
                    <a:pt x="2561" y="1330"/>
                    <a:pt x="2559" y="1304"/>
                  </a:cubicBezTo>
                  <a:cubicBezTo>
                    <a:pt x="2557" y="1278"/>
                    <a:pt x="2562" y="1258"/>
                    <a:pt x="2562" y="1258"/>
                  </a:cubicBezTo>
                  <a:cubicBezTo>
                    <a:pt x="2558" y="1257"/>
                    <a:pt x="2558" y="1257"/>
                    <a:pt x="2558" y="1257"/>
                  </a:cubicBezTo>
                  <a:cubicBezTo>
                    <a:pt x="2558" y="1257"/>
                    <a:pt x="2568" y="1215"/>
                    <a:pt x="2575" y="1198"/>
                  </a:cubicBezTo>
                  <a:cubicBezTo>
                    <a:pt x="2582" y="1181"/>
                    <a:pt x="2586" y="1155"/>
                    <a:pt x="2587" y="1151"/>
                  </a:cubicBezTo>
                  <a:cubicBezTo>
                    <a:pt x="2588" y="1147"/>
                    <a:pt x="2584" y="1146"/>
                    <a:pt x="2584" y="1143"/>
                  </a:cubicBezTo>
                  <a:cubicBezTo>
                    <a:pt x="2584" y="1140"/>
                    <a:pt x="2583" y="1133"/>
                    <a:pt x="2583" y="1128"/>
                  </a:cubicBezTo>
                  <a:cubicBezTo>
                    <a:pt x="2582" y="1123"/>
                    <a:pt x="2578" y="1108"/>
                    <a:pt x="2574" y="1094"/>
                  </a:cubicBezTo>
                  <a:cubicBezTo>
                    <a:pt x="2570" y="1081"/>
                    <a:pt x="2557" y="1042"/>
                    <a:pt x="2553" y="1032"/>
                  </a:cubicBezTo>
                  <a:cubicBezTo>
                    <a:pt x="2549" y="1022"/>
                    <a:pt x="2543" y="1008"/>
                    <a:pt x="2540" y="997"/>
                  </a:cubicBezTo>
                  <a:cubicBezTo>
                    <a:pt x="2537" y="987"/>
                    <a:pt x="2535" y="963"/>
                    <a:pt x="2538" y="942"/>
                  </a:cubicBezTo>
                  <a:cubicBezTo>
                    <a:pt x="2541" y="922"/>
                    <a:pt x="2555" y="904"/>
                    <a:pt x="2559" y="902"/>
                  </a:cubicBezTo>
                  <a:cubicBezTo>
                    <a:pt x="2564" y="900"/>
                    <a:pt x="2577" y="897"/>
                    <a:pt x="2577" y="897"/>
                  </a:cubicBezTo>
                  <a:cubicBezTo>
                    <a:pt x="2580" y="894"/>
                    <a:pt x="2580" y="894"/>
                    <a:pt x="2580" y="894"/>
                  </a:cubicBezTo>
                  <a:cubicBezTo>
                    <a:pt x="2580" y="892"/>
                    <a:pt x="2580" y="892"/>
                    <a:pt x="2580" y="892"/>
                  </a:cubicBezTo>
                  <a:cubicBezTo>
                    <a:pt x="2591" y="870"/>
                    <a:pt x="2591" y="870"/>
                    <a:pt x="2591" y="870"/>
                  </a:cubicBezTo>
                  <a:cubicBezTo>
                    <a:pt x="2594" y="870"/>
                    <a:pt x="2594" y="870"/>
                    <a:pt x="2594" y="870"/>
                  </a:cubicBezTo>
                  <a:cubicBezTo>
                    <a:pt x="2597" y="870"/>
                    <a:pt x="2597" y="870"/>
                    <a:pt x="2597" y="870"/>
                  </a:cubicBezTo>
                  <a:cubicBezTo>
                    <a:pt x="2598" y="872"/>
                    <a:pt x="2600" y="874"/>
                    <a:pt x="2601" y="876"/>
                  </a:cubicBezTo>
                  <a:cubicBezTo>
                    <a:pt x="2604" y="880"/>
                    <a:pt x="2607" y="884"/>
                    <a:pt x="2609" y="887"/>
                  </a:cubicBezTo>
                  <a:cubicBezTo>
                    <a:pt x="2620" y="901"/>
                    <a:pt x="2628" y="915"/>
                    <a:pt x="2641" y="927"/>
                  </a:cubicBezTo>
                  <a:cubicBezTo>
                    <a:pt x="2648" y="933"/>
                    <a:pt x="2653" y="943"/>
                    <a:pt x="2659" y="951"/>
                  </a:cubicBezTo>
                  <a:cubicBezTo>
                    <a:pt x="2665" y="959"/>
                    <a:pt x="2682" y="990"/>
                    <a:pt x="2685" y="1000"/>
                  </a:cubicBezTo>
                  <a:cubicBezTo>
                    <a:pt x="2682" y="964"/>
                    <a:pt x="2674" y="948"/>
                    <a:pt x="2662" y="931"/>
                  </a:cubicBezTo>
                  <a:cubicBezTo>
                    <a:pt x="2659" y="926"/>
                    <a:pt x="2659" y="921"/>
                    <a:pt x="2657" y="916"/>
                  </a:cubicBezTo>
                  <a:cubicBezTo>
                    <a:pt x="2665" y="925"/>
                    <a:pt x="2676" y="937"/>
                    <a:pt x="2681" y="942"/>
                  </a:cubicBezTo>
                  <a:cubicBezTo>
                    <a:pt x="2681" y="942"/>
                    <a:pt x="2682" y="943"/>
                    <a:pt x="2682" y="943"/>
                  </a:cubicBezTo>
                  <a:cubicBezTo>
                    <a:pt x="2685" y="946"/>
                    <a:pt x="2722" y="986"/>
                    <a:pt x="2723" y="989"/>
                  </a:cubicBezTo>
                  <a:cubicBezTo>
                    <a:pt x="2725" y="992"/>
                    <a:pt x="2735" y="1011"/>
                    <a:pt x="2734" y="1020"/>
                  </a:cubicBezTo>
                  <a:cubicBezTo>
                    <a:pt x="2734" y="1029"/>
                    <a:pt x="2726" y="1051"/>
                    <a:pt x="2725" y="1055"/>
                  </a:cubicBezTo>
                  <a:cubicBezTo>
                    <a:pt x="2727" y="1054"/>
                    <a:pt x="2727" y="1054"/>
                    <a:pt x="2727" y="1054"/>
                  </a:cubicBezTo>
                  <a:cubicBezTo>
                    <a:pt x="2727" y="1054"/>
                    <a:pt x="2734" y="1052"/>
                    <a:pt x="2737" y="1052"/>
                  </a:cubicBezTo>
                  <a:cubicBezTo>
                    <a:pt x="2740" y="1052"/>
                    <a:pt x="2740" y="1053"/>
                    <a:pt x="2740" y="1053"/>
                  </a:cubicBezTo>
                  <a:cubicBezTo>
                    <a:pt x="2740" y="1053"/>
                    <a:pt x="2740" y="1054"/>
                    <a:pt x="2741" y="1052"/>
                  </a:cubicBezTo>
                  <a:cubicBezTo>
                    <a:pt x="2742" y="1050"/>
                    <a:pt x="2745" y="1048"/>
                    <a:pt x="2748" y="1049"/>
                  </a:cubicBezTo>
                  <a:cubicBezTo>
                    <a:pt x="2751" y="1049"/>
                    <a:pt x="2752" y="1049"/>
                    <a:pt x="2754" y="1048"/>
                  </a:cubicBezTo>
                  <a:cubicBezTo>
                    <a:pt x="2755" y="1047"/>
                    <a:pt x="2756" y="1040"/>
                    <a:pt x="2756" y="1040"/>
                  </a:cubicBezTo>
                  <a:cubicBezTo>
                    <a:pt x="2756" y="1040"/>
                    <a:pt x="2794" y="908"/>
                    <a:pt x="2795" y="904"/>
                  </a:cubicBezTo>
                  <a:cubicBezTo>
                    <a:pt x="2796" y="901"/>
                    <a:pt x="2797" y="894"/>
                    <a:pt x="2800" y="891"/>
                  </a:cubicBezTo>
                  <a:cubicBezTo>
                    <a:pt x="2802" y="889"/>
                    <a:pt x="2808" y="893"/>
                    <a:pt x="2808" y="893"/>
                  </a:cubicBezTo>
                  <a:cubicBezTo>
                    <a:pt x="2863" y="913"/>
                    <a:pt x="2863" y="913"/>
                    <a:pt x="2863" y="913"/>
                  </a:cubicBezTo>
                  <a:cubicBezTo>
                    <a:pt x="2864" y="913"/>
                    <a:pt x="2864" y="913"/>
                    <a:pt x="2864" y="913"/>
                  </a:cubicBezTo>
                  <a:cubicBezTo>
                    <a:pt x="2864" y="913"/>
                    <a:pt x="2868" y="914"/>
                    <a:pt x="2875" y="917"/>
                  </a:cubicBezTo>
                  <a:cubicBezTo>
                    <a:pt x="2879" y="919"/>
                    <a:pt x="2881" y="919"/>
                    <a:pt x="2881" y="919"/>
                  </a:cubicBezTo>
                  <a:cubicBezTo>
                    <a:pt x="2881" y="921"/>
                    <a:pt x="2881" y="921"/>
                    <a:pt x="2881" y="921"/>
                  </a:cubicBezTo>
                  <a:cubicBezTo>
                    <a:pt x="2881" y="921"/>
                    <a:pt x="2927" y="937"/>
                    <a:pt x="2931" y="939"/>
                  </a:cubicBezTo>
                  <a:cubicBezTo>
                    <a:pt x="2936" y="940"/>
                    <a:pt x="2940" y="941"/>
                    <a:pt x="2936" y="951"/>
                  </a:cubicBezTo>
                  <a:cubicBezTo>
                    <a:pt x="2933" y="960"/>
                    <a:pt x="2899" y="1075"/>
                    <a:pt x="2896" y="1083"/>
                  </a:cubicBezTo>
                  <a:cubicBezTo>
                    <a:pt x="2894" y="1091"/>
                    <a:pt x="2890" y="1091"/>
                    <a:pt x="2887" y="1092"/>
                  </a:cubicBezTo>
                  <a:cubicBezTo>
                    <a:pt x="2884" y="1092"/>
                    <a:pt x="2881" y="1091"/>
                    <a:pt x="2881" y="1091"/>
                  </a:cubicBezTo>
                  <a:cubicBezTo>
                    <a:pt x="2879" y="1094"/>
                    <a:pt x="2879" y="1094"/>
                    <a:pt x="2879" y="1094"/>
                  </a:cubicBezTo>
                  <a:cubicBezTo>
                    <a:pt x="2879" y="1094"/>
                    <a:pt x="2862" y="1099"/>
                    <a:pt x="2859" y="1098"/>
                  </a:cubicBezTo>
                  <a:cubicBezTo>
                    <a:pt x="2857" y="1099"/>
                    <a:pt x="2854" y="1100"/>
                    <a:pt x="2854" y="1100"/>
                  </a:cubicBezTo>
                  <a:cubicBezTo>
                    <a:pt x="2853" y="1101"/>
                    <a:pt x="2849" y="1102"/>
                    <a:pt x="2848" y="1102"/>
                  </a:cubicBezTo>
                  <a:cubicBezTo>
                    <a:pt x="2846" y="1102"/>
                    <a:pt x="2839" y="1102"/>
                    <a:pt x="2839" y="1102"/>
                  </a:cubicBezTo>
                  <a:cubicBezTo>
                    <a:pt x="2838" y="1102"/>
                    <a:pt x="2835" y="1104"/>
                    <a:pt x="2835" y="1104"/>
                  </a:cubicBezTo>
                  <a:cubicBezTo>
                    <a:pt x="2835" y="1104"/>
                    <a:pt x="2828" y="1106"/>
                    <a:pt x="2826" y="1107"/>
                  </a:cubicBezTo>
                  <a:cubicBezTo>
                    <a:pt x="2823" y="1107"/>
                    <a:pt x="2806" y="1111"/>
                    <a:pt x="2805" y="1111"/>
                  </a:cubicBezTo>
                  <a:cubicBezTo>
                    <a:pt x="2804" y="1111"/>
                    <a:pt x="2782" y="1118"/>
                    <a:pt x="2782" y="1118"/>
                  </a:cubicBezTo>
                  <a:cubicBezTo>
                    <a:pt x="2782" y="1118"/>
                    <a:pt x="2777" y="1150"/>
                    <a:pt x="2777" y="1152"/>
                  </a:cubicBezTo>
                  <a:cubicBezTo>
                    <a:pt x="2778" y="1154"/>
                    <a:pt x="2775" y="1160"/>
                    <a:pt x="2775" y="1160"/>
                  </a:cubicBezTo>
                  <a:cubicBezTo>
                    <a:pt x="2775" y="1160"/>
                    <a:pt x="2734" y="1155"/>
                    <a:pt x="2732" y="1156"/>
                  </a:cubicBezTo>
                  <a:cubicBezTo>
                    <a:pt x="2731" y="1156"/>
                    <a:pt x="2732" y="1159"/>
                    <a:pt x="2732" y="1159"/>
                  </a:cubicBezTo>
                  <a:cubicBezTo>
                    <a:pt x="2732" y="1159"/>
                    <a:pt x="2735" y="1187"/>
                    <a:pt x="2738" y="1201"/>
                  </a:cubicBezTo>
                  <a:cubicBezTo>
                    <a:pt x="2742" y="1215"/>
                    <a:pt x="2742" y="1271"/>
                    <a:pt x="2742" y="1271"/>
                  </a:cubicBezTo>
                  <a:cubicBezTo>
                    <a:pt x="2722" y="1271"/>
                    <a:pt x="2722" y="1271"/>
                    <a:pt x="2722" y="1271"/>
                  </a:cubicBezTo>
                  <a:cubicBezTo>
                    <a:pt x="2722" y="1271"/>
                    <a:pt x="2741" y="1324"/>
                    <a:pt x="2747" y="1340"/>
                  </a:cubicBezTo>
                  <a:cubicBezTo>
                    <a:pt x="2752" y="1357"/>
                    <a:pt x="2768" y="1422"/>
                    <a:pt x="2769" y="1434"/>
                  </a:cubicBezTo>
                  <a:cubicBezTo>
                    <a:pt x="2770" y="1447"/>
                    <a:pt x="2773" y="1457"/>
                    <a:pt x="2774" y="1462"/>
                  </a:cubicBezTo>
                  <a:cubicBezTo>
                    <a:pt x="2774" y="1468"/>
                    <a:pt x="2777" y="1489"/>
                    <a:pt x="2778" y="1494"/>
                  </a:cubicBezTo>
                  <a:cubicBezTo>
                    <a:pt x="2779" y="1500"/>
                    <a:pt x="2779" y="1540"/>
                    <a:pt x="2779" y="1540"/>
                  </a:cubicBezTo>
                  <a:cubicBezTo>
                    <a:pt x="2779" y="1540"/>
                    <a:pt x="2776" y="1553"/>
                    <a:pt x="2778" y="1567"/>
                  </a:cubicBezTo>
                  <a:cubicBezTo>
                    <a:pt x="2781" y="1580"/>
                    <a:pt x="2790" y="1607"/>
                    <a:pt x="2792" y="1625"/>
                  </a:cubicBezTo>
                  <a:cubicBezTo>
                    <a:pt x="2793" y="1642"/>
                    <a:pt x="2791" y="1682"/>
                    <a:pt x="2795" y="1709"/>
                  </a:cubicBezTo>
                  <a:cubicBezTo>
                    <a:pt x="2800" y="1737"/>
                    <a:pt x="2808" y="1763"/>
                    <a:pt x="2810" y="1772"/>
                  </a:cubicBezTo>
                  <a:cubicBezTo>
                    <a:pt x="2813" y="1781"/>
                    <a:pt x="2820" y="1802"/>
                    <a:pt x="2822" y="1806"/>
                  </a:cubicBezTo>
                  <a:cubicBezTo>
                    <a:pt x="2823" y="1810"/>
                    <a:pt x="2824" y="1811"/>
                    <a:pt x="2828" y="1814"/>
                  </a:cubicBezTo>
                  <a:cubicBezTo>
                    <a:pt x="2831" y="1817"/>
                    <a:pt x="2848" y="1824"/>
                    <a:pt x="2854" y="1826"/>
                  </a:cubicBezTo>
                  <a:cubicBezTo>
                    <a:pt x="2859" y="1828"/>
                    <a:pt x="2871" y="1831"/>
                    <a:pt x="2873" y="1833"/>
                  </a:cubicBezTo>
                  <a:cubicBezTo>
                    <a:pt x="2874" y="1835"/>
                    <a:pt x="2876" y="1841"/>
                    <a:pt x="2876" y="1843"/>
                  </a:cubicBezTo>
                  <a:cubicBezTo>
                    <a:pt x="2875" y="1844"/>
                    <a:pt x="2870" y="1846"/>
                    <a:pt x="2860" y="1847"/>
                  </a:cubicBezTo>
                  <a:cubicBezTo>
                    <a:pt x="2850" y="1849"/>
                    <a:pt x="2824" y="1852"/>
                    <a:pt x="2813" y="1848"/>
                  </a:cubicBezTo>
                  <a:cubicBezTo>
                    <a:pt x="2802" y="1844"/>
                    <a:pt x="2802" y="1844"/>
                    <a:pt x="2796" y="1836"/>
                  </a:cubicBezTo>
                  <a:cubicBezTo>
                    <a:pt x="2791" y="1828"/>
                    <a:pt x="2778" y="1811"/>
                    <a:pt x="2774" y="1808"/>
                  </a:cubicBezTo>
                  <a:cubicBezTo>
                    <a:pt x="2769" y="1804"/>
                    <a:pt x="2762" y="1798"/>
                    <a:pt x="2758" y="1800"/>
                  </a:cubicBezTo>
                  <a:cubicBezTo>
                    <a:pt x="2754" y="1802"/>
                    <a:pt x="2751" y="1805"/>
                    <a:pt x="2751" y="1813"/>
                  </a:cubicBezTo>
                  <a:cubicBezTo>
                    <a:pt x="2751" y="1821"/>
                    <a:pt x="2751" y="1841"/>
                    <a:pt x="2751" y="1841"/>
                  </a:cubicBezTo>
                  <a:cubicBezTo>
                    <a:pt x="2751" y="1841"/>
                    <a:pt x="2749" y="1842"/>
                    <a:pt x="2748" y="1842"/>
                  </a:cubicBezTo>
                  <a:cubicBezTo>
                    <a:pt x="2747" y="1842"/>
                    <a:pt x="2746" y="1842"/>
                    <a:pt x="2746" y="1838"/>
                  </a:cubicBezTo>
                  <a:cubicBezTo>
                    <a:pt x="2747" y="1834"/>
                    <a:pt x="2747" y="1815"/>
                    <a:pt x="2746" y="1808"/>
                  </a:cubicBezTo>
                  <a:cubicBezTo>
                    <a:pt x="2744" y="1802"/>
                    <a:pt x="2742" y="1793"/>
                    <a:pt x="2739" y="1789"/>
                  </a:cubicBezTo>
                  <a:cubicBezTo>
                    <a:pt x="2737" y="1786"/>
                    <a:pt x="2732" y="1781"/>
                    <a:pt x="2734" y="1770"/>
                  </a:cubicBezTo>
                  <a:cubicBezTo>
                    <a:pt x="2736" y="1758"/>
                    <a:pt x="2750" y="1750"/>
                    <a:pt x="2750" y="1749"/>
                  </a:cubicBezTo>
                  <a:cubicBezTo>
                    <a:pt x="2751" y="1748"/>
                    <a:pt x="2753" y="1748"/>
                    <a:pt x="2753" y="1748"/>
                  </a:cubicBezTo>
                  <a:cubicBezTo>
                    <a:pt x="2753" y="1748"/>
                    <a:pt x="2755" y="1743"/>
                    <a:pt x="2754" y="1737"/>
                  </a:cubicBezTo>
                  <a:cubicBezTo>
                    <a:pt x="2753" y="1732"/>
                    <a:pt x="2747" y="1706"/>
                    <a:pt x="2737" y="1683"/>
                  </a:cubicBezTo>
                  <a:cubicBezTo>
                    <a:pt x="2728" y="1660"/>
                    <a:pt x="2719" y="1646"/>
                    <a:pt x="2717" y="1626"/>
                  </a:cubicBezTo>
                  <a:cubicBezTo>
                    <a:pt x="2716" y="1607"/>
                    <a:pt x="2717" y="1554"/>
                    <a:pt x="2717" y="1554"/>
                  </a:cubicBezTo>
                  <a:cubicBezTo>
                    <a:pt x="2718" y="1551"/>
                    <a:pt x="2718" y="1551"/>
                    <a:pt x="2718" y="1551"/>
                  </a:cubicBezTo>
                  <a:cubicBezTo>
                    <a:pt x="2667" y="1556"/>
                    <a:pt x="2667" y="1556"/>
                    <a:pt x="2667" y="1556"/>
                  </a:cubicBezTo>
                  <a:cubicBezTo>
                    <a:pt x="2646" y="1560"/>
                    <a:pt x="2646" y="1560"/>
                    <a:pt x="2646" y="1560"/>
                  </a:cubicBezTo>
                  <a:cubicBezTo>
                    <a:pt x="2646" y="1560"/>
                    <a:pt x="2639" y="1575"/>
                    <a:pt x="2638" y="1581"/>
                  </a:cubicBezTo>
                  <a:cubicBezTo>
                    <a:pt x="2638" y="1586"/>
                    <a:pt x="2638" y="1620"/>
                    <a:pt x="2638" y="1633"/>
                  </a:cubicBezTo>
                  <a:cubicBezTo>
                    <a:pt x="2638" y="1646"/>
                    <a:pt x="2633" y="1680"/>
                    <a:pt x="2631" y="1697"/>
                  </a:cubicBezTo>
                  <a:cubicBezTo>
                    <a:pt x="2629" y="1715"/>
                    <a:pt x="2628" y="1739"/>
                    <a:pt x="2630" y="1754"/>
                  </a:cubicBezTo>
                  <a:cubicBezTo>
                    <a:pt x="2632" y="1770"/>
                    <a:pt x="2636" y="1790"/>
                    <a:pt x="2637" y="1796"/>
                  </a:cubicBezTo>
                  <a:cubicBezTo>
                    <a:pt x="2638" y="1802"/>
                    <a:pt x="2645" y="1827"/>
                    <a:pt x="2648" y="1834"/>
                  </a:cubicBezTo>
                  <a:cubicBezTo>
                    <a:pt x="2651" y="1841"/>
                    <a:pt x="2654" y="1852"/>
                    <a:pt x="2659" y="1855"/>
                  </a:cubicBezTo>
                  <a:cubicBezTo>
                    <a:pt x="2664" y="1858"/>
                    <a:pt x="2676" y="1867"/>
                    <a:pt x="2684" y="1871"/>
                  </a:cubicBezTo>
                  <a:cubicBezTo>
                    <a:pt x="2692" y="1874"/>
                    <a:pt x="2697" y="1877"/>
                    <a:pt x="2700" y="1880"/>
                  </a:cubicBezTo>
                  <a:cubicBezTo>
                    <a:pt x="3678" y="1880"/>
                    <a:pt x="3678" y="1880"/>
                    <a:pt x="3678" y="1880"/>
                  </a:cubicBezTo>
                  <a:cubicBezTo>
                    <a:pt x="3676" y="1876"/>
                    <a:pt x="3676" y="1871"/>
                    <a:pt x="3678" y="1865"/>
                  </a:cubicBezTo>
                  <a:cubicBezTo>
                    <a:pt x="3682" y="1850"/>
                    <a:pt x="3684" y="1848"/>
                    <a:pt x="3689" y="1837"/>
                  </a:cubicBezTo>
                  <a:cubicBezTo>
                    <a:pt x="3694" y="1825"/>
                    <a:pt x="3695" y="1813"/>
                    <a:pt x="3695" y="1813"/>
                  </a:cubicBezTo>
                  <a:cubicBezTo>
                    <a:pt x="3695" y="1813"/>
                    <a:pt x="3682" y="1817"/>
                    <a:pt x="3673" y="1811"/>
                  </a:cubicBezTo>
                  <a:cubicBezTo>
                    <a:pt x="3664" y="1806"/>
                    <a:pt x="3668" y="1793"/>
                    <a:pt x="3671" y="1785"/>
                  </a:cubicBezTo>
                  <a:cubicBezTo>
                    <a:pt x="3673" y="1778"/>
                    <a:pt x="3676" y="1771"/>
                    <a:pt x="3677" y="1759"/>
                  </a:cubicBezTo>
                  <a:cubicBezTo>
                    <a:pt x="3678" y="1746"/>
                    <a:pt x="3681" y="1732"/>
                    <a:pt x="3681" y="1732"/>
                  </a:cubicBezTo>
                  <a:cubicBezTo>
                    <a:pt x="3681" y="1732"/>
                    <a:pt x="3667" y="1692"/>
                    <a:pt x="3658" y="1664"/>
                  </a:cubicBezTo>
                  <a:cubicBezTo>
                    <a:pt x="3648" y="1636"/>
                    <a:pt x="3646" y="1624"/>
                    <a:pt x="3646" y="1608"/>
                  </a:cubicBezTo>
                  <a:cubicBezTo>
                    <a:pt x="3646" y="1592"/>
                    <a:pt x="3641" y="1576"/>
                    <a:pt x="3637" y="1565"/>
                  </a:cubicBezTo>
                  <a:cubicBezTo>
                    <a:pt x="3633" y="1553"/>
                    <a:pt x="3629" y="1534"/>
                    <a:pt x="3629" y="1534"/>
                  </a:cubicBezTo>
                  <a:cubicBezTo>
                    <a:pt x="3629" y="1534"/>
                    <a:pt x="3617" y="1529"/>
                    <a:pt x="3610" y="1529"/>
                  </a:cubicBezTo>
                  <a:cubicBezTo>
                    <a:pt x="3603" y="1529"/>
                    <a:pt x="3597" y="1525"/>
                    <a:pt x="3587" y="1522"/>
                  </a:cubicBezTo>
                  <a:cubicBezTo>
                    <a:pt x="3577" y="1518"/>
                    <a:pt x="3574" y="1519"/>
                    <a:pt x="3574" y="1519"/>
                  </a:cubicBezTo>
                  <a:cubicBezTo>
                    <a:pt x="3574" y="1519"/>
                    <a:pt x="3563" y="1514"/>
                    <a:pt x="3551" y="1508"/>
                  </a:cubicBezTo>
                  <a:cubicBezTo>
                    <a:pt x="3539" y="1503"/>
                    <a:pt x="3538" y="1502"/>
                    <a:pt x="3538" y="1502"/>
                  </a:cubicBezTo>
                  <a:cubicBezTo>
                    <a:pt x="3538" y="1502"/>
                    <a:pt x="3544" y="1501"/>
                    <a:pt x="3543" y="1468"/>
                  </a:cubicBezTo>
                  <a:cubicBezTo>
                    <a:pt x="3543" y="1435"/>
                    <a:pt x="3540" y="1427"/>
                    <a:pt x="3544" y="1412"/>
                  </a:cubicBezTo>
                  <a:cubicBezTo>
                    <a:pt x="3548" y="1397"/>
                    <a:pt x="3550" y="1389"/>
                    <a:pt x="3550" y="1389"/>
                  </a:cubicBezTo>
                  <a:cubicBezTo>
                    <a:pt x="3550" y="1389"/>
                    <a:pt x="3545" y="1384"/>
                    <a:pt x="3546" y="1379"/>
                  </a:cubicBezTo>
                  <a:cubicBezTo>
                    <a:pt x="3546" y="1374"/>
                    <a:pt x="3544" y="1369"/>
                    <a:pt x="3542" y="1359"/>
                  </a:cubicBezTo>
                  <a:cubicBezTo>
                    <a:pt x="3539" y="1350"/>
                    <a:pt x="3538" y="1344"/>
                    <a:pt x="3539" y="1331"/>
                  </a:cubicBezTo>
                  <a:cubicBezTo>
                    <a:pt x="3539" y="1318"/>
                    <a:pt x="3542" y="1300"/>
                    <a:pt x="3542" y="1300"/>
                  </a:cubicBezTo>
                  <a:cubicBezTo>
                    <a:pt x="3542" y="1300"/>
                    <a:pt x="3539" y="1301"/>
                    <a:pt x="3538" y="1298"/>
                  </a:cubicBezTo>
                  <a:cubicBezTo>
                    <a:pt x="3538" y="1296"/>
                    <a:pt x="3539" y="1267"/>
                    <a:pt x="3539" y="1267"/>
                  </a:cubicBezTo>
                  <a:cubicBezTo>
                    <a:pt x="3539" y="1267"/>
                    <a:pt x="3533" y="1261"/>
                    <a:pt x="3533" y="1256"/>
                  </a:cubicBezTo>
                  <a:cubicBezTo>
                    <a:pt x="3533" y="1250"/>
                    <a:pt x="3530" y="1242"/>
                    <a:pt x="3536" y="1230"/>
                  </a:cubicBezTo>
                  <a:cubicBezTo>
                    <a:pt x="3542" y="1217"/>
                    <a:pt x="3544" y="1205"/>
                    <a:pt x="3544" y="1190"/>
                  </a:cubicBezTo>
                  <a:cubicBezTo>
                    <a:pt x="3543" y="1174"/>
                    <a:pt x="3543" y="1153"/>
                    <a:pt x="3549" y="1126"/>
                  </a:cubicBezTo>
                  <a:cubicBezTo>
                    <a:pt x="3554" y="1100"/>
                    <a:pt x="3553" y="1076"/>
                    <a:pt x="3554" y="1057"/>
                  </a:cubicBezTo>
                  <a:cubicBezTo>
                    <a:pt x="3554" y="1037"/>
                    <a:pt x="3561" y="1006"/>
                    <a:pt x="3569" y="1003"/>
                  </a:cubicBezTo>
                  <a:cubicBezTo>
                    <a:pt x="3577" y="1000"/>
                    <a:pt x="3579" y="1001"/>
                    <a:pt x="3579" y="1001"/>
                  </a:cubicBezTo>
                  <a:cubicBezTo>
                    <a:pt x="3579" y="1001"/>
                    <a:pt x="3592" y="995"/>
                    <a:pt x="3599" y="993"/>
                  </a:cubicBezTo>
                  <a:cubicBezTo>
                    <a:pt x="3609" y="989"/>
                    <a:pt x="3622" y="984"/>
                    <a:pt x="3622" y="984"/>
                  </a:cubicBezTo>
                  <a:cubicBezTo>
                    <a:pt x="3630" y="982"/>
                    <a:pt x="3636" y="978"/>
                    <a:pt x="3639" y="974"/>
                  </a:cubicBezTo>
                  <a:cubicBezTo>
                    <a:pt x="3642" y="969"/>
                    <a:pt x="3648" y="960"/>
                    <a:pt x="3648" y="950"/>
                  </a:cubicBezTo>
                  <a:cubicBezTo>
                    <a:pt x="3649" y="940"/>
                    <a:pt x="3644" y="920"/>
                    <a:pt x="3644" y="920"/>
                  </a:cubicBezTo>
                  <a:cubicBezTo>
                    <a:pt x="3644" y="920"/>
                    <a:pt x="3636" y="920"/>
                    <a:pt x="3632" y="911"/>
                  </a:cubicBezTo>
                  <a:cubicBezTo>
                    <a:pt x="3628" y="901"/>
                    <a:pt x="3627" y="888"/>
                    <a:pt x="3628" y="882"/>
                  </a:cubicBezTo>
                  <a:cubicBezTo>
                    <a:pt x="3630" y="876"/>
                    <a:pt x="3633" y="875"/>
                    <a:pt x="3633" y="875"/>
                  </a:cubicBezTo>
                  <a:cubicBezTo>
                    <a:pt x="3633" y="875"/>
                    <a:pt x="3638" y="841"/>
                    <a:pt x="3654" y="828"/>
                  </a:cubicBezTo>
                  <a:cubicBezTo>
                    <a:pt x="3671" y="814"/>
                    <a:pt x="3712" y="815"/>
                    <a:pt x="3726" y="842"/>
                  </a:cubicBezTo>
                  <a:cubicBezTo>
                    <a:pt x="3740" y="870"/>
                    <a:pt x="3740" y="885"/>
                    <a:pt x="3740" y="894"/>
                  </a:cubicBezTo>
                  <a:cubicBezTo>
                    <a:pt x="3739" y="904"/>
                    <a:pt x="3737" y="919"/>
                    <a:pt x="3730" y="929"/>
                  </a:cubicBezTo>
                  <a:cubicBezTo>
                    <a:pt x="3726" y="933"/>
                    <a:pt x="3720" y="932"/>
                    <a:pt x="3717" y="935"/>
                  </a:cubicBezTo>
                  <a:cubicBezTo>
                    <a:pt x="3714" y="938"/>
                    <a:pt x="3709" y="935"/>
                    <a:pt x="3711" y="949"/>
                  </a:cubicBezTo>
                  <a:cubicBezTo>
                    <a:pt x="3712" y="961"/>
                    <a:pt x="3715" y="963"/>
                    <a:pt x="3719" y="965"/>
                  </a:cubicBezTo>
                  <a:cubicBezTo>
                    <a:pt x="3721" y="966"/>
                    <a:pt x="3733" y="967"/>
                    <a:pt x="3745" y="965"/>
                  </a:cubicBezTo>
                  <a:cubicBezTo>
                    <a:pt x="3758" y="963"/>
                    <a:pt x="3775" y="961"/>
                    <a:pt x="3783" y="966"/>
                  </a:cubicBezTo>
                  <a:cubicBezTo>
                    <a:pt x="3796" y="974"/>
                    <a:pt x="3802" y="988"/>
                    <a:pt x="3804" y="1012"/>
                  </a:cubicBezTo>
                  <a:cubicBezTo>
                    <a:pt x="3806" y="1036"/>
                    <a:pt x="3807" y="1067"/>
                    <a:pt x="3808" y="1080"/>
                  </a:cubicBezTo>
                  <a:cubicBezTo>
                    <a:pt x="3809" y="1094"/>
                    <a:pt x="3811" y="1109"/>
                    <a:pt x="3804" y="1118"/>
                  </a:cubicBezTo>
                  <a:cubicBezTo>
                    <a:pt x="3802" y="1121"/>
                    <a:pt x="3799" y="1122"/>
                    <a:pt x="3796" y="1124"/>
                  </a:cubicBezTo>
                  <a:cubicBezTo>
                    <a:pt x="3803" y="1148"/>
                    <a:pt x="3803" y="1148"/>
                    <a:pt x="3803" y="1148"/>
                  </a:cubicBezTo>
                  <a:cubicBezTo>
                    <a:pt x="3803" y="1148"/>
                    <a:pt x="3817" y="1151"/>
                    <a:pt x="3820" y="1154"/>
                  </a:cubicBezTo>
                  <a:cubicBezTo>
                    <a:pt x="3823" y="1157"/>
                    <a:pt x="3833" y="1162"/>
                    <a:pt x="3840" y="1207"/>
                  </a:cubicBezTo>
                  <a:cubicBezTo>
                    <a:pt x="3840" y="1210"/>
                    <a:pt x="3841" y="1213"/>
                    <a:pt x="3841" y="1215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  <a:moveTo>
                    <a:pt x="2691" y="830"/>
                  </a:moveTo>
                  <a:cubicBezTo>
                    <a:pt x="2691" y="833"/>
                    <a:pt x="2691" y="838"/>
                    <a:pt x="2688" y="845"/>
                  </a:cubicBezTo>
                  <a:cubicBezTo>
                    <a:pt x="2685" y="852"/>
                    <a:pt x="2682" y="861"/>
                    <a:pt x="2680" y="866"/>
                  </a:cubicBezTo>
                  <a:cubicBezTo>
                    <a:pt x="2677" y="871"/>
                    <a:pt x="2675" y="880"/>
                    <a:pt x="2671" y="882"/>
                  </a:cubicBezTo>
                  <a:cubicBezTo>
                    <a:pt x="2668" y="884"/>
                    <a:pt x="2659" y="885"/>
                    <a:pt x="2659" y="885"/>
                  </a:cubicBezTo>
                  <a:cubicBezTo>
                    <a:pt x="2658" y="885"/>
                    <a:pt x="2652" y="899"/>
                    <a:pt x="2652" y="900"/>
                  </a:cubicBezTo>
                  <a:cubicBezTo>
                    <a:pt x="2652" y="900"/>
                    <a:pt x="2652" y="900"/>
                    <a:pt x="2652" y="900"/>
                  </a:cubicBezTo>
                  <a:cubicBezTo>
                    <a:pt x="2652" y="901"/>
                    <a:pt x="2652" y="901"/>
                    <a:pt x="2652" y="901"/>
                  </a:cubicBezTo>
                  <a:cubicBezTo>
                    <a:pt x="2651" y="902"/>
                    <a:pt x="2650" y="905"/>
                    <a:pt x="2649" y="906"/>
                  </a:cubicBezTo>
                  <a:cubicBezTo>
                    <a:pt x="2649" y="906"/>
                    <a:pt x="2649" y="906"/>
                    <a:pt x="2649" y="906"/>
                  </a:cubicBezTo>
                  <a:cubicBezTo>
                    <a:pt x="2649" y="907"/>
                    <a:pt x="2649" y="907"/>
                    <a:pt x="2649" y="907"/>
                  </a:cubicBezTo>
                  <a:cubicBezTo>
                    <a:pt x="2649" y="920"/>
                    <a:pt x="2649" y="920"/>
                    <a:pt x="2649" y="920"/>
                  </a:cubicBezTo>
                  <a:cubicBezTo>
                    <a:pt x="2649" y="924"/>
                    <a:pt x="2649" y="924"/>
                    <a:pt x="2649" y="924"/>
                  </a:cubicBezTo>
                  <a:cubicBezTo>
                    <a:pt x="2649" y="924"/>
                    <a:pt x="2624" y="898"/>
                    <a:pt x="2607" y="881"/>
                  </a:cubicBezTo>
                  <a:cubicBezTo>
                    <a:pt x="2603" y="876"/>
                    <a:pt x="2599" y="873"/>
                    <a:pt x="2597" y="870"/>
                  </a:cubicBezTo>
                  <a:cubicBezTo>
                    <a:pt x="2598" y="870"/>
                    <a:pt x="2598" y="870"/>
                    <a:pt x="2598" y="870"/>
                  </a:cubicBezTo>
                  <a:cubicBezTo>
                    <a:pt x="2598" y="870"/>
                    <a:pt x="2598" y="870"/>
                    <a:pt x="2598" y="870"/>
                  </a:cubicBezTo>
                  <a:cubicBezTo>
                    <a:pt x="2598" y="869"/>
                    <a:pt x="2599" y="864"/>
                    <a:pt x="2598" y="860"/>
                  </a:cubicBezTo>
                  <a:cubicBezTo>
                    <a:pt x="2598" y="856"/>
                    <a:pt x="2596" y="852"/>
                    <a:pt x="2595" y="850"/>
                  </a:cubicBezTo>
                  <a:cubicBezTo>
                    <a:pt x="2594" y="849"/>
                    <a:pt x="2592" y="848"/>
                    <a:pt x="2589" y="845"/>
                  </a:cubicBezTo>
                  <a:cubicBezTo>
                    <a:pt x="2587" y="842"/>
                    <a:pt x="2585" y="844"/>
                    <a:pt x="2585" y="843"/>
                  </a:cubicBezTo>
                  <a:cubicBezTo>
                    <a:pt x="2583" y="842"/>
                    <a:pt x="2583" y="841"/>
                    <a:pt x="2580" y="837"/>
                  </a:cubicBezTo>
                  <a:cubicBezTo>
                    <a:pt x="2578" y="833"/>
                    <a:pt x="2579" y="833"/>
                    <a:pt x="2576" y="830"/>
                  </a:cubicBezTo>
                  <a:cubicBezTo>
                    <a:pt x="2574" y="828"/>
                    <a:pt x="2574" y="828"/>
                    <a:pt x="2575" y="825"/>
                  </a:cubicBezTo>
                  <a:cubicBezTo>
                    <a:pt x="2575" y="821"/>
                    <a:pt x="2577" y="821"/>
                    <a:pt x="2576" y="819"/>
                  </a:cubicBezTo>
                  <a:cubicBezTo>
                    <a:pt x="2576" y="817"/>
                    <a:pt x="2576" y="819"/>
                    <a:pt x="2574" y="815"/>
                  </a:cubicBezTo>
                  <a:cubicBezTo>
                    <a:pt x="2572" y="812"/>
                    <a:pt x="2572" y="809"/>
                    <a:pt x="2572" y="808"/>
                  </a:cubicBezTo>
                  <a:cubicBezTo>
                    <a:pt x="2572" y="807"/>
                    <a:pt x="2573" y="801"/>
                    <a:pt x="2575" y="799"/>
                  </a:cubicBezTo>
                  <a:cubicBezTo>
                    <a:pt x="2577" y="797"/>
                    <a:pt x="2578" y="795"/>
                    <a:pt x="2578" y="795"/>
                  </a:cubicBezTo>
                  <a:cubicBezTo>
                    <a:pt x="2578" y="795"/>
                    <a:pt x="2578" y="794"/>
                    <a:pt x="2578" y="790"/>
                  </a:cubicBezTo>
                  <a:cubicBezTo>
                    <a:pt x="2577" y="786"/>
                    <a:pt x="2579" y="772"/>
                    <a:pt x="2580" y="768"/>
                  </a:cubicBezTo>
                  <a:cubicBezTo>
                    <a:pt x="2580" y="764"/>
                    <a:pt x="2590" y="754"/>
                    <a:pt x="2592" y="750"/>
                  </a:cubicBezTo>
                  <a:cubicBezTo>
                    <a:pt x="2594" y="745"/>
                    <a:pt x="2598" y="743"/>
                    <a:pt x="2600" y="741"/>
                  </a:cubicBezTo>
                  <a:cubicBezTo>
                    <a:pt x="2602" y="738"/>
                    <a:pt x="2607" y="737"/>
                    <a:pt x="2610" y="735"/>
                  </a:cubicBezTo>
                  <a:cubicBezTo>
                    <a:pt x="2613" y="733"/>
                    <a:pt x="2617" y="732"/>
                    <a:pt x="2621" y="732"/>
                  </a:cubicBezTo>
                  <a:cubicBezTo>
                    <a:pt x="2634" y="730"/>
                    <a:pt x="2648" y="732"/>
                    <a:pt x="2651" y="732"/>
                  </a:cubicBezTo>
                  <a:cubicBezTo>
                    <a:pt x="2654" y="731"/>
                    <a:pt x="2663" y="736"/>
                    <a:pt x="2667" y="737"/>
                  </a:cubicBezTo>
                  <a:cubicBezTo>
                    <a:pt x="2670" y="737"/>
                    <a:pt x="2672" y="741"/>
                    <a:pt x="2675" y="743"/>
                  </a:cubicBezTo>
                  <a:cubicBezTo>
                    <a:pt x="2677" y="745"/>
                    <a:pt x="2680" y="748"/>
                    <a:pt x="2682" y="751"/>
                  </a:cubicBezTo>
                  <a:cubicBezTo>
                    <a:pt x="2683" y="754"/>
                    <a:pt x="2684" y="756"/>
                    <a:pt x="2686" y="758"/>
                  </a:cubicBezTo>
                  <a:cubicBezTo>
                    <a:pt x="2689" y="761"/>
                    <a:pt x="2689" y="762"/>
                    <a:pt x="2689" y="765"/>
                  </a:cubicBezTo>
                  <a:cubicBezTo>
                    <a:pt x="2690" y="769"/>
                    <a:pt x="2690" y="774"/>
                    <a:pt x="2687" y="778"/>
                  </a:cubicBezTo>
                  <a:cubicBezTo>
                    <a:pt x="2687" y="779"/>
                    <a:pt x="2686" y="781"/>
                    <a:pt x="2686" y="781"/>
                  </a:cubicBezTo>
                  <a:cubicBezTo>
                    <a:pt x="2686" y="781"/>
                    <a:pt x="2687" y="785"/>
                    <a:pt x="2687" y="788"/>
                  </a:cubicBezTo>
                  <a:cubicBezTo>
                    <a:pt x="2687" y="791"/>
                    <a:pt x="2687" y="793"/>
                    <a:pt x="2687" y="794"/>
                  </a:cubicBezTo>
                  <a:cubicBezTo>
                    <a:pt x="2688" y="795"/>
                    <a:pt x="2688" y="797"/>
                    <a:pt x="2688" y="798"/>
                  </a:cubicBezTo>
                  <a:cubicBezTo>
                    <a:pt x="2688" y="799"/>
                    <a:pt x="2688" y="801"/>
                    <a:pt x="2688" y="803"/>
                  </a:cubicBezTo>
                  <a:cubicBezTo>
                    <a:pt x="2689" y="805"/>
                    <a:pt x="2688" y="806"/>
                    <a:pt x="2689" y="808"/>
                  </a:cubicBezTo>
                  <a:cubicBezTo>
                    <a:pt x="2689" y="809"/>
                    <a:pt x="2689" y="810"/>
                    <a:pt x="2689" y="812"/>
                  </a:cubicBezTo>
                  <a:cubicBezTo>
                    <a:pt x="2689" y="813"/>
                    <a:pt x="2689" y="815"/>
                    <a:pt x="2689" y="817"/>
                  </a:cubicBezTo>
                  <a:cubicBezTo>
                    <a:pt x="2689" y="819"/>
                    <a:pt x="2691" y="827"/>
                    <a:pt x="2691" y="8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5345" y="1902"/>
              <a:ext cx="79" cy="311"/>
            </a:xfrm>
            <a:custGeom>
              <a:avLst/>
              <a:gdLst>
                <a:gd name="T0" fmla="*/ 24 w 53"/>
                <a:gd name="T1" fmla="*/ 141 h 207"/>
                <a:gd name="T2" fmla="*/ 19 w 53"/>
                <a:gd name="T3" fmla="*/ 165 h 207"/>
                <a:gd name="T4" fmla="*/ 3 w 53"/>
                <a:gd name="T5" fmla="*/ 173 h 207"/>
                <a:gd name="T6" fmla="*/ 0 w 53"/>
                <a:gd name="T7" fmla="*/ 194 h 207"/>
                <a:gd name="T8" fmla="*/ 5 w 53"/>
                <a:gd name="T9" fmla="*/ 207 h 207"/>
                <a:gd name="T10" fmla="*/ 21 w 53"/>
                <a:gd name="T11" fmla="*/ 178 h 207"/>
                <a:gd name="T12" fmla="*/ 37 w 53"/>
                <a:gd name="T13" fmla="*/ 128 h 207"/>
                <a:gd name="T14" fmla="*/ 53 w 53"/>
                <a:gd name="T15" fmla="*/ 79 h 207"/>
                <a:gd name="T16" fmla="*/ 51 w 53"/>
                <a:gd name="T17" fmla="*/ 52 h 207"/>
                <a:gd name="T18" fmla="*/ 40 w 53"/>
                <a:gd name="T19" fmla="*/ 0 h 207"/>
                <a:gd name="T20" fmla="*/ 36 w 53"/>
                <a:gd name="T21" fmla="*/ 48 h 207"/>
                <a:gd name="T22" fmla="*/ 34 w 53"/>
                <a:gd name="T23" fmla="*/ 109 h 207"/>
                <a:gd name="T24" fmla="*/ 24 w 53"/>
                <a:gd name="T25" fmla="*/ 1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207">
                  <a:moveTo>
                    <a:pt x="24" y="141"/>
                  </a:moveTo>
                  <a:cubicBezTo>
                    <a:pt x="24" y="143"/>
                    <a:pt x="21" y="162"/>
                    <a:pt x="19" y="165"/>
                  </a:cubicBezTo>
                  <a:cubicBezTo>
                    <a:pt x="16" y="169"/>
                    <a:pt x="3" y="173"/>
                    <a:pt x="3" y="173"/>
                  </a:cubicBezTo>
                  <a:cubicBezTo>
                    <a:pt x="3" y="173"/>
                    <a:pt x="0" y="187"/>
                    <a:pt x="0" y="194"/>
                  </a:cubicBezTo>
                  <a:cubicBezTo>
                    <a:pt x="1" y="201"/>
                    <a:pt x="5" y="207"/>
                    <a:pt x="5" y="207"/>
                  </a:cubicBezTo>
                  <a:cubicBezTo>
                    <a:pt x="5" y="207"/>
                    <a:pt x="16" y="191"/>
                    <a:pt x="21" y="178"/>
                  </a:cubicBezTo>
                  <a:cubicBezTo>
                    <a:pt x="27" y="164"/>
                    <a:pt x="33" y="147"/>
                    <a:pt x="37" y="128"/>
                  </a:cubicBezTo>
                  <a:cubicBezTo>
                    <a:pt x="40" y="109"/>
                    <a:pt x="53" y="85"/>
                    <a:pt x="53" y="79"/>
                  </a:cubicBezTo>
                  <a:cubicBezTo>
                    <a:pt x="53" y="72"/>
                    <a:pt x="52" y="69"/>
                    <a:pt x="51" y="52"/>
                  </a:cubicBezTo>
                  <a:cubicBezTo>
                    <a:pt x="50" y="35"/>
                    <a:pt x="40" y="0"/>
                    <a:pt x="40" y="0"/>
                  </a:cubicBezTo>
                  <a:cubicBezTo>
                    <a:pt x="40" y="0"/>
                    <a:pt x="40" y="22"/>
                    <a:pt x="36" y="48"/>
                  </a:cubicBezTo>
                  <a:cubicBezTo>
                    <a:pt x="31" y="74"/>
                    <a:pt x="37" y="84"/>
                    <a:pt x="34" y="109"/>
                  </a:cubicBezTo>
                  <a:cubicBezTo>
                    <a:pt x="32" y="134"/>
                    <a:pt x="24" y="139"/>
                    <a:pt x="24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5582" y="2226"/>
              <a:ext cx="176" cy="805"/>
            </a:xfrm>
            <a:custGeom>
              <a:avLst/>
              <a:gdLst>
                <a:gd name="T0" fmla="*/ 90 w 118"/>
                <a:gd name="T1" fmla="*/ 12 h 536"/>
                <a:gd name="T2" fmla="*/ 77 w 118"/>
                <a:gd name="T3" fmla="*/ 0 h 536"/>
                <a:gd name="T4" fmla="*/ 72 w 118"/>
                <a:gd name="T5" fmla="*/ 45 h 536"/>
                <a:gd name="T6" fmla="*/ 47 w 118"/>
                <a:gd name="T7" fmla="*/ 136 h 536"/>
                <a:gd name="T8" fmla="*/ 51 w 118"/>
                <a:gd name="T9" fmla="*/ 190 h 536"/>
                <a:gd name="T10" fmla="*/ 38 w 118"/>
                <a:gd name="T11" fmla="*/ 197 h 536"/>
                <a:gd name="T12" fmla="*/ 26 w 118"/>
                <a:gd name="T13" fmla="*/ 197 h 536"/>
                <a:gd name="T14" fmla="*/ 26 w 118"/>
                <a:gd name="T15" fmla="*/ 229 h 536"/>
                <a:gd name="T16" fmla="*/ 19 w 118"/>
                <a:gd name="T17" fmla="*/ 301 h 536"/>
                <a:gd name="T18" fmla="*/ 4 w 118"/>
                <a:gd name="T19" fmla="*/ 345 h 536"/>
                <a:gd name="T20" fmla="*/ 4 w 118"/>
                <a:gd name="T21" fmla="*/ 398 h 536"/>
                <a:gd name="T22" fmla="*/ 12 w 118"/>
                <a:gd name="T23" fmla="*/ 423 h 536"/>
                <a:gd name="T24" fmla="*/ 26 w 118"/>
                <a:gd name="T25" fmla="*/ 447 h 536"/>
                <a:gd name="T26" fmla="*/ 17 w 118"/>
                <a:gd name="T27" fmla="*/ 482 h 536"/>
                <a:gd name="T28" fmla="*/ 14 w 118"/>
                <a:gd name="T29" fmla="*/ 511 h 536"/>
                <a:gd name="T30" fmla="*/ 0 w 118"/>
                <a:gd name="T31" fmla="*/ 536 h 536"/>
                <a:gd name="T32" fmla="*/ 68 w 118"/>
                <a:gd name="T33" fmla="*/ 536 h 536"/>
                <a:gd name="T34" fmla="*/ 118 w 118"/>
                <a:gd name="T35" fmla="*/ 486 h 536"/>
                <a:gd name="T36" fmla="*/ 118 w 118"/>
                <a:gd name="T37" fmla="*/ 11 h 536"/>
                <a:gd name="T38" fmla="*/ 90 w 118"/>
                <a:gd name="T39" fmla="*/ 1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536">
                  <a:moveTo>
                    <a:pt x="90" y="12"/>
                  </a:moveTo>
                  <a:cubicBezTo>
                    <a:pt x="86" y="9"/>
                    <a:pt x="81" y="4"/>
                    <a:pt x="77" y="0"/>
                  </a:cubicBezTo>
                  <a:cubicBezTo>
                    <a:pt x="76" y="16"/>
                    <a:pt x="75" y="32"/>
                    <a:pt x="72" y="45"/>
                  </a:cubicBezTo>
                  <a:cubicBezTo>
                    <a:pt x="61" y="97"/>
                    <a:pt x="49" y="115"/>
                    <a:pt x="47" y="136"/>
                  </a:cubicBezTo>
                  <a:cubicBezTo>
                    <a:pt x="44" y="157"/>
                    <a:pt x="51" y="188"/>
                    <a:pt x="51" y="190"/>
                  </a:cubicBezTo>
                  <a:cubicBezTo>
                    <a:pt x="51" y="193"/>
                    <a:pt x="43" y="197"/>
                    <a:pt x="38" y="197"/>
                  </a:cubicBezTo>
                  <a:cubicBezTo>
                    <a:pt x="34" y="198"/>
                    <a:pt x="26" y="197"/>
                    <a:pt x="26" y="197"/>
                  </a:cubicBezTo>
                  <a:cubicBezTo>
                    <a:pt x="26" y="197"/>
                    <a:pt x="26" y="212"/>
                    <a:pt x="26" y="229"/>
                  </a:cubicBezTo>
                  <a:cubicBezTo>
                    <a:pt x="26" y="246"/>
                    <a:pt x="28" y="275"/>
                    <a:pt x="19" y="301"/>
                  </a:cubicBezTo>
                  <a:cubicBezTo>
                    <a:pt x="10" y="327"/>
                    <a:pt x="4" y="345"/>
                    <a:pt x="4" y="345"/>
                  </a:cubicBezTo>
                  <a:cubicBezTo>
                    <a:pt x="4" y="345"/>
                    <a:pt x="1" y="379"/>
                    <a:pt x="4" y="398"/>
                  </a:cubicBezTo>
                  <a:cubicBezTo>
                    <a:pt x="8" y="418"/>
                    <a:pt x="12" y="423"/>
                    <a:pt x="12" y="423"/>
                  </a:cubicBezTo>
                  <a:cubicBezTo>
                    <a:pt x="12" y="423"/>
                    <a:pt x="25" y="432"/>
                    <a:pt x="26" y="447"/>
                  </a:cubicBezTo>
                  <a:cubicBezTo>
                    <a:pt x="28" y="460"/>
                    <a:pt x="21" y="472"/>
                    <a:pt x="17" y="482"/>
                  </a:cubicBezTo>
                  <a:cubicBezTo>
                    <a:pt x="14" y="491"/>
                    <a:pt x="14" y="502"/>
                    <a:pt x="14" y="511"/>
                  </a:cubicBezTo>
                  <a:cubicBezTo>
                    <a:pt x="13" y="516"/>
                    <a:pt x="9" y="528"/>
                    <a:pt x="0" y="536"/>
                  </a:cubicBezTo>
                  <a:cubicBezTo>
                    <a:pt x="68" y="536"/>
                    <a:pt x="68" y="536"/>
                    <a:pt x="68" y="536"/>
                  </a:cubicBezTo>
                  <a:cubicBezTo>
                    <a:pt x="96" y="536"/>
                    <a:pt x="118" y="513"/>
                    <a:pt x="118" y="486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09" y="14"/>
                    <a:pt x="99" y="18"/>
                    <a:pt x="9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862" y="2971"/>
              <a:ext cx="53" cy="60"/>
            </a:xfrm>
            <a:custGeom>
              <a:avLst/>
              <a:gdLst>
                <a:gd name="T0" fmla="*/ 5 w 35"/>
                <a:gd name="T1" fmla="*/ 0 h 40"/>
                <a:gd name="T2" fmla="*/ 2 w 35"/>
                <a:gd name="T3" fmla="*/ 16 h 40"/>
                <a:gd name="T4" fmla="*/ 1 w 35"/>
                <a:gd name="T5" fmla="*/ 38 h 40"/>
                <a:gd name="T6" fmla="*/ 0 w 35"/>
                <a:gd name="T7" fmla="*/ 40 h 40"/>
                <a:gd name="T8" fmla="*/ 35 w 35"/>
                <a:gd name="T9" fmla="*/ 40 h 40"/>
                <a:gd name="T10" fmla="*/ 19 w 35"/>
                <a:gd name="T11" fmla="*/ 13 h 40"/>
                <a:gd name="T12" fmla="*/ 5 w 3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5" y="0"/>
                  </a:moveTo>
                  <a:cubicBezTo>
                    <a:pt x="5" y="0"/>
                    <a:pt x="3" y="13"/>
                    <a:pt x="2" y="16"/>
                  </a:cubicBezTo>
                  <a:cubicBezTo>
                    <a:pt x="2" y="19"/>
                    <a:pt x="1" y="38"/>
                    <a:pt x="1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0" y="31"/>
                    <a:pt x="23" y="18"/>
                    <a:pt x="19" y="13"/>
                  </a:cubicBezTo>
                  <a:cubicBezTo>
                    <a:pt x="15" y="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5345" y="1902"/>
              <a:ext cx="79" cy="311"/>
            </a:xfrm>
            <a:custGeom>
              <a:avLst/>
              <a:gdLst>
                <a:gd name="T0" fmla="*/ 24 w 53"/>
                <a:gd name="T1" fmla="*/ 141 h 207"/>
                <a:gd name="T2" fmla="*/ 19 w 53"/>
                <a:gd name="T3" fmla="*/ 165 h 207"/>
                <a:gd name="T4" fmla="*/ 3 w 53"/>
                <a:gd name="T5" fmla="*/ 173 h 207"/>
                <a:gd name="T6" fmla="*/ 0 w 53"/>
                <a:gd name="T7" fmla="*/ 194 h 207"/>
                <a:gd name="T8" fmla="*/ 5 w 53"/>
                <a:gd name="T9" fmla="*/ 207 h 207"/>
                <a:gd name="T10" fmla="*/ 21 w 53"/>
                <a:gd name="T11" fmla="*/ 178 h 207"/>
                <a:gd name="T12" fmla="*/ 37 w 53"/>
                <a:gd name="T13" fmla="*/ 128 h 207"/>
                <a:gd name="T14" fmla="*/ 53 w 53"/>
                <a:gd name="T15" fmla="*/ 79 h 207"/>
                <a:gd name="T16" fmla="*/ 51 w 53"/>
                <a:gd name="T17" fmla="*/ 52 h 207"/>
                <a:gd name="T18" fmla="*/ 40 w 53"/>
                <a:gd name="T19" fmla="*/ 0 h 207"/>
                <a:gd name="T20" fmla="*/ 36 w 53"/>
                <a:gd name="T21" fmla="*/ 48 h 207"/>
                <a:gd name="T22" fmla="*/ 34 w 53"/>
                <a:gd name="T23" fmla="*/ 109 h 207"/>
                <a:gd name="T24" fmla="*/ 24 w 53"/>
                <a:gd name="T25" fmla="*/ 1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207">
                  <a:moveTo>
                    <a:pt x="24" y="141"/>
                  </a:moveTo>
                  <a:cubicBezTo>
                    <a:pt x="24" y="143"/>
                    <a:pt x="21" y="162"/>
                    <a:pt x="19" y="165"/>
                  </a:cubicBezTo>
                  <a:cubicBezTo>
                    <a:pt x="16" y="169"/>
                    <a:pt x="3" y="173"/>
                    <a:pt x="3" y="173"/>
                  </a:cubicBezTo>
                  <a:cubicBezTo>
                    <a:pt x="3" y="173"/>
                    <a:pt x="0" y="187"/>
                    <a:pt x="0" y="194"/>
                  </a:cubicBezTo>
                  <a:cubicBezTo>
                    <a:pt x="1" y="201"/>
                    <a:pt x="5" y="207"/>
                    <a:pt x="5" y="207"/>
                  </a:cubicBezTo>
                  <a:cubicBezTo>
                    <a:pt x="5" y="207"/>
                    <a:pt x="16" y="191"/>
                    <a:pt x="21" y="178"/>
                  </a:cubicBezTo>
                  <a:cubicBezTo>
                    <a:pt x="27" y="164"/>
                    <a:pt x="33" y="147"/>
                    <a:pt x="37" y="128"/>
                  </a:cubicBezTo>
                  <a:cubicBezTo>
                    <a:pt x="40" y="109"/>
                    <a:pt x="53" y="85"/>
                    <a:pt x="53" y="79"/>
                  </a:cubicBezTo>
                  <a:cubicBezTo>
                    <a:pt x="53" y="72"/>
                    <a:pt x="52" y="69"/>
                    <a:pt x="51" y="52"/>
                  </a:cubicBezTo>
                  <a:cubicBezTo>
                    <a:pt x="50" y="35"/>
                    <a:pt x="40" y="0"/>
                    <a:pt x="40" y="0"/>
                  </a:cubicBezTo>
                  <a:cubicBezTo>
                    <a:pt x="40" y="0"/>
                    <a:pt x="40" y="22"/>
                    <a:pt x="36" y="48"/>
                  </a:cubicBezTo>
                  <a:cubicBezTo>
                    <a:pt x="31" y="74"/>
                    <a:pt x="37" y="84"/>
                    <a:pt x="34" y="109"/>
                  </a:cubicBezTo>
                  <a:cubicBezTo>
                    <a:pt x="32" y="134"/>
                    <a:pt x="24" y="139"/>
                    <a:pt x="24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5582" y="2226"/>
              <a:ext cx="176" cy="805"/>
            </a:xfrm>
            <a:custGeom>
              <a:avLst/>
              <a:gdLst>
                <a:gd name="T0" fmla="*/ 90 w 118"/>
                <a:gd name="T1" fmla="*/ 12 h 536"/>
                <a:gd name="T2" fmla="*/ 77 w 118"/>
                <a:gd name="T3" fmla="*/ 0 h 536"/>
                <a:gd name="T4" fmla="*/ 72 w 118"/>
                <a:gd name="T5" fmla="*/ 45 h 536"/>
                <a:gd name="T6" fmla="*/ 47 w 118"/>
                <a:gd name="T7" fmla="*/ 136 h 536"/>
                <a:gd name="T8" fmla="*/ 51 w 118"/>
                <a:gd name="T9" fmla="*/ 190 h 536"/>
                <a:gd name="T10" fmla="*/ 38 w 118"/>
                <a:gd name="T11" fmla="*/ 197 h 536"/>
                <a:gd name="T12" fmla="*/ 26 w 118"/>
                <a:gd name="T13" fmla="*/ 197 h 536"/>
                <a:gd name="T14" fmla="*/ 26 w 118"/>
                <a:gd name="T15" fmla="*/ 229 h 536"/>
                <a:gd name="T16" fmla="*/ 19 w 118"/>
                <a:gd name="T17" fmla="*/ 301 h 536"/>
                <a:gd name="T18" fmla="*/ 4 w 118"/>
                <a:gd name="T19" fmla="*/ 345 h 536"/>
                <a:gd name="T20" fmla="*/ 4 w 118"/>
                <a:gd name="T21" fmla="*/ 398 h 536"/>
                <a:gd name="T22" fmla="*/ 12 w 118"/>
                <a:gd name="T23" fmla="*/ 423 h 536"/>
                <a:gd name="T24" fmla="*/ 26 w 118"/>
                <a:gd name="T25" fmla="*/ 447 h 536"/>
                <a:gd name="T26" fmla="*/ 17 w 118"/>
                <a:gd name="T27" fmla="*/ 482 h 536"/>
                <a:gd name="T28" fmla="*/ 14 w 118"/>
                <a:gd name="T29" fmla="*/ 511 h 536"/>
                <a:gd name="T30" fmla="*/ 0 w 118"/>
                <a:gd name="T31" fmla="*/ 536 h 536"/>
                <a:gd name="T32" fmla="*/ 68 w 118"/>
                <a:gd name="T33" fmla="*/ 536 h 536"/>
                <a:gd name="T34" fmla="*/ 118 w 118"/>
                <a:gd name="T35" fmla="*/ 486 h 536"/>
                <a:gd name="T36" fmla="*/ 118 w 118"/>
                <a:gd name="T37" fmla="*/ 11 h 536"/>
                <a:gd name="T38" fmla="*/ 90 w 118"/>
                <a:gd name="T39" fmla="*/ 1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536">
                  <a:moveTo>
                    <a:pt x="90" y="12"/>
                  </a:moveTo>
                  <a:cubicBezTo>
                    <a:pt x="86" y="9"/>
                    <a:pt x="81" y="4"/>
                    <a:pt x="77" y="0"/>
                  </a:cubicBezTo>
                  <a:cubicBezTo>
                    <a:pt x="76" y="16"/>
                    <a:pt x="75" y="32"/>
                    <a:pt x="72" y="45"/>
                  </a:cubicBezTo>
                  <a:cubicBezTo>
                    <a:pt x="61" y="97"/>
                    <a:pt x="49" y="115"/>
                    <a:pt x="47" y="136"/>
                  </a:cubicBezTo>
                  <a:cubicBezTo>
                    <a:pt x="44" y="157"/>
                    <a:pt x="51" y="188"/>
                    <a:pt x="51" y="190"/>
                  </a:cubicBezTo>
                  <a:cubicBezTo>
                    <a:pt x="51" y="193"/>
                    <a:pt x="43" y="197"/>
                    <a:pt x="38" y="197"/>
                  </a:cubicBezTo>
                  <a:cubicBezTo>
                    <a:pt x="34" y="198"/>
                    <a:pt x="26" y="197"/>
                    <a:pt x="26" y="197"/>
                  </a:cubicBezTo>
                  <a:cubicBezTo>
                    <a:pt x="26" y="197"/>
                    <a:pt x="26" y="212"/>
                    <a:pt x="26" y="229"/>
                  </a:cubicBezTo>
                  <a:cubicBezTo>
                    <a:pt x="26" y="246"/>
                    <a:pt x="28" y="275"/>
                    <a:pt x="19" y="301"/>
                  </a:cubicBezTo>
                  <a:cubicBezTo>
                    <a:pt x="10" y="327"/>
                    <a:pt x="4" y="345"/>
                    <a:pt x="4" y="345"/>
                  </a:cubicBezTo>
                  <a:cubicBezTo>
                    <a:pt x="4" y="345"/>
                    <a:pt x="1" y="379"/>
                    <a:pt x="4" y="398"/>
                  </a:cubicBezTo>
                  <a:cubicBezTo>
                    <a:pt x="8" y="418"/>
                    <a:pt x="12" y="423"/>
                    <a:pt x="12" y="423"/>
                  </a:cubicBezTo>
                  <a:cubicBezTo>
                    <a:pt x="12" y="423"/>
                    <a:pt x="25" y="432"/>
                    <a:pt x="26" y="447"/>
                  </a:cubicBezTo>
                  <a:cubicBezTo>
                    <a:pt x="28" y="460"/>
                    <a:pt x="21" y="472"/>
                    <a:pt x="17" y="482"/>
                  </a:cubicBezTo>
                  <a:cubicBezTo>
                    <a:pt x="14" y="491"/>
                    <a:pt x="14" y="502"/>
                    <a:pt x="14" y="511"/>
                  </a:cubicBezTo>
                  <a:cubicBezTo>
                    <a:pt x="13" y="516"/>
                    <a:pt x="9" y="528"/>
                    <a:pt x="0" y="536"/>
                  </a:cubicBezTo>
                  <a:cubicBezTo>
                    <a:pt x="68" y="536"/>
                    <a:pt x="68" y="536"/>
                    <a:pt x="68" y="536"/>
                  </a:cubicBezTo>
                  <a:cubicBezTo>
                    <a:pt x="96" y="536"/>
                    <a:pt x="118" y="513"/>
                    <a:pt x="118" y="486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09" y="14"/>
                    <a:pt x="99" y="18"/>
                    <a:pt x="9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3862" y="2971"/>
              <a:ext cx="53" cy="60"/>
            </a:xfrm>
            <a:custGeom>
              <a:avLst/>
              <a:gdLst>
                <a:gd name="T0" fmla="*/ 5 w 35"/>
                <a:gd name="T1" fmla="*/ 0 h 40"/>
                <a:gd name="T2" fmla="*/ 2 w 35"/>
                <a:gd name="T3" fmla="*/ 16 h 40"/>
                <a:gd name="T4" fmla="*/ 1 w 35"/>
                <a:gd name="T5" fmla="*/ 38 h 40"/>
                <a:gd name="T6" fmla="*/ 0 w 35"/>
                <a:gd name="T7" fmla="*/ 40 h 40"/>
                <a:gd name="T8" fmla="*/ 35 w 35"/>
                <a:gd name="T9" fmla="*/ 40 h 40"/>
                <a:gd name="T10" fmla="*/ 19 w 35"/>
                <a:gd name="T11" fmla="*/ 13 h 40"/>
                <a:gd name="T12" fmla="*/ 5 w 3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0">
                  <a:moveTo>
                    <a:pt x="5" y="0"/>
                  </a:moveTo>
                  <a:cubicBezTo>
                    <a:pt x="5" y="0"/>
                    <a:pt x="3" y="13"/>
                    <a:pt x="2" y="16"/>
                  </a:cubicBezTo>
                  <a:cubicBezTo>
                    <a:pt x="2" y="19"/>
                    <a:pt x="1" y="38"/>
                    <a:pt x="1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0" y="31"/>
                    <a:pt x="23" y="18"/>
                    <a:pt x="19" y="13"/>
                  </a:cubicBezTo>
                  <a:cubicBezTo>
                    <a:pt x="15" y="8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43205" y="195486"/>
            <a:ext cx="8665200" cy="4244400"/>
            <a:chOff x="1588" y="331788"/>
            <a:chExt cx="9139238" cy="4476750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588" y="331788"/>
              <a:ext cx="9139238" cy="4476750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rgbClr val="66BED6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34797" cy="42264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5200" cy="424128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4" r:id="rId3"/>
    <p:sldLayoutId id="2147483660" r:id="rId4"/>
    <p:sldLayoutId id="2147483652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1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99953" y="1203598"/>
            <a:ext cx="4271296" cy="968007"/>
          </a:xfrm>
        </p:spPr>
        <p:txBody>
          <a:bodyPr/>
          <a:lstStyle/>
          <a:p>
            <a:r>
              <a:rPr lang="pl-PL" sz="2000" dirty="0"/>
              <a:t>PREPORUKE ZA POTENCIJALNE PILOT </a:t>
            </a:r>
            <a:r>
              <a:rPr lang="pl-PL" sz="2000" dirty="0" smtClean="0"/>
              <a:t>MREŽE</a:t>
            </a:r>
            <a:endParaRPr lang="en-GB" sz="20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51520" y="2499742"/>
            <a:ext cx="4751721" cy="360362"/>
          </a:xfrm>
        </p:spPr>
        <p:txBody>
          <a:bodyPr/>
          <a:lstStyle/>
          <a:p>
            <a:r>
              <a:rPr lang="sr-Latn-RS" dirty="0" smtClean="0"/>
              <a:t>oktobar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63638"/>
            <a:ext cx="8429934" cy="996875"/>
          </a:xfrm>
        </p:spPr>
        <p:txBody>
          <a:bodyPr>
            <a:normAutofit/>
          </a:bodyPr>
          <a:lstStyle/>
          <a:p>
            <a:r>
              <a:rPr lang="sr-Latn-ME" dirty="0" smtClean="0"/>
              <a:t>Kako treba da izgledaju školske platfore?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9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podršk</a:t>
            </a:r>
            <a:r>
              <a:rPr lang="sr-Latn-ME" dirty="0" smtClean="0"/>
              <a:t>a</a:t>
            </a:r>
            <a:r>
              <a:rPr lang="en-GB" dirty="0" smtClean="0"/>
              <a:t> </a:t>
            </a:r>
            <a:r>
              <a:rPr lang="en-GB" dirty="0" err="1"/>
              <a:t>Evropske</a:t>
            </a:r>
            <a:r>
              <a:rPr lang="en-GB" dirty="0"/>
              <a:t> </a:t>
            </a:r>
            <a:r>
              <a:rPr lang="en-GB" dirty="0" err="1"/>
              <a:t>trening</a:t>
            </a:r>
            <a:r>
              <a:rPr lang="en-GB" dirty="0"/>
              <a:t> </a:t>
            </a:r>
            <a:r>
              <a:rPr lang="en-GB" dirty="0" err="1"/>
              <a:t>fondacije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4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9087" y="555526"/>
            <a:ext cx="8424863" cy="18002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(</a:t>
            </a:r>
            <a:r>
              <a:rPr lang="en-GB" dirty="0" smtClean="0"/>
              <a:t>A)</a:t>
            </a:r>
            <a:r>
              <a:rPr lang="sr-Latn-ME" dirty="0" smtClean="0"/>
              <a:t> </a:t>
            </a:r>
            <a:r>
              <a:rPr lang="en-GB" dirty="0" err="1" smtClean="0"/>
              <a:t>Adaptacija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/>
              <a:t>/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nadogradnja</a:t>
            </a:r>
            <a:r>
              <a:rPr lang="en-GB" dirty="0"/>
              <a:t> </a:t>
            </a:r>
            <a:r>
              <a:rPr lang="en-GB" dirty="0" err="1"/>
              <a:t>postojeće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 </a:t>
            </a:r>
            <a:r>
              <a:rPr lang="en-GB" dirty="0" err="1"/>
              <a:t>namijenjene</a:t>
            </a:r>
            <a:r>
              <a:rPr lang="en-GB" dirty="0"/>
              <a:t> </a:t>
            </a:r>
            <a:r>
              <a:rPr lang="en-GB" dirty="0" err="1"/>
              <a:t>svim</a:t>
            </a:r>
            <a:r>
              <a:rPr lang="en-GB" dirty="0"/>
              <a:t> </a:t>
            </a:r>
            <a:r>
              <a:rPr lang="en-GB" dirty="0" err="1"/>
              <a:t>nastavnicima</a:t>
            </a:r>
            <a:r>
              <a:rPr lang="en-GB" dirty="0"/>
              <a:t> (“</a:t>
            </a:r>
            <a:r>
              <a:rPr lang="en-GB" dirty="0" err="1"/>
              <a:t>Školski</a:t>
            </a:r>
            <a:r>
              <a:rPr lang="en-GB" dirty="0"/>
              <a:t> portal”) </a:t>
            </a:r>
            <a:endParaRPr lang="da-DK" dirty="0" smtClean="0"/>
          </a:p>
          <a:p>
            <a:pPr lvl="1"/>
            <a:r>
              <a:rPr lang="en-GB" dirty="0" err="1" smtClean="0"/>
              <a:t>Podrška</a:t>
            </a:r>
            <a:r>
              <a:rPr lang="en-GB" dirty="0" smtClean="0"/>
              <a:t> </a:t>
            </a:r>
            <a:r>
              <a:rPr lang="en-GB" dirty="0" err="1"/>
              <a:t>jačanju</a:t>
            </a:r>
            <a:r>
              <a:rPr lang="en-GB" dirty="0"/>
              <a:t> </a:t>
            </a:r>
            <a:r>
              <a:rPr lang="en-GB" dirty="0" err="1"/>
              <a:t>saradnje</a:t>
            </a:r>
            <a:r>
              <a:rPr lang="en-GB" dirty="0"/>
              <a:t> </a:t>
            </a:r>
            <a:r>
              <a:rPr lang="en-GB" dirty="0" err="1"/>
              <a:t>ključnih</a:t>
            </a:r>
            <a:r>
              <a:rPr lang="en-GB" dirty="0"/>
              <a:t> </a:t>
            </a:r>
            <a:r>
              <a:rPr lang="en-GB" dirty="0" err="1"/>
              <a:t>partnera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praktičara</a:t>
            </a:r>
            <a:r>
              <a:rPr lang="en-GB" dirty="0"/>
              <a:t> u </a:t>
            </a:r>
            <a:r>
              <a:rPr lang="en-GB" dirty="0" err="1"/>
              <a:t>Crnoj</a:t>
            </a:r>
            <a:r>
              <a:rPr lang="en-GB" dirty="0"/>
              <a:t> Gori u </a:t>
            </a:r>
            <a:r>
              <a:rPr lang="en-GB" dirty="0" err="1"/>
              <a:t>procesu</a:t>
            </a:r>
            <a:r>
              <a:rPr lang="en-GB" dirty="0"/>
              <a:t> </a:t>
            </a:r>
            <a:r>
              <a:rPr lang="en-GB" dirty="0" err="1"/>
              <a:t>formiranja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facilitacije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radne</a:t>
            </a:r>
            <a:r>
              <a:rPr lang="en-GB" dirty="0"/>
              <a:t> </a:t>
            </a:r>
            <a:r>
              <a:rPr lang="en-GB" dirty="0" err="1"/>
              <a:t>grupe</a:t>
            </a:r>
            <a:r>
              <a:rPr lang="en-GB" dirty="0"/>
              <a:t> </a:t>
            </a:r>
          </a:p>
          <a:p>
            <a:pPr lvl="1"/>
            <a:r>
              <a:rPr lang="en-GB" dirty="0" err="1" smtClean="0"/>
              <a:t>Tehnička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finansijska</a:t>
            </a:r>
            <a:r>
              <a:rPr lang="en-GB" dirty="0"/>
              <a:t> </a:t>
            </a:r>
            <a:r>
              <a:rPr lang="en-GB" dirty="0" err="1"/>
              <a:t>podrška</a:t>
            </a:r>
            <a:r>
              <a:rPr lang="en-GB" dirty="0"/>
              <a:t> </a:t>
            </a:r>
            <a:r>
              <a:rPr lang="en-GB" dirty="0" err="1"/>
              <a:t>Ministarstvu</a:t>
            </a:r>
            <a:r>
              <a:rPr lang="en-GB" dirty="0"/>
              <a:t> </a:t>
            </a:r>
            <a:r>
              <a:rPr lang="en-GB" dirty="0" err="1"/>
              <a:t>prosvjete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realizaciji</a:t>
            </a:r>
            <a:r>
              <a:rPr lang="en-GB" dirty="0"/>
              <a:t> </a:t>
            </a:r>
            <a:r>
              <a:rPr lang="en-GB" dirty="0" err="1"/>
              <a:t>procesa</a:t>
            </a:r>
            <a:r>
              <a:rPr lang="en-GB" dirty="0"/>
              <a:t> </a:t>
            </a:r>
            <a:r>
              <a:rPr lang="en-GB" dirty="0" err="1"/>
              <a:t>razvoja</a:t>
            </a:r>
            <a:r>
              <a:rPr lang="en-GB" dirty="0"/>
              <a:t>/</a:t>
            </a:r>
            <a:r>
              <a:rPr lang="en-GB" dirty="0" err="1"/>
              <a:t>nadograđivanja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testiranja</a:t>
            </a:r>
            <a:r>
              <a:rPr lang="en-GB" dirty="0"/>
              <a:t> </a:t>
            </a:r>
            <a:r>
              <a:rPr lang="en-GB" dirty="0" err="1"/>
              <a:t>postojeće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 </a:t>
            </a:r>
          </a:p>
          <a:p>
            <a:pPr lvl="1"/>
            <a:r>
              <a:rPr lang="en-GB" dirty="0" err="1" smtClean="0"/>
              <a:t>Podrška</a:t>
            </a:r>
            <a:r>
              <a:rPr lang="en-GB" dirty="0" smtClean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kreiranjuu</a:t>
            </a:r>
            <a:r>
              <a:rPr lang="en-GB" dirty="0"/>
              <a:t> </a:t>
            </a:r>
            <a:r>
              <a:rPr lang="en-GB" dirty="0" err="1"/>
              <a:t>plana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svijesti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organizovanju</a:t>
            </a:r>
            <a:r>
              <a:rPr lang="en-GB" dirty="0"/>
              <a:t> </a:t>
            </a:r>
            <a:r>
              <a:rPr lang="en-GB" dirty="0" err="1"/>
              <a:t>promotivnih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jačanje</a:t>
            </a:r>
            <a:r>
              <a:rPr lang="en-GB" dirty="0"/>
              <a:t> </a:t>
            </a:r>
            <a:r>
              <a:rPr lang="en-GB" dirty="0" err="1"/>
              <a:t>popularnosti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bolje</a:t>
            </a:r>
            <a:r>
              <a:rPr lang="en-GB" dirty="0"/>
              <a:t> </a:t>
            </a:r>
            <a:r>
              <a:rPr lang="en-GB" dirty="0" err="1"/>
              <a:t>korišćenje</a:t>
            </a:r>
            <a:r>
              <a:rPr lang="en-GB" dirty="0"/>
              <a:t> </a:t>
            </a:r>
            <a:r>
              <a:rPr lang="en-GB" dirty="0" err="1"/>
              <a:t>virtuelnih</a:t>
            </a:r>
            <a:r>
              <a:rPr lang="en-GB" dirty="0"/>
              <a:t> </a:t>
            </a:r>
            <a:r>
              <a:rPr lang="en-GB" dirty="0" err="1"/>
              <a:t>platformi</a:t>
            </a:r>
            <a:r>
              <a:rPr lang="en-GB" dirty="0"/>
              <a:t> od </a:t>
            </a:r>
            <a:r>
              <a:rPr lang="en-GB" dirty="0" err="1"/>
              <a:t>strane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u </a:t>
            </a:r>
            <a:r>
              <a:rPr lang="en-GB" dirty="0" err="1"/>
              <a:t>stručnom</a:t>
            </a:r>
            <a:r>
              <a:rPr lang="en-GB" dirty="0"/>
              <a:t> </a:t>
            </a:r>
            <a:r>
              <a:rPr lang="en-GB" dirty="0" err="1"/>
              <a:t>obrazovanju</a:t>
            </a:r>
            <a:r>
              <a:rPr lang="en-GB" dirty="0"/>
              <a:t> </a:t>
            </a: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395536" y="2427734"/>
            <a:ext cx="8424863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GB" sz="1600" cap="all" dirty="0" smtClean="0">
                <a:solidFill>
                  <a:schemeClr val="accent2"/>
                </a:solidFill>
              </a:rPr>
              <a:t>(B)</a:t>
            </a:r>
            <a:r>
              <a:rPr lang="sr-Latn-RS" sz="1600" cap="all" dirty="0" smtClean="0">
                <a:solidFill>
                  <a:schemeClr val="accent2"/>
                </a:solidFill>
              </a:rPr>
              <a:t> </a:t>
            </a:r>
            <a:r>
              <a:rPr lang="en-GB" sz="1600" cap="all" dirty="0" err="1" smtClean="0">
                <a:solidFill>
                  <a:schemeClr val="accent2"/>
                </a:solidFill>
              </a:rPr>
              <a:t>Adaptacija</a:t>
            </a:r>
            <a:r>
              <a:rPr lang="en-GB" sz="1600" cap="all" dirty="0" smtClean="0">
                <a:solidFill>
                  <a:schemeClr val="accent2"/>
                </a:solidFill>
              </a:rPr>
              <a:t> </a:t>
            </a:r>
            <a:r>
              <a:rPr lang="en-GB" sz="1600" cap="all" dirty="0" err="1">
                <a:solidFill>
                  <a:schemeClr val="accent2"/>
                </a:solidFill>
              </a:rPr>
              <a:t>i</a:t>
            </a:r>
            <a:r>
              <a:rPr lang="en-GB" sz="1600" cap="all" dirty="0">
                <a:solidFill>
                  <a:schemeClr val="accent2"/>
                </a:solidFill>
              </a:rPr>
              <a:t> </a:t>
            </a:r>
            <a:r>
              <a:rPr lang="en-GB" sz="1600" cap="all" dirty="0" err="1">
                <a:solidFill>
                  <a:schemeClr val="accent2"/>
                </a:solidFill>
              </a:rPr>
              <a:t>nadogradnja</a:t>
            </a:r>
            <a:r>
              <a:rPr lang="en-GB" sz="1600" cap="all" dirty="0">
                <a:solidFill>
                  <a:schemeClr val="accent2"/>
                </a:solidFill>
              </a:rPr>
              <a:t> </a:t>
            </a:r>
            <a:r>
              <a:rPr lang="en-GB" sz="1600" cap="all" dirty="0" err="1">
                <a:solidFill>
                  <a:schemeClr val="accent2"/>
                </a:solidFill>
              </a:rPr>
              <a:t>postojećih</a:t>
            </a:r>
            <a:r>
              <a:rPr lang="en-GB" sz="1600" cap="all" dirty="0">
                <a:solidFill>
                  <a:schemeClr val="accent2"/>
                </a:solidFill>
              </a:rPr>
              <a:t> </a:t>
            </a:r>
            <a:r>
              <a:rPr lang="en-GB" sz="1600" cap="all" dirty="0" err="1">
                <a:solidFill>
                  <a:schemeClr val="accent2"/>
                </a:solidFill>
              </a:rPr>
              <a:t>školskih</a:t>
            </a:r>
            <a:r>
              <a:rPr lang="en-GB" sz="1600" cap="all" dirty="0">
                <a:solidFill>
                  <a:schemeClr val="accent2"/>
                </a:solidFill>
              </a:rPr>
              <a:t> </a:t>
            </a:r>
            <a:r>
              <a:rPr lang="en-GB" sz="1600" cap="all" dirty="0" err="1" smtClean="0">
                <a:solidFill>
                  <a:schemeClr val="accent2"/>
                </a:solidFill>
              </a:rPr>
              <a:t>platformi</a:t>
            </a:r>
            <a:endParaRPr kumimoji="0" lang="da-DK" sz="1600" b="0" i="0" u="none" strike="noStrike" kern="1200" cap="all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lvl="1" indent="-173038">
              <a:spcBef>
                <a:spcPct val="20000"/>
              </a:spcBef>
              <a:spcAft>
                <a:spcPts val="600"/>
              </a:spcAft>
              <a:buClr>
                <a:srgbClr val="732368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GB" sz="1400" dirty="0" err="1" smtClean="0">
                <a:solidFill>
                  <a:schemeClr val="tx2"/>
                </a:solidFill>
              </a:rPr>
              <a:t>Tehnička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podrška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pri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selekciji</a:t>
            </a:r>
            <a:r>
              <a:rPr lang="en-GB" sz="1400" dirty="0">
                <a:solidFill>
                  <a:schemeClr val="tx2"/>
                </a:solidFill>
              </a:rPr>
              <a:t> pilot </a:t>
            </a:r>
            <a:r>
              <a:rPr lang="en-GB" sz="1400" dirty="0" err="1">
                <a:solidFill>
                  <a:schemeClr val="tx2"/>
                </a:solidFill>
              </a:rPr>
              <a:t>škola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čiji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veb-sajtovi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će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biti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nadograđeni</a:t>
            </a:r>
            <a:r>
              <a:rPr lang="en-GB" sz="1400" dirty="0">
                <a:solidFill>
                  <a:schemeClr val="tx2"/>
                </a:solidFill>
              </a:rPr>
              <a:t>  </a:t>
            </a:r>
          </a:p>
          <a:p>
            <a:pPr marL="355600" lvl="1" indent="-173038">
              <a:spcBef>
                <a:spcPct val="20000"/>
              </a:spcBef>
              <a:spcAft>
                <a:spcPts val="600"/>
              </a:spcAft>
              <a:buClr>
                <a:srgbClr val="732368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GB" sz="1400" dirty="0" err="1" smtClean="0">
                <a:solidFill>
                  <a:schemeClr val="tx2"/>
                </a:solidFill>
              </a:rPr>
              <a:t>Tehnička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finansijska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podrška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za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održavanje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ili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razvoj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platformi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koje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služe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kao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podrška</a:t>
            </a:r>
            <a:r>
              <a:rPr lang="en-GB" sz="1400" dirty="0">
                <a:solidFill>
                  <a:schemeClr val="tx2"/>
                </a:solidFill>
              </a:rPr>
              <a:t> dobro </a:t>
            </a:r>
            <a:r>
              <a:rPr lang="en-GB" sz="1400" dirty="0" err="1">
                <a:solidFill>
                  <a:schemeClr val="tx2"/>
                </a:solidFill>
              </a:rPr>
              <a:t>etabliranim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mrežama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nastavnika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</a:p>
          <a:p>
            <a:pPr marL="355600" lvl="1" indent="-173038">
              <a:spcBef>
                <a:spcPct val="20000"/>
              </a:spcBef>
              <a:spcAft>
                <a:spcPts val="600"/>
              </a:spcAft>
              <a:buClr>
                <a:srgbClr val="732368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GB" sz="1400" dirty="0" err="1" smtClean="0">
                <a:solidFill>
                  <a:schemeClr val="tx2"/>
                </a:solidFill>
              </a:rPr>
              <a:t>Obuke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za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menadžere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zajednica</a:t>
            </a:r>
            <a:r>
              <a:rPr lang="en-GB" sz="1400" dirty="0">
                <a:solidFill>
                  <a:schemeClr val="tx2"/>
                </a:solidFill>
              </a:rPr>
              <a:t>, </a:t>
            </a:r>
            <a:r>
              <a:rPr lang="en-GB" sz="1400" dirty="0" err="1">
                <a:solidFill>
                  <a:schemeClr val="tx2"/>
                </a:solidFill>
              </a:rPr>
              <a:t>administratore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nastavnike</a:t>
            </a:r>
            <a:r>
              <a:rPr lang="en-GB" sz="1400" dirty="0">
                <a:solidFill>
                  <a:schemeClr val="tx2"/>
                </a:solidFill>
              </a:rPr>
              <a:t> u </a:t>
            </a:r>
            <a:r>
              <a:rPr lang="en-GB" sz="1400" dirty="0" err="1">
                <a:solidFill>
                  <a:schemeClr val="tx2"/>
                </a:solidFill>
              </a:rPr>
              <a:t>stručnom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obrazovanju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</a:p>
          <a:p>
            <a:pPr marL="355600" lvl="1" indent="-173038">
              <a:spcBef>
                <a:spcPct val="20000"/>
              </a:spcBef>
              <a:spcAft>
                <a:spcPts val="600"/>
              </a:spcAft>
              <a:buClr>
                <a:srgbClr val="732368"/>
              </a:buClr>
              <a:buFont typeface="Wingdings" pitchFamily="2" charset="2"/>
              <a:buChar char="§"/>
              <a:tabLst>
                <a:tab pos="355600" algn="l"/>
              </a:tabLst>
            </a:pPr>
            <a:r>
              <a:rPr lang="en-GB" sz="1400" dirty="0" err="1" smtClean="0">
                <a:solidFill>
                  <a:schemeClr val="tx2"/>
                </a:solidFill>
              </a:rPr>
              <a:t>Podrška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međusobnoj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saradnji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škola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razmjeni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putem</a:t>
            </a:r>
            <a:r>
              <a:rPr lang="en-GB" sz="1400" dirty="0">
                <a:solidFill>
                  <a:schemeClr val="tx2"/>
                </a:solidFill>
              </a:rPr>
              <a:t> on-line </a:t>
            </a:r>
            <a:r>
              <a:rPr lang="en-GB" sz="1400" dirty="0" err="1" smtClean="0">
                <a:solidFill>
                  <a:schemeClr val="tx2"/>
                </a:solidFill>
              </a:rPr>
              <a:t>platformi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395536" y="3867894"/>
            <a:ext cx="8424863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GB" sz="1600" cap="all" dirty="0" smtClean="0">
                <a:solidFill>
                  <a:schemeClr val="accent2"/>
                </a:solidFill>
              </a:rPr>
              <a:t>(C) </a:t>
            </a:r>
            <a:r>
              <a:rPr lang="en-GB" sz="1600" cap="all" dirty="0" err="1">
                <a:solidFill>
                  <a:schemeClr val="accent2"/>
                </a:solidFill>
              </a:rPr>
              <a:t>Podrška</a:t>
            </a:r>
            <a:r>
              <a:rPr lang="en-GB" sz="1600" cap="all" dirty="0">
                <a:solidFill>
                  <a:schemeClr val="accent2"/>
                </a:solidFill>
              </a:rPr>
              <a:t> </a:t>
            </a:r>
            <a:r>
              <a:rPr lang="en-GB" sz="1600" cap="all" dirty="0" err="1">
                <a:solidFill>
                  <a:schemeClr val="accent2"/>
                </a:solidFill>
              </a:rPr>
              <a:t>kreiranju</a:t>
            </a:r>
            <a:r>
              <a:rPr lang="en-GB" sz="1600" cap="all" dirty="0">
                <a:solidFill>
                  <a:schemeClr val="accent2"/>
                </a:solidFill>
              </a:rPr>
              <a:t> on-line </a:t>
            </a:r>
            <a:r>
              <a:rPr lang="en-GB" sz="1600" cap="all" dirty="0" err="1">
                <a:solidFill>
                  <a:schemeClr val="accent2"/>
                </a:solidFill>
              </a:rPr>
              <a:t>mreže</a:t>
            </a:r>
            <a:r>
              <a:rPr lang="en-GB" sz="1600" cap="all" dirty="0">
                <a:solidFill>
                  <a:schemeClr val="accent2"/>
                </a:solidFill>
              </a:rPr>
              <a:t> </a:t>
            </a:r>
            <a:r>
              <a:rPr lang="en-GB" sz="1600" cap="all" dirty="0" err="1">
                <a:solidFill>
                  <a:schemeClr val="accent2"/>
                </a:solidFill>
              </a:rPr>
              <a:t>za</a:t>
            </a:r>
            <a:r>
              <a:rPr lang="en-GB" sz="1600" cap="all" dirty="0">
                <a:solidFill>
                  <a:schemeClr val="accent2"/>
                </a:solidFill>
              </a:rPr>
              <a:t> </a:t>
            </a:r>
            <a:r>
              <a:rPr lang="en-GB" sz="1600" cap="all" dirty="0" err="1">
                <a:solidFill>
                  <a:schemeClr val="accent2"/>
                </a:solidFill>
              </a:rPr>
              <a:t>realizaciju</a:t>
            </a:r>
            <a:r>
              <a:rPr lang="en-GB" sz="1600" cap="all" dirty="0">
                <a:solidFill>
                  <a:schemeClr val="accent2"/>
                </a:solidFill>
              </a:rPr>
              <a:t> </a:t>
            </a:r>
            <a:r>
              <a:rPr lang="en-GB" sz="1600" cap="all" dirty="0" err="1">
                <a:solidFill>
                  <a:schemeClr val="accent2"/>
                </a:solidFill>
              </a:rPr>
              <a:t>novih</a:t>
            </a:r>
            <a:r>
              <a:rPr lang="en-GB" sz="1600" cap="all" dirty="0">
                <a:solidFill>
                  <a:schemeClr val="accent2"/>
                </a:solidFill>
              </a:rPr>
              <a:t> </a:t>
            </a:r>
            <a:r>
              <a:rPr lang="en-GB" sz="1600" cap="all" dirty="0" err="1">
                <a:solidFill>
                  <a:schemeClr val="accent2"/>
                </a:solidFill>
              </a:rPr>
              <a:t>obrazovnih</a:t>
            </a:r>
            <a:r>
              <a:rPr lang="en-GB" sz="1600" cap="all" dirty="0">
                <a:solidFill>
                  <a:schemeClr val="accent2"/>
                </a:solidFill>
              </a:rPr>
              <a:t> </a:t>
            </a:r>
            <a:r>
              <a:rPr lang="en-GB" sz="1600" cap="all" dirty="0" err="1">
                <a:solidFill>
                  <a:schemeClr val="accent2"/>
                </a:solidFill>
              </a:rPr>
              <a:t>programa</a:t>
            </a:r>
            <a:r>
              <a:rPr lang="en-GB" sz="1600" cap="all" dirty="0">
                <a:solidFill>
                  <a:schemeClr val="accent2"/>
                </a:solidFill>
              </a:rPr>
              <a:t> </a:t>
            </a:r>
            <a:endParaRPr kumimoji="0" lang="da-DK" sz="1600" b="0" i="0" u="none" strike="noStrike" kern="1200" cap="all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91630"/>
            <a:ext cx="8429934" cy="996875"/>
          </a:xfrm>
        </p:spPr>
        <p:txBody>
          <a:bodyPr/>
          <a:lstStyle/>
          <a:p>
            <a:r>
              <a:rPr lang="sr-Latn-ME" dirty="0" smtClean="0"/>
              <a:t>Na šta evropska trening fondacija treba da se fokusira?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4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Hvala</a:t>
            </a:r>
            <a:r>
              <a:rPr lang="sr-Latn-RS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3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411510"/>
            <a:ext cx="8429934" cy="708843"/>
          </a:xfrm>
        </p:spPr>
        <p:txBody>
          <a:bodyPr/>
          <a:lstStyle/>
          <a:p>
            <a:r>
              <a:rPr lang="sr-Latn-RS" dirty="0" smtClean="0"/>
              <a:t>nastavnici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3528" y="1275607"/>
            <a:ext cx="8424863" cy="2664296"/>
          </a:xfrm>
        </p:spPr>
        <p:txBody>
          <a:bodyPr>
            <a:normAutofit/>
          </a:bodyPr>
          <a:lstStyle/>
          <a:p>
            <a:r>
              <a:rPr lang="en-GB" cap="none" dirty="0" err="1"/>
              <a:t>Neophodno</a:t>
            </a:r>
            <a:r>
              <a:rPr lang="en-GB" cap="none" dirty="0"/>
              <a:t> je dobro </a:t>
            </a:r>
            <a:r>
              <a:rPr lang="en-GB" cap="none" dirty="0" err="1"/>
              <a:t>razumijevanje</a:t>
            </a:r>
            <a:r>
              <a:rPr lang="en-GB" cap="none" dirty="0"/>
              <a:t> </a:t>
            </a:r>
            <a:r>
              <a:rPr lang="en-GB" cap="none" dirty="0" err="1"/>
              <a:t>potreba</a:t>
            </a:r>
            <a:r>
              <a:rPr lang="en-GB" cap="none" dirty="0"/>
              <a:t> </a:t>
            </a:r>
            <a:r>
              <a:rPr lang="en-GB" cap="none" dirty="0" err="1"/>
              <a:t>i</a:t>
            </a:r>
            <a:r>
              <a:rPr lang="en-GB" cap="none" dirty="0"/>
              <a:t> </a:t>
            </a:r>
            <a:r>
              <a:rPr lang="en-GB" cap="none" dirty="0" err="1"/>
              <a:t>interesovanja</a:t>
            </a:r>
            <a:r>
              <a:rPr lang="en-GB" cap="none" dirty="0"/>
              <a:t> </a:t>
            </a:r>
            <a:r>
              <a:rPr lang="en-GB" cap="none" dirty="0" err="1"/>
              <a:t>nastavnika</a:t>
            </a:r>
            <a:r>
              <a:rPr lang="en-GB" cap="none" dirty="0"/>
              <a:t> u </a:t>
            </a:r>
            <a:r>
              <a:rPr lang="en-GB" cap="none" dirty="0" err="1"/>
              <a:t>stručnom</a:t>
            </a:r>
            <a:r>
              <a:rPr lang="en-GB" cap="none" dirty="0"/>
              <a:t> </a:t>
            </a:r>
            <a:r>
              <a:rPr lang="en-GB" cap="none" dirty="0" err="1"/>
              <a:t>obrazovanju</a:t>
            </a:r>
            <a:r>
              <a:rPr lang="en-GB" cap="none" dirty="0"/>
              <a:t> </a:t>
            </a:r>
            <a:r>
              <a:rPr lang="en-GB" cap="none" dirty="0" err="1"/>
              <a:t>kako</a:t>
            </a:r>
            <a:r>
              <a:rPr lang="en-GB" cap="none" dirty="0"/>
              <a:t> se ne bi </a:t>
            </a:r>
            <a:r>
              <a:rPr lang="en-GB" cap="none" dirty="0" err="1"/>
              <a:t>desilo</a:t>
            </a:r>
            <a:r>
              <a:rPr lang="en-GB" cap="none" dirty="0"/>
              <a:t> da on-line </a:t>
            </a:r>
            <a:r>
              <a:rPr lang="en-GB" cap="none" dirty="0" err="1"/>
              <a:t>resursi</a:t>
            </a:r>
            <a:r>
              <a:rPr lang="en-GB" cap="none" dirty="0"/>
              <a:t> </a:t>
            </a:r>
            <a:r>
              <a:rPr lang="en-GB" cap="none" dirty="0" err="1"/>
              <a:t>i</a:t>
            </a:r>
            <a:r>
              <a:rPr lang="en-GB" cap="none" dirty="0"/>
              <a:t> </a:t>
            </a:r>
            <a:r>
              <a:rPr lang="en-GB" cap="none" dirty="0" err="1"/>
              <a:t>mreže</a:t>
            </a:r>
            <a:r>
              <a:rPr lang="en-GB" cap="none" dirty="0"/>
              <a:t> </a:t>
            </a:r>
            <a:r>
              <a:rPr lang="en-GB" cap="none" dirty="0" err="1"/>
              <a:t>ostanu</a:t>
            </a:r>
            <a:r>
              <a:rPr lang="en-GB" cap="none" dirty="0"/>
              <a:t> </a:t>
            </a:r>
            <a:r>
              <a:rPr lang="en-GB" cap="none" dirty="0" err="1"/>
              <a:t>neiskorišćeni</a:t>
            </a:r>
            <a:r>
              <a:rPr lang="sr-Latn-RS" cap="none" dirty="0" smtClean="0"/>
              <a:t>: </a:t>
            </a:r>
          </a:p>
          <a:p>
            <a:endParaRPr lang="sr-Latn-RS" cap="none" dirty="0" smtClean="0"/>
          </a:p>
          <a:p>
            <a:pPr lvl="2"/>
            <a:r>
              <a:rPr lang="en-GB" dirty="0" err="1" smtClean="0"/>
              <a:t>Obezbijediti</a:t>
            </a:r>
            <a:r>
              <a:rPr lang="en-GB" dirty="0" smtClean="0"/>
              <a:t> </a:t>
            </a:r>
            <a:r>
              <a:rPr lang="en-GB" dirty="0"/>
              <a:t>on-line </a:t>
            </a:r>
            <a:r>
              <a:rPr lang="en-GB" dirty="0" err="1"/>
              <a:t>usluge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materijale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pomoći</a:t>
            </a:r>
            <a:r>
              <a:rPr lang="en-GB" dirty="0"/>
              <a:t> </a:t>
            </a:r>
            <a:r>
              <a:rPr lang="en-GB" dirty="0" err="1"/>
              <a:t>nastavnicima</a:t>
            </a:r>
            <a:r>
              <a:rPr lang="en-GB" dirty="0"/>
              <a:t> da </a:t>
            </a:r>
            <a:r>
              <a:rPr lang="en-GB" dirty="0" err="1"/>
              <a:t>poboljšaju</a:t>
            </a:r>
            <a:r>
              <a:rPr lang="en-GB" dirty="0"/>
              <a:t> </a:t>
            </a:r>
            <a:r>
              <a:rPr lang="en-GB" dirty="0" err="1"/>
              <a:t>nastavu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da </a:t>
            </a:r>
            <a:r>
              <a:rPr lang="en-GB" dirty="0" err="1"/>
              <a:t>budu</a:t>
            </a:r>
            <a:r>
              <a:rPr lang="en-GB" dirty="0"/>
              <a:t> </a:t>
            </a:r>
            <a:r>
              <a:rPr lang="en-GB" dirty="0" err="1"/>
              <a:t>zadovoljniji</a:t>
            </a:r>
            <a:r>
              <a:rPr lang="en-GB" dirty="0"/>
              <a:t> </a:t>
            </a:r>
          </a:p>
          <a:p>
            <a:pPr lvl="2"/>
            <a:r>
              <a:rPr lang="en-GB" dirty="0" err="1" smtClean="0"/>
              <a:t>Osigurati</a:t>
            </a:r>
            <a:r>
              <a:rPr lang="en-GB" dirty="0" smtClean="0"/>
              <a:t> </a:t>
            </a:r>
            <a:r>
              <a:rPr lang="en-GB" dirty="0"/>
              <a:t>da </a:t>
            </a:r>
            <a:r>
              <a:rPr lang="en-GB" dirty="0" err="1"/>
              <a:t>nastavnici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da </a:t>
            </a:r>
            <a:r>
              <a:rPr lang="en-GB" dirty="0" err="1"/>
              <a:t>pristupe</a:t>
            </a:r>
            <a:r>
              <a:rPr lang="en-GB" dirty="0"/>
              <a:t> </a:t>
            </a:r>
            <a:r>
              <a:rPr lang="en-GB" dirty="0" err="1"/>
              <a:t>sadržajima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da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koriste</a:t>
            </a:r>
            <a:endParaRPr lang="en-GB" dirty="0"/>
          </a:p>
          <a:p>
            <a:pPr lvl="2"/>
            <a:r>
              <a:rPr lang="en-GB" dirty="0" err="1" smtClean="0"/>
              <a:t>Riješiti</a:t>
            </a:r>
            <a:r>
              <a:rPr lang="en-GB" dirty="0" smtClean="0"/>
              <a:t>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povezane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motivacijom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raspoloživim</a:t>
            </a:r>
            <a:r>
              <a:rPr lang="en-GB" dirty="0"/>
              <a:t> </a:t>
            </a:r>
            <a:r>
              <a:rPr lang="en-GB" dirty="0" err="1"/>
              <a:t>vremenom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ograničavajući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aktivno</a:t>
            </a:r>
            <a:r>
              <a:rPr lang="en-GB" dirty="0"/>
              <a:t> </a:t>
            </a:r>
            <a:r>
              <a:rPr lang="en-GB" dirty="0" err="1"/>
              <a:t>učešće</a:t>
            </a:r>
            <a:r>
              <a:rPr lang="en-GB" dirty="0"/>
              <a:t> </a:t>
            </a:r>
            <a:r>
              <a:rPr lang="en-GB" dirty="0" err="1"/>
              <a:t>nastavnika</a:t>
            </a:r>
            <a:endParaRPr lang="en-GB" dirty="0"/>
          </a:p>
          <a:p>
            <a:pPr lvl="2"/>
            <a:r>
              <a:rPr lang="en-GB" dirty="0" err="1" smtClean="0"/>
              <a:t>Kreirati</a:t>
            </a:r>
            <a:r>
              <a:rPr lang="en-GB" dirty="0" smtClean="0"/>
              <a:t> </a:t>
            </a:r>
            <a:r>
              <a:rPr lang="en-GB" dirty="0" err="1"/>
              <a:t>ambijent</a:t>
            </a:r>
            <a:r>
              <a:rPr lang="en-GB" dirty="0"/>
              <a:t> u </a:t>
            </a:r>
            <a:r>
              <a:rPr lang="en-GB" dirty="0" err="1"/>
              <a:t>kojem</a:t>
            </a:r>
            <a:r>
              <a:rPr lang="en-GB" dirty="0"/>
              <a:t> </a:t>
            </a:r>
            <a:r>
              <a:rPr lang="en-GB" dirty="0" err="1"/>
              <a:t>nastavnici</a:t>
            </a:r>
            <a:r>
              <a:rPr lang="en-GB" dirty="0"/>
              <a:t> </a:t>
            </a:r>
            <a:r>
              <a:rPr lang="en-GB" dirty="0" err="1"/>
              <a:t>aktivno</a:t>
            </a:r>
            <a:r>
              <a:rPr lang="en-GB" dirty="0"/>
              <a:t>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doprinose</a:t>
            </a:r>
            <a:r>
              <a:rPr lang="en-GB" dirty="0"/>
              <a:t> </a:t>
            </a:r>
            <a:r>
              <a:rPr lang="en-GB" dirty="0" err="1"/>
              <a:t>kreiranju</a:t>
            </a:r>
            <a:r>
              <a:rPr lang="en-GB" dirty="0"/>
              <a:t> </a:t>
            </a:r>
            <a:r>
              <a:rPr lang="en-GB" dirty="0" err="1"/>
              <a:t>sadržaja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411510"/>
            <a:ext cx="8429934" cy="708843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Tehničke mogućnosti koje treba uzeti u razmatranje: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3528" y="1275606"/>
            <a:ext cx="8424863" cy="3168351"/>
          </a:xfrm>
        </p:spPr>
        <p:txBody>
          <a:bodyPr>
            <a:normAutofit/>
          </a:bodyPr>
          <a:lstStyle/>
          <a:p>
            <a:pPr lvl="2"/>
            <a:r>
              <a:rPr lang="en-GB" dirty="0" err="1" smtClean="0"/>
              <a:t>Funkcija</a:t>
            </a:r>
            <a:r>
              <a:rPr lang="en-GB" dirty="0" smtClean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omogućava</a:t>
            </a:r>
            <a:r>
              <a:rPr lang="en-GB" dirty="0"/>
              <a:t> </a:t>
            </a:r>
            <a:r>
              <a:rPr lang="en-GB" dirty="0" err="1"/>
              <a:t>nastavnicima</a:t>
            </a:r>
            <a:r>
              <a:rPr lang="en-GB" dirty="0"/>
              <a:t> u </a:t>
            </a:r>
            <a:r>
              <a:rPr lang="en-GB" dirty="0" err="1"/>
              <a:t>stručnom</a:t>
            </a:r>
            <a:r>
              <a:rPr lang="en-GB" dirty="0"/>
              <a:t> </a:t>
            </a:r>
            <a:r>
              <a:rPr lang="en-GB" dirty="0" err="1"/>
              <a:t>obrazovanju</a:t>
            </a:r>
            <a:r>
              <a:rPr lang="en-GB" dirty="0"/>
              <a:t> da </a:t>
            </a:r>
            <a:r>
              <a:rPr lang="en-GB" dirty="0" err="1"/>
              <a:t>diskutuju</a:t>
            </a:r>
            <a:r>
              <a:rPr lang="en-GB" dirty="0"/>
              <a:t>, </a:t>
            </a:r>
            <a:r>
              <a:rPr lang="en-GB" dirty="0" err="1"/>
              <a:t>objavljuju</a:t>
            </a:r>
            <a:r>
              <a:rPr lang="en-GB" dirty="0"/>
              <a:t> </a:t>
            </a:r>
            <a:r>
              <a:rPr lang="en-GB" dirty="0" err="1"/>
              <a:t>materijale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razmjenu</a:t>
            </a:r>
            <a:r>
              <a:rPr lang="en-GB" dirty="0"/>
              <a:t>, </a:t>
            </a:r>
            <a:r>
              <a:rPr lang="en-GB" dirty="0" err="1"/>
              <a:t>prikazuju</a:t>
            </a:r>
            <a:r>
              <a:rPr lang="en-GB" dirty="0"/>
              <a:t> video </a:t>
            </a:r>
            <a:r>
              <a:rPr lang="en-GB" dirty="0" err="1"/>
              <a:t>sadržaje</a:t>
            </a:r>
            <a:r>
              <a:rPr lang="en-GB" dirty="0"/>
              <a:t>, </a:t>
            </a:r>
            <a:r>
              <a:rPr lang="en-GB" dirty="0" err="1"/>
              <a:t>obavljati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učenja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objavljuju</a:t>
            </a:r>
            <a:r>
              <a:rPr lang="en-GB" dirty="0"/>
              <a:t> </a:t>
            </a:r>
            <a:r>
              <a:rPr lang="en-GB" dirty="0" err="1"/>
              <a:t>saopštenja</a:t>
            </a:r>
            <a:r>
              <a:rPr lang="en-GB" dirty="0"/>
              <a:t> (</a:t>
            </a:r>
            <a:r>
              <a:rPr lang="en-GB" dirty="0" err="1"/>
              <a:t>najave</a:t>
            </a:r>
            <a:r>
              <a:rPr lang="en-GB" dirty="0"/>
              <a:t>)</a:t>
            </a:r>
          </a:p>
          <a:p>
            <a:pPr lvl="2"/>
            <a:r>
              <a:rPr lang="en-GB" dirty="0" err="1" smtClean="0"/>
              <a:t>Skladištenje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dostupnost</a:t>
            </a:r>
            <a:r>
              <a:rPr lang="en-GB" dirty="0"/>
              <a:t> </a:t>
            </a:r>
            <a:r>
              <a:rPr lang="en-GB" dirty="0" err="1"/>
              <a:t>materijala</a:t>
            </a:r>
            <a:r>
              <a:rPr lang="en-GB" dirty="0"/>
              <a:t> u </a:t>
            </a:r>
            <a:r>
              <a:rPr lang="en-GB" dirty="0" err="1"/>
              <a:t>raznim</a:t>
            </a:r>
            <a:r>
              <a:rPr lang="en-GB" dirty="0"/>
              <a:t> </a:t>
            </a:r>
            <a:r>
              <a:rPr lang="en-GB" dirty="0" err="1"/>
              <a:t>formatima</a:t>
            </a:r>
            <a:r>
              <a:rPr lang="en-GB" dirty="0"/>
              <a:t> </a:t>
            </a:r>
          </a:p>
          <a:p>
            <a:pPr lvl="2"/>
            <a:r>
              <a:rPr lang="en-GB" dirty="0" err="1" smtClean="0"/>
              <a:t>Omogućiti</a:t>
            </a:r>
            <a:r>
              <a:rPr lang="en-GB" dirty="0" smtClean="0"/>
              <a:t> </a:t>
            </a:r>
            <a:r>
              <a:rPr lang="en-GB" dirty="0" err="1"/>
              <a:t>kreatorima</a:t>
            </a:r>
            <a:r>
              <a:rPr lang="en-GB" dirty="0"/>
              <a:t> </a:t>
            </a:r>
            <a:r>
              <a:rPr lang="en-GB" dirty="0" err="1"/>
              <a:t>obuke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da </a:t>
            </a:r>
            <a:r>
              <a:rPr lang="en-GB" dirty="0" err="1"/>
              <a:t>postave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platformu</a:t>
            </a:r>
            <a:r>
              <a:rPr lang="en-GB" dirty="0"/>
              <a:t> </a:t>
            </a:r>
            <a:r>
              <a:rPr lang="en-GB" dirty="0" err="1"/>
              <a:t>sadržaj</a:t>
            </a:r>
            <a:r>
              <a:rPr lang="en-GB" dirty="0"/>
              <a:t> </a:t>
            </a:r>
            <a:r>
              <a:rPr lang="en-GB" dirty="0" err="1"/>
              <a:t>obuke</a:t>
            </a:r>
            <a:r>
              <a:rPr lang="en-GB" dirty="0"/>
              <a:t>, </a:t>
            </a:r>
            <a:r>
              <a:rPr lang="en-GB" dirty="0" err="1"/>
              <a:t>realizuju</a:t>
            </a:r>
            <a:r>
              <a:rPr lang="en-GB" dirty="0"/>
              <a:t> </a:t>
            </a:r>
            <a:r>
              <a:rPr lang="en-GB" dirty="0" err="1"/>
              <a:t>sesije</a:t>
            </a:r>
            <a:r>
              <a:rPr lang="en-GB" dirty="0"/>
              <a:t>, </a:t>
            </a:r>
            <a:r>
              <a:rPr lang="en-GB" dirty="0" err="1"/>
              <a:t>organizuju</a:t>
            </a:r>
            <a:r>
              <a:rPr lang="en-GB" dirty="0"/>
              <a:t> </a:t>
            </a:r>
            <a:r>
              <a:rPr lang="en-GB" dirty="0" err="1"/>
              <a:t>diskusije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kvizove</a:t>
            </a:r>
            <a:r>
              <a:rPr lang="en-GB" dirty="0"/>
              <a:t> </a:t>
            </a:r>
          </a:p>
          <a:p>
            <a:pPr lvl="2"/>
            <a:r>
              <a:rPr lang="en-GB" dirty="0" err="1" smtClean="0"/>
              <a:t>Uključiti</a:t>
            </a:r>
            <a:r>
              <a:rPr lang="en-GB" dirty="0" smtClean="0"/>
              <a:t> </a:t>
            </a:r>
            <a:r>
              <a:rPr lang="en-GB" dirty="0"/>
              <a:t>online </a:t>
            </a:r>
            <a:r>
              <a:rPr lang="en-GB" dirty="0" err="1"/>
              <a:t>konferencijski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omogućava</a:t>
            </a:r>
            <a:r>
              <a:rPr lang="en-GB" dirty="0"/>
              <a:t> </a:t>
            </a:r>
            <a:r>
              <a:rPr lang="en-GB" dirty="0" err="1"/>
              <a:t>vebinare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online </a:t>
            </a:r>
            <a:r>
              <a:rPr lang="en-GB" dirty="0" err="1" smtClean="0"/>
              <a:t>sastanke</a:t>
            </a:r>
            <a:endParaRPr lang="sr-Latn-ME" dirty="0" smtClean="0"/>
          </a:p>
          <a:p>
            <a:pPr lvl="2"/>
            <a:r>
              <a:rPr lang="en-GB" dirty="0" err="1" smtClean="0"/>
              <a:t>Prilagodljivost</a:t>
            </a:r>
            <a:r>
              <a:rPr lang="en-GB" dirty="0" smtClean="0"/>
              <a:t> </a:t>
            </a:r>
            <a:r>
              <a:rPr lang="en-GB" dirty="0"/>
              <a:t>- da </a:t>
            </a:r>
            <a:r>
              <a:rPr lang="en-GB" dirty="0" err="1"/>
              <a:t>odgovara</a:t>
            </a:r>
            <a:r>
              <a:rPr lang="en-GB" dirty="0"/>
              <a:t> </a:t>
            </a:r>
            <a:r>
              <a:rPr lang="en-GB" dirty="0" err="1"/>
              <a:t>formatu</a:t>
            </a:r>
            <a:r>
              <a:rPr lang="en-GB" dirty="0"/>
              <a:t> </a:t>
            </a:r>
            <a:r>
              <a:rPr lang="en-GB" dirty="0" err="1"/>
              <a:t>ekrana</a:t>
            </a:r>
            <a:r>
              <a:rPr lang="en-GB" dirty="0"/>
              <a:t> </a:t>
            </a:r>
            <a:r>
              <a:rPr lang="en-GB" dirty="0" err="1"/>
              <a:t>bilo</a:t>
            </a:r>
            <a:r>
              <a:rPr lang="en-GB" dirty="0"/>
              <a:t> </a:t>
            </a:r>
            <a:r>
              <a:rPr lang="en-GB" dirty="0" err="1"/>
              <a:t>kog</a:t>
            </a:r>
            <a:r>
              <a:rPr lang="en-GB" dirty="0"/>
              <a:t> </a:t>
            </a:r>
            <a:r>
              <a:rPr lang="en-GB" dirty="0" err="1"/>
              <a:t>uređaja</a:t>
            </a:r>
            <a:r>
              <a:rPr lang="en-GB" dirty="0"/>
              <a:t>, </a:t>
            </a:r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platforma</a:t>
            </a:r>
            <a:r>
              <a:rPr lang="en-GB" dirty="0"/>
              <a:t> </a:t>
            </a:r>
            <a:r>
              <a:rPr lang="en-GB" dirty="0" err="1"/>
              <a:t>bila</a:t>
            </a:r>
            <a:r>
              <a:rPr lang="en-GB" dirty="0"/>
              <a:t> </a:t>
            </a:r>
            <a:r>
              <a:rPr lang="en-GB" dirty="0" err="1"/>
              <a:t>dostupna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mogućnost</a:t>
            </a:r>
            <a:r>
              <a:rPr lang="en-GB" dirty="0"/>
              <a:t> </a:t>
            </a:r>
            <a:r>
              <a:rPr lang="en-GB" dirty="0" err="1"/>
              <a:t>razvoja</a:t>
            </a:r>
            <a:r>
              <a:rPr lang="en-GB" dirty="0"/>
              <a:t> </a:t>
            </a:r>
            <a:r>
              <a:rPr lang="en-GB" dirty="0" err="1"/>
              <a:t>posebne</a:t>
            </a:r>
            <a:r>
              <a:rPr lang="en-GB" dirty="0"/>
              <a:t> </a:t>
            </a:r>
            <a:r>
              <a:rPr lang="en-GB" dirty="0" err="1"/>
              <a:t>aplikacije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platformi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mobilnih</a:t>
            </a:r>
            <a:r>
              <a:rPr lang="en-GB" dirty="0"/>
              <a:t> </a:t>
            </a:r>
            <a:r>
              <a:rPr lang="en-GB" dirty="0" err="1"/>
              <a:t>aparata</a:t>
            </a:r>
            <a:endParaRPr lang="en-GB" dirty="0"/>
          </a:p>
          <a:p>
            <a:pPr lvl="2"/>
            <a:r>
              <a:rPr lang="en-GB" dirty="0" err="1" smtClean="0"/>
              <a:t>Omogućiti</a:t>
            </a:r>
            <a:r>
              <a:rPr lang="en-GB" dirty="0" smtClean="0"/>
              <a:t> </a:t>
            </a:r>
            <a:r>
              <a:rPr lang="en-GB" dirty="0" err="1"/>
              <a:t>praćenje</a:t>
            </a:r>
            <a:r>
              <a:rPr lang="en-GB" dirty="0"/>
              <a:t> </a:t>
            </a:r>
            <a:r>
              <a:rPr lang="en-GB" dirty="0" err="1"/>
              <a:t>korišćenja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, </a:t>
            </a:r>
            <a:r>
              <a:rPr lang="en-GB" dirty="0" err="1"/>
              <a:t>kurseva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sadržaja</a:t>
            </a:r>
            <a:r>
              <a:rPr lang="en-GB" dirty="0"/>
              <a:t>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411510"/>
            <a:ext cx="8429934" cy="708843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Upravljanje</a:t>
            </a:r>
            <a:r>
              <a:rPr lang="en-GB" dirty="0"/>
              <a:t> </a:t>
            </a:r>
            <a:r>
              <a:rPr lang="en-GB" dirty="0" err="1"/>
              <a:t>platformom</a:t>
            </a:r>
            <a:r>
              <a:rPr lang="en-GB" dirty="0"/>
              <a:t>, </a:t>
            </a:r>
            <a:r>
              <a:rPr lang="en-GB" dirty="0" err="1"/>
              <a:t>institucionalna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pitanja</a:t>
            </a:r>
            <a:r>
              <a:rPr lang="en-GB" dirty="0"/>
              <a:t> </a:t>
            </a:r>
            <a:r>
              <a:rPr lang="en-GB" dirty="0" err="1"/>
              <a:t>povezana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finansiranjem</a:t>
            </a:r>
            <a:r>
              <a:rPr lang="en-GB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1520" y="1491630"/>
            <a:ext cx="8424863" cy="1080120"/>
          </a:xfrm>
        </p:spPr>
        <p:txBody>
          <a:bodyPr>
            <a:normAutofit fontScale="92500"/>
          </a:bodyPr>
          <a:lstStyle/>
          <a:p>
            <a:pPr lvl="2"/>
            <a:r>
              <a:rPr lang="en-GB" sz="1400" dirty="0" err="1" smtClean="0"/>
              <a:t>Platforma</a:t>
            </a:r>
            <a:r>
              <a:rPr lang="en-GB" sz="1400" dirty="0" smtClean="0"/>
              <a:t> </a:t>
            </a:r>
            <a:r>
              <a:rPr lang="en-GB" sz="1400" dirty="0" err="1"/>
              <a:t>treba</a:t>
            </a:r>
            <a:r>
              <a:rPr lang="en-GB" sz="1400" dirty="0"/>
              <a:t> da </a:t>
            </a:r>
            <a:r>
              <a:rPr lang="en-GB" sz="1400" dirty="0" err="1"/>
              <a:t>bude</a:t>
            </a:r>
            <a:r>
              <a:rPr lang="en-GB" sz="1400" dirty="0"/>
              <a:t> </a:t>
            </a:r>
            <a:r>
              <a:rPr lang="en-GB" sz="1400" dirty="0" err="1"/>
              <a:t>ekonomična</a:t>
            </a:r>
            <a:r>
              <a:rPr lang="en-GB" sz="1400" dirty="0"/>
              <a:t> - </a:t>
            </a:r>
            <a:r>
              <a:rPr lang="en-GB" sz="1400" dirty="0" err="1"/>
              <a:t>iskoristiti</a:t>
            </a:r>
            <a:r>
              <a:rPr lang="en-GB" sz="1400" dirty="0"/>
              <a:t> </a:t>
            </a:r>
            <a:r>
              <a:rPr lang="en-GB" sz="1400" dirty="0" err="1" smtClean="0"/>
              <a:t>kapacitete</a:t>
            </a:r>
            <a:r>
              <a:rPr lang="en-GB" sz="1400" dirty="0" smtClean="0"/>
              <a:t> </a:t>
            </a:r>
            <a:r>
              <a:rPr lang="sr-Latn-ME" sz="1400" dirty="0" smtClean="0"/>
              <a:t>postojećih </a:t>
            </a:r>
            <a:r>
              <a:rPr lang="en-GB" sz="1400" dirty="0" err="1" smtClean="0"/>
              <a:t>servera</a:t>
            </a:r>
            <a:r>
              <a:rPr lang="en-GB" sz="1400" dirty="0" smtClean="0"/>
              <a:t>, </a:t>
            </a:r>
            <a:r>
              <a:rPr lang="en-GB" sz="1400" dirty="0" err="1"/>
              <a:t>sisteme</a:t>
            </a:r>
            <a:r>
              <a:rPr lang="en-GB" sz="1400" dirty="0"/>
              <a:t>, </a:t>
            </a:r>
            <a:r>
              <a:rPr lang="en-GB" sz="1400" dirty="0" err="1" smtClean="0"/>
              <a:t>znanje</a:t>
            </a:r>
            <a:r>
              <a:rPr lang="sr-Latn-ME" sz="1400" dirty="0" smtClean="0"/>
              <a:t> i sredstva</a:t>
            </a:r>
          </a:p>
          <a:p>
            <a:pPr lvl="2"/>
            <a:r>
              <a:rPr lang="en-GB" sz="1400" dirty="0" err="1" smtClean="0"/>
              <a:t>Administracija</a:t>
            </a:r>
            <a:r>
              <a:rPr lang="sr-Latn-ME" sz="1400" dirty="0" smtClean="0"/>
              <a:t> </a:t>
            </a:r>
            <a:r>
              <a:rPr lang="en-GB" sz="1400" dirty="0" err="1" smtClean="0"/>
              <a:t>i</a:t>
            </a:r>
            <a:r>
              <a:rPr lang="en-GB" sz="1400" dirty="0" smtClean="0"/>
              <a:t> </a:t>
            </a:r>
            <a:r>
              <a:rPr lang="en-GB" sz="1400" dirty="0" err="1"/>
              <a:t>osiguranje</a:t>
            </a:r>
            <a:r>
              <a:rPr lang="en-GB" sz="1400" dirty="0"/>
              <a:t> </a:t>
            </a:r>
            <a:r>
              <a:rPr lang="en-GB" sz="1400" dirty="0" err="1"/>
              <a:t>kvaliteta</a:t>
            </a:r>
            <a:r>
              <a:rPr lang="en-GB" sz="1400" dirty="0"/>
              <a:t> </a:t>
            </a:r>
            <a:r>
              <a:rPr lang="en-GB" sz="1400" dirty="0" err="1"/>
              <a:t>treba</a:t>
            </a:r>
            <a:r>
              <a:rPr lang="en-GB" sz="1400" dirty="0"/>
              <a:t> da </a:t>
            </a:r>
            <a:r>
              <a:rPr lang="en-GB" sz="1400" dirty="0" err="1"/>
              <a:t>budu</a:t>
            </a:r>
            <a:r>
              <a:rPr lang="en-GB" sz="1400" dirty="0"/>
              <a:t> </a:t>
            </a:r>
            <a:r>
              <a:rPr lang="en-GB" sz="1400" dirty="0" err="1"/>
              <a:t>unaprijed</a:t>
            </a:r>
            <a:r>
              <a:rPr lang="en-GB" sz="1400" dirty="0"/>
              <a:t> </a:t>
            </a:r>
            <a:r>
              <a:rPr lang="en-GB" sz="1400" dirty="0" err="1"/>
              <a:t>planirani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budžetirani</a:t>
            </a:r>
            <a:r>
              <a:rPr lang="en-GB" sz="1400" dirty="0"/>
              <a:t> </a:t>
            </a:r>
          </a:p>
          <a:p>
            <a:pPr lvl="2"/>
            <a:r>
              <a:rPr lang="sr-Latn-ME" sz="1400" dirty="0" smtClean="0"/>
              <a:t>Osigurati saradnju institucija, dijeljenje informacija i zajedničke </a:t>
            </a:r>
            <a:r>
              <a:rPr lang="sr-Latn-ME" sz="1400" dirty="0" smtClean="0"/>
              <a:t>standarde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11560" y="258675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>
                <a:solidFill>
                  <a:schemeClr val="bg2"/>
                </a:solidFill>
              </a:rPr>
              <a:t>Preporuka</a:t>
            </a:r>
            <a:r>
              <a:rPr lang="en-GB" dirty="0" smtClean="0">
                <a:solidFill>
                  <a:schemeClr val="bg2"/>
                </a:solidFill>
              </a:rPr>
              <a:t>:</a:t>
            </a:r>
          </a:p>
          <a:p>
            <a:r>
              <a:rPr lang="en-GB" dirty="0" err="1" smtClean="0"/>
              <a:t>Ministarstvo</a:t>
            </a:r>
            <a:r>
              <a:rPr lang="en-GB" dirty="0" smtClean="0"/>
              <a:t> </a:t>
            </a:r>
            <a:r>
              <a:rPr lang="en-GB" dirty="0" err="1"/>
              <a:t>prosvjete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da </a:t>
            </a:r>
            <a:r>
              <a:rPr lang="en-GB" dirty="0" err="1"/>
              <a:t>razmotri</a:t>
            </a:r>
            <a:r>
              <a:rPr lang="en-GB" dirty="0"/>
              <a:t> </a:t>
            </a:r>
            <a:r>
              <a:rPr lang="en-GB" dirty="0" err="1"/>
              <a:t>mogućnost</a:t>
            </a:r>
            <a:r>
              <a:rPr lang="en-GB" dirty="0"/>
              <a:t> </a:t>
            </a:r>
            <a:r>
              <a:rPr lang="en-GB" dirty="0" err="1"/>
              <a:t>formiranja</a:t>
            </a:r>
            <a:r>
              <a:rPr lang="en-GB" dirty="0"/>
              <a:t> </a:t>
            </a:r>
            <a:r>
              <a:rPr lang="en-GB" dirty="0" err="1"/>
              <a:t>radne</a:t>
            </a:r>
            <a:r>
              <a:rPr lang="en-GB" dirty="0"/>
              <a:t> </a:t>
            </a:r>
            <a:r>
              <a:rPr lang="en-GB" dirty="0" err="1"/>
              <a:t>grupe</a:t>
            </a:r>
            <a:r>
              <a:rPr lang="en-GB" dirty="0"/>
              <a:t> u </a:t>
            </a:r>
            <a:r>
              <a:rPr lang="en-GB" dirty="0" err="1"/>
              <a:t>kojoj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predstavnici</a:t>
            </a:r>
            <a:r>
              <a:rPr lang="en-GB" dirty="0"/>
              <a:t> </a:t>
            </a:r>
            <a:r>
              <a:rPr lang="en-GB" dirty="0" err="1"/>
              <a:t>ključnih</a:t>
            </a:r>
            <a:r>
              <a:rPr lang="en-GB" dirty="0"/>
              <a:t> </a:t>
            </a:r>
            <a:r>
              <a:rPr lang="en-GB" dirty="0" err="1"/>
              <a:t>partnera</a:t>
            </a:r>
            <a:r>
              <a:rPr lang="en-GB" dirty="0"/>
              <a:t> – </a:t>
            </a:r>
            <a:r>
              <a:rPr lang="en-GB" dirty="0" err="1"/>
              <a:t>Centar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stručno</a:t>
            </a:r>
            <a:r>
              <a:rPr lang="en-GB" dirty="0"/>
              <a:t> </a:t>
            </a:r>
            <a:r>
              <a:rPr lang="en-GB" dirty="0" err="1"/>
              <a:t>obrazovanje</a:t>
            </a:r>
            <a:r>
              <a:rPr lang="en-GB" dirty="0"/>
              <a:t>, </a:t>
            </a:r>
            <a:r>
              <a:rPr lang="en-GB" dirty="0" err="1"/>
              <a:t>Zavod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školstvo</a:t>
            </a:r>
            <a:r>
              <a:rPr lang="en-GB" dirty="0"/>
              <a:t>, </a:t>
            </a:r>
            <a:r>
              <a:rPr lang="en-GB" dirty="0" err="1"/>
              <a:t>stručne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,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/>
              <a:t> </a:t>
            </a:r>
            <a:r>
              <a:rPr lang="en-GB" smtClean="0"/>
              <a:t>usaglasiti</a:t>
            </a:r>
            <a:r>
              <a:rPr lang="en-GB" dirty="0" smtClean="0"/>
              <a:t> </a:t>
            </a:r>
            <a:r>
              <a:rPr lang="en-GB" dirty="0" err="1"/>
              <a:t>uloge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odgovornosti</a:t>
            </a:r>
            <a:r>
              <a:rPr lang="en-GB" dirty="0"/>
              <a:t> </a:t>
            </a:r>
            <a:r>
              <a:rPr lang="en-GB" dirty="0" err="1"/>
              <a:t>svake</a:t>
            </a:r>
            <a:r>
              <a:rPr lang="en-GB" dirty="0"/>
              <a:t> </a:t>
            </a:r>
            <a:r>
              <a:rPr lang="en-GB" dirty="0" err="1"/>
              <a:t>uključene</a:t>
            </a:r>
            <a:r>
              <a:rPr lang="en-GB" dirty="0"/>
              <a:t> </a:t>
            </a:r>
            <a:r>
              <a:rPr lang="en-GB" dirty="0" err="1"/>
              <a:t>institucije</a:t>
            </a:r>
            <a:r>
              <a:rPr lang="en-GB" dirty="0" smtClean="0"/>
              <a:t>.</a:t>
            </a:r>
            <a:r>
              <a:rPr lang="sr-Latn-ME" dirty="0" smtClean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3528" y="843558"/>
            <a:ext cx="8424863" cy="3456384"/>
          </a:xfrm>
        </p:spPr>
        <p:txBody>
          <a:bodyPr>
            <a:normAutofit/>
          </a:bodyPr>
          <a:lstStyle/>
          <a:p>
            <a:r>
              <a:rPr lang="en-GB" dirty="0" err="1"/>
              <a:t>Preporuke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nacionalne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 </a:t>
            </a:r>
            <a:r>
              <a:rPr lang="en-GB" dirty="0" err="1"/>
              <a:t>namijenjene</a:t>
            </a:r>
            <a:r>
              <a:rPr lang="en-GB" dirty="0"/>
              <a:t> </a:t>
            </a:r>
            <a:r>
              <a:rPr lang="en-GB" dirty="0" err="1"/>
              <a:t>svim</a:t>
            </a:r>
            <a:r>
              <a:rPr lang="en-GB" dirty="0"/>
              <a:t> </a:t>
            </a:r>
            <a:r>
              <a:rPr lang="en-GB" dirty="0" err="1"/>
              <a:t>nastavnicima</a:t>
            </a:r>
            <a:r>
              <a:rPr lang="en-GB" dirty="0"/>
              <a:t> u </a:t>
            </a:r>
            <a:r>
              <a:rPr lang="en-GB" dirty="0" err="1"/>
              <a:t>stručnom</a:t>
            </a:r>
            <a:r>
              <a:rPr lang="en-GB" dirty="0"/>
              <a:t> </a:t>
            </a:r>
            <a:r>
              <a:rPr lang="en-GB" dirty="0" err="1"/>
              <a:t>obrazovanju</a:t>
            </a:r>
            <a:r>
              <a:rPr lang="en-GB" dirty="0"/>
              <a:t> </a:t>
            </a:r>
            <a:endParaRPr lang="da-DK" dirty="0" smtClean="0"/>
          </a:p>
          <a:p>
            <a:pPr lvl="1"/>
            <a:r>
              <a:rPr lang="sr-Latn-ME" sz="1600" b="1" dirty="0" smtClean="0"/>
              <a:t>Mogućnost 1: </a:t>
            </a:r>
            <a:r>
              <a:rPr lang="en-GB" dirty="0" err="1" smtClean="0"/>
              <a:t>Školski</a:t>
            </a:r>
            <a:r>
              <a:rPr lang="en-GB" dirty="0" smtClean="0"/>
              <a:t> </a:t>
            </a:r>
            <a:r>
              <a:rPr lang="en-GB" dirty="0"/>
              <a:t>portal </a:t>
            </a:r>
            <a:r>
              <a:rPr lang="en-GB" dirty="0" err="1"/>
              <a:t>posjeduje</a:t>
            </a:r>
            <a:r>
              <a:rPr lang="en-GB" dirty="0"/>
              <a:t> </a:t>
            </a:r>
            <a:r>
              <a:rPr lang="en-GB" dirty="0" err="1"/>
              <a:t>tehničke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administrativne</a:t>
            </a:r>
            <a:r>
              <a:rPr lang="en-GB" dirty="0"/>
              <a:t> </a:t>
            </a:r>
            <a:r>
              <a:rPr lang="en-GB" dirty="0" err="1"/>
              <a:t>kapacitete</a:t>
            </a:r>
            <a:r>
              <a:rPr lang="en-GB" dirty="0"/>
              <a:t>, </a:t>
            </a:r>
            <a:r>
              <a:rPr lang="en-GB" dirty="0" err="1"/>
              <a:t>definisan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odgovornosti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menadžment</a:t>
            </a:r>
            <a:r>
              <a:rPr lang="en-GB" dirty="0"/>
              <a:t>. </a:t>
            </a:r>
            <a:r>
              <a:rPr lang="en-GB" dirty="0" err="1"/>
              <a:t>Moguća</a:t>
            </a:r>
            <a:r>
              <a:rPr lang="en-GB" dirty="0"/>
              <a:t> </a:t>
            </a:r>
            <a:r>
              <a:rPr lang="en-GB" dirty="0" err="1"/>
              <a:t>strategija</a:t>
            </a:r>
            <a:r>
              <a:rPr lang="en-GB" dirty="0"/>
              <a:t> bi </a:t>
            </a:r>
            <a:r>
              <a:rPr lang="en-GB" dirty="0" err="1"/>
              <a:t>bila</a:t>
            </a:r>
            <a:r>
              <a:rPr lang="en-GB" dirty="0"/>
              <a:t> </a:t>
            </a:r>
            <a:r>
              <a:rPr lang="en-GB" dirty="0" err="1"/>
              <a:t>proširenje</a:t>
            </a:r>
            <a:r>
              <a:rPr lang="en-GB" dirty="0"/>
              <a:t> </a:t>
            </a:r>
            <a:r>
              <a:rPr lang="en-GB" dirty="0" err="1"/>
              <a:t>obima</a:t>
            </a:r>
            <a:r>
              <a:rPr lang="en-GB" dirty="0"/>
              <a:t>, </a:t>
            </a:r>
            <a:r>
              <a:rPr lang="en-GB" dirty="0" err="1"/>
              <a:t>kapaciteta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 smtClean="0"/>
              <a:t>mreže</a:t>
            </a:r>
            <a:r>
              <a:rPr lang="sr-Latn-ME" dirty="0" smtClean="0"/>
              <a:t> </a:t>
            </a:r>
          </a:p>
          <a:p>
            <a:pPr lvl="1"/>
            <a:r>
              <a:rPr lang="sr-Latn-ME" sz="1600" b="1" dirty="0" smtClean="0"/>
              <a:t>Mogućnost 2</a:t>
            </a:r>
            <a:r>
              <a:rPr lang="sr-Latn-RS" sz="1600" b="1" dirty="0" smtClean="0"/>
              <a:t>: </a:t>
            </a:r>
            <a:r>
              <a:rPr lang="en-GB" dirty="0" err="1" smtClean="0"/>
              <a:t>Alternativni</a:t>
            </a:r>
            <a:r>
              <a:rPr lang="en-GB" dirty="0" smtClean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državnom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 bi bio </a:t>
            </a:r>
            <a:r>
              <a:rPr lang="en-GB" dirty="0" err="1"/>
              <a:t>dizajniranje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elektronske</a:t>
            </a:r>
            <a:r>
              <a:rPr lang="en-GB" dirty="0"/>
              <a:t> </a:t>
            </a:r>
            <a:r>
              <a:rPr lang="en-GB" dirty="0" err="1"/>
              <a:t>resurse</a:t>
            </a:r>
            <a:r>
              <a:rPr lang="en-GB" dirty="0"/>
              <a:t> </a:t>
            </a:r>
            <a:r>
              <a:rPr lang="en-GB" dirty="0" err="1"/>
              <a:t>namijenjene</a:t>
            </a:r>
            <a:r>
              <a:rPr lang="en-GB" dirty="0"/>
              <a:t> </a:t>
            </a:r>
            <a:r>
              <a:rPr lang="en-GB" dirty="0" err="1"/>
              <a:t>isključivo</a:t>
            </a:r>
            <a:r>
              <a:rPr lang="en-GB" dirty="0"/>
              <a:t> </a:t>
            </a:r>
            <a:r>
              <a:rPr lang="en-GB" dirty="0" err="1"/>
              <a:t>nastavnicima</a:t>
            </a:r>
            <a:r>
              <a:rPr lang="en-GB" dirty="0"/>
              <a:t> u </a:t>
            </a:r>
            <a:r>
              <a:rPr lang="en-GB" dirty="0" err="1"/>
              <a:t>stručnom</a:t>
            </a:r>
            <a:r>
              <a:rPr lang="en-GB" dirty="0"/>
              <a:t> </a:t>
            </a:r>
            <a:r>
              <a:rPr lang="en-GB" dirty="0" err="1"/>
              <a:t>obrazovanju</a:t>
            </a:r>
            <a:r>
              <a:rPr lang="en-GB" dirty="0"/>
              <a:t>,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 smtClean="0"/>
              <a:t>nastavnike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9622"/>
            <a:ext cx="8429934" cy="996875"/>
          </a:xfrm>
        </p:spPr>
        <p:txBody>
          <a:bodyPr>
            <a:normAutofit/>
          </a:bodyPr>
          <a:lstStyle/>
          <a:p>
            <a:r>
              <a:rPr lang="sr-Latn-ME" dirty="0" smtClean="0"/>
              <a:t>Šta možemo učiniti da unaprijedimo Školski portal?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5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3528" y="483518"/>
            <a:ext cx="8424863" cy="2664296"/>
          </a:xfrm>
        </p:spPr>
        <p:txBody>
          <a:bodyPr>
            <a:normAutofit/>
          </a:bodyPr>
          <a:lstStyle/>
          <a:p>
            <a:r>
              <a:rPr lang="en-GB" dirty="0" err="1"/>
              <a:t>Preporuke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nacionalnom</a:t>
            </a:r>
            <a:r>
              <a:rPr lang="en-GB" dirty="0"/>
              <a:t> </a:t>
            </a:r>
            <a:r>
              <a:rPr lang="en-GB" dirty="0" err="1"/>
              <a:t>nivou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podršku</a:t>
            </a:r>
            <a:r>
              <a:rPr lang="en-GB" dirty="0"/>
              <a:t> </a:t>
            </a:r>
            <a:r>
              <a:rPr lang="en-GB" dirty="0" err="1"/>
              <a:t>određenim</a:t>
            </a:r>
            <a:r>
              <a:rPr lang="en-GB" dirty="0"/>
              <a:t> </a:t>
            </a:r>
            <a:r>
              <a:rPr lang="en-GB" dirty="0" err="1"/>
              <a:t>inicijativama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preduzećima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vježbu</a:t>
            </a:r>
            <a:r>
              <a:rPr lang="en-GB" dirty="0"/>
              <a:t>, </a:t>
            </a:r>
            <a:r>
              <a:rPr lang="en-GB" dirty="0" err="1"/>
              <a:t>preduzetničkom</a:t>
            </a:r>
            <a:r>
              <a:rPr lang="en-GB" dirty="0"/>
              <a:t> </a:t>
            </a:r>
            <a:r>
              <a:rPr lang="en-GB" dirty="0" err="1"/>
              <a:t>učenju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err="1" smtClean="0"/>
              <a:t>Održavanje</a:t>
            </a:r>
            <a:r>
              <a:rPr lang="en-GB" dirty="0" smtClean="0"/>
              <a:t> </a:t>
            </a:r>
            <a:r>
              <a:rPr lang="en-GB" dirty="0" err="1"/>
              <a:t>skupih</a:t>
            </a:r>
            <a:r>
              <a:rPr lang="en-GB" dirty="0"/>
              <a:t> </a:t>
            </a:r>
            <a:r>
              <a:rPr lang="en-GB" dirty="0" err="1"/>
              <a:t>platformi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zahtijevati</a:t>
            </a:r>
            <a:r>
              <a:rPr lang="en-GB" dirty="0"/>
              <a:t> </a:t>
            </a:r>
            <a:r>
              <a:rPr lang="en-GB" dirty="0" err="1"/>
              <a:t>dodatna</a:t>
            </a:r>
            <a:r>
              <a:rPr lang="en-GB" dirty="0"/>
              <a:t> </a:t>
            </a:r>
            <a:r>
              <a:rPr lang="en-GB" dirty="0" err="1"/>
              <a:t>sredstva</a:t>
            </a:r>
            <a:r>
              <a:rPr lang="en-GB" dirty="0"/>
              <a:t>, pa se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alternativa</a:t>
            </a:r>
            <a:r>
              <a:rPr lang="en-GB" dirty="0"/>
              <a:t> </a:t>
            </a:r>
            <a:r>
              <a:rPr lang="en-GB" dirty="0" err="1"/>
              <a:t>predlaže</a:t>
            </a:r>
            <a:r>
              <a:rPr lang="en-GB" dirty="0"/>
              <a:t> </a:t>
            </a:r>
            <a:r>
              <a:rPr lang="en-GB" dirty="0" err="1"/>
              <a:t>zamjena</a:t>
            </a:r>
            <a:r>
              <a:rPr lang="en-GB" dirty="0"/>
              <a:t> </a:t>
            </a:r>
            <a:r>
              <a:rPr lang="en-GB" dirty="0" err="1"/>
              <a:t>skupog</a:t>
            </a:r>
            <a:r>
              <a:rPr lang="en-GB" dirty="0"/>
              <a:t> </a:t>
            </a:r>
            <a:r>
              <a:rPr lang="en-GB" dirty="0" err="1"/>
              <a:t>softvera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/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hardvera</a:t>
            </a:r>
            <a:r>
              <a:rPr lang="en-GB" dirty="0"/>
              <a:t> </a:t>
            </a:r>
            <a:r>
              <a:rPr lang="en-GB" dirty="0" err="1"/>
              <a:t>jeftinijim</a:t>
            </a:r>
            <a:r>
              <a:rPr lang="en-GB" dirty="0"/>
              <a:t> </a:t>
            </a:r>
            <a:r>
              <a:rPr lang="en-GB" dirty="0" err="1"/>
              <a:t>alternativama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zajednički</a:t>
            </a:r>
            <a:r>
              <a:rPr lang="en-GB" dirty="0"/>
              <a:t> server)</a:t>
            </a:r>
          </a:p>
          <a:p>
            <a:pPr lvl="1"/>
            <a:r>
              <a:rPr lang="en-GB" dirty="0" err="1" smtClean="0"/>
              <a:t>Podsticanje</a:t>
            </a:r>
            <a:r>
              <a:rPr lang="en-GB" dirty="0" smtClean="0"/>
              <a:t> </a:t>
            </a:r>
            <a:r>
              <a:rPr lang="en-GB" dirty="0" err="1"/>
              <a:t>interaktivnosti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, </a:t>
            </a:r>
            <a:r>
              <a:rPr lang="en-GB" dirty="0" err="1"/>
              <a:t>njihovog</a:t>
            </a:r>
            <a:r>
              <a:rPr lang="en-GB" dirty="0"/>
              <a:t> </a:t>
            </a:r>
            <a:r>
              <a:rPr lang="en-GB" dirty="0" err="1"/>
              <a:t>doprinosa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međusobne</a:t>
            </a:r>
            <a:r>
              <a:rPr lang="en-GB" dirty="0"/>
              <a:t> </a:t>
            </a:r>
            <a:r>
              <a:rPr lang="en-GB" dirty="0" err="1"/>
              <a:t>razmjene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tokova</a:t>
            </a:r>
            <a:r>
              <a:rPr lang="en-GB" dirty="0"/>
              <a:t> </a:t>
            </a:r>
            <a:r>
              <a:rPr lang="en-GB" dirty="0" err="1"/>
              <a:t>informacija</a:t>
            </a:r>
            <a:r>
              <a:rPr lang="en-GB" dirty="0"/>
              <a:t> od </a:t>
            </a:r>
            <a:r>
              <a:rPr lang="en-GB" dirty="0" err="1"/>
              <a:t>vrha</a:t>
            </a:r>
            <a:r>
              <a:rPr lang="en-GB" dirty="0"/>
              <a:t> </a:t>
            </a:r>
            <a:r>
              <a:rPr lang="en-GB" dirty="0" err="1"/>
              <a:t>nadolje</a:t>
            </a:r>
            <a:r>
              <a:rPr lang="en-GB" dirty="0"/>
              <a:t> (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primjer</a:t>
            </a:r>
            <a:r>
              <a:rPr lang="en-GB" dirty="0"/>
              <a:t>, </a:t>
            </a:r>
            <a:r>
              <a:rPr lang="en-GB" dirty="0" err="1"/>
              <a:t>korištenjem</a:t>
            </a:r>
            <a:r>
              <a:rPr lang="en-GB" dirty="0"/>
              <a:t> </a:t>
            </a:r>
            <a:r>
              <a:rPr lang="en-GB" dirty="0" err="1"/>
              <a:t>društvenih</a:t>
            </a:r>
            <a:r>
              <a:rPr lang="en-GB" dirty="0"/>
              <a:t> </a:t>
            </a:r>
            <a:r>
              <a:rPr lang="en-GB" dirty="0" err="1"/>
              <a:t>medija</a:t>
            </a:r>
            <a:r>
              <a:rPr lang="en-GB" dirty="0"/>
              <a:t>)</a:t>
            </a:r>
          </a:p>
          <a:p>
            <a:pPr lvl="1"/>
            <a:r>
              <a:rPr lang="en-GB" dirty="0" err="1" smtClean="0"/>
              <a:t>Kad</a:t>
            </a:r>
            <a:r>
              <a:rPr lang="en-GB" dirty="0" smtClean="0"/>
              <a:t> </a:t>
            </a:r>
            <a:r>
              <a:rPr lang="en-GB" dirty="0"/>
              <a:t>god je </a:t>
            </a:r>
            <a:r>
              <a:rPr lang="en-GB" dirty="0" err="1"/>
              <a:t>moguće</a:t>
            </a:r>
            <a:r>
              <a:rPr lang="en-GB" dirty="0"/>
              <a:t> (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gdje</a:t>
            </a:r>
            <a:r>
              <a:rPr lang="en-GB" dirty="0"/>
              <a:t> je </a:t>
            </a:r>
            <a:r>
              <a:rPr lang="en-GB" dirty="0" err="1"/>
              <a:t>prikladno</a:t>
            </a:r>
            <a:r>
              <a:rPr lang="en-GB" dirty="0"/>
              <a:t>),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završetka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proširiti</a:t>
            </a:r>
            <a:r>
              <a:rPr lang="en-GB" dirty="0"/>
              <a:t> </a:t>
            </a:r>
            <a:r>
              <a:rPr lang="en-GB" dirty="0" err="1"/>
              <a:t>mrežu</a:t>
            </a:r>
            <a:r>
              <a:rPr lang="en-GB" dirty="0"/>
              <a:t> </a:t>
            </a:r>
          </a:p>
          <a:p>
            <a:pPr lvl="1"/>
            <a:r>
              <a:rPr lang="en-GB" dirty="0" err="1" smtClean="0"/>
              <a:t>Stimulisanje</a:t>
            </a:r>
            <a:r>
              <a:rPr lang="en-GB" dirty="0" smtClean="0"/>
              <a:t> </a:t>
            </a:r>
            <a:r>
              <a:rPr lang="en-GB" dirty="0" err="1"/>
              <a:t>pokretanja</a:t>
            </a:r>
            <a:r>
              <a:rPr lang="en-GB" dirty="0"/>
              <a:t>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mreža</a:t>
            </a:r>
            <a:r>
              <a:rPr lang="en-GB" dirty="0"/>
              <a:t> </a:t>
            </a:r>
            <a:r>
              <a:rPr lang="en-GB" dirty="0" err="1"/>
              <a:t>kad</a:t>
            </a:r>
            <a:r>
              <a:rPr lang="en-GB" dirty="0"/>
              <a:t> god je to </a:t>
            </a:r>
            <a:r>
              <a:rPr lang="en-GB" dirty="0" err="1"/>
              <a:t>moguće</a:t>
            </a:r>
            <a:r>
              <a:rPr lang="en-GB" dirty="0"/>
              <a:t> </a:t>
            </a:r>
          </a:p>
        </p:txBody>
      </p:sp>
      <p:sp>
        <p:nvSpPr>
          <p:cNvPr id="3" name="Text Placeholder 10"/>
          <p:cNvSpPr txBox="1">
            <a:spLocks/>
          </p:cNvSpPr>
          <p:nvPr/>
        </p:nvSpPr>
        <p:spPr>
          <a:xfrm>
            <a:off x="395536" y="3291830"/>
            <a:ext cx="8424863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GB" sz="1600" cap="all" dirty="0" smtClean="0">
                <a:solidFill>
                  <a:schemeClr val="accent1"/>
                </a:solidFill>
              </a:rPr>
              <a:t>IPA </a:t>
            </a:r>
            <a:r>
              <a:rPr lang="en-GB" sz="1600" cap="all" dirty="0" err="1">
                <a:solidFill>
                  <a:schemeClr val="accent1"/>
                </a:solidFill>
              </a:rPr>
              <a:t>projekat</a:t>
            </a:r>
            <a:r>
              <a:rPr lang="en-GB" sz="1600" cap="all" dirty="0">
                <a:solidFill>
                  <a:schemeClr val="accent1"/>
                </a:solidFill>
              </a:rPr>
              <a:t>, u </a:t>
            </a:r>
            <a:r>
              <a:rPr lang="en-GB" sz="1600" cap="all" dirty="0" err="1">
                <a:solidFill>
                  <a:schemeClr val="accent1"/>
                </a:solidFill>
              </a:rPr>
              <a:t>okviru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kojeg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su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kreirani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novi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obrazovni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programi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za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stručno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obrazovanje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i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sprovedena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obuka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nastavnika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za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njihovu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realizaciju</a:t>
            </a:r>
            <a:r>
              <a:rPr lang="en-GB" sz="1600" cap="all" dirty="0">
                <a:solidFill>
                  <a:schemeClr val="accent1"/>
                </a:solidFill>
              </a:rPr>
              <a:t>, </a:t>
            </a:r>
            <a:r>
              <a:rPr lang="en-GB" sz="1600" cap="all" dirty="0" err="1">
                <a:solidFill>
                  <a:schemeClr val="accent1"/>
                </a:solidFill>
              </a:rPr>
              <a:t>mogao</a:t>
            </a:r>
            <a:r>
              <a:rPr lang="en-GB" sz="1600" cap="all" dirty="0">
                <a:solidFill>
                  <a:schemeClr val="accent1"/>
                </a:solidFill>
              </a:rPr>
              <a:t> bi </a:t>
            </a:r>
            <a:r>
              <a:rPr lang="en-GB" sz="1600" cap="all" dirty="0" err="1">
                <a:solidFill>
                  <a:schemeClr val="accent1"/>
                </a:solidFill>
              </a:rPr>
              <a:t>obezbediti</a:t>
            </a:r>
            <a:r>
              <a:rPr lang="en-GB" sz="1600" cap="all" dirty="0">
                <a:solidFill>
                  <a:schemeClr val="accent1"/>
                </a:solidFill>
              </a:rPr>
              <a:t> dobro </a:t>
            </a:r>
            <a:r>
              <a:rPr lang="en-GB" sz="1600" cap="all" dirty="0" err="1">
                <a:solidFill>
                  <a:schemeClr val="accent1"/>
                </a:solidFill>
              </a:rPr>
              <a:t>definisanu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ciljnu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grupu</a:t>
            </a:r>
            <a:r>
              <a:rPr lang="en-GB" sz="1600" cap="all" dirty="0">
                <a:solidFill>
                  <a:schemeClr val="accent1"/>
                </a:solidFill>
              </a:rPr>
              <a:t> </a:t>
            </a:r>
            <a:r>
              <a:rPr lang="en-GB" sz="1600" cap="all" dirty="0" err="1">
                <a:solidFill>
                  <a:schemeClr val="accent1"/>
                </a:solidFill>
              </a:rPr>
              <a:t>za</a:t>
            </a:r>
            <a:r>
              <a:rPr lang="en-GB" sz="1600" cap="all" dirty="0">
                <a:solidFill>
                  <a:schemeClr val="accent1"/>
                </a:solidFill>
              </a:rPr>
              <a:t> on-line </a:t>
            </a:r>
            <a:r>
              <a:rPr lang="en-GB" sz="1600" cap="all" dirty="0" err="1" smtClean="0">
                <a:solidFill>
                  <a:schemeClr val="accent1"/>
                </a:solidFill>
              </a:rPr>
              <a:t>mrežu</a:t>
            </a:r>
            <a:endParaRPr lang="en-GB" sz="1600" cap="all" dirty="0" smtClean="0">
              <a:solidFill>
                <a:schemeClr val="accent1"/>
              </a:solidFill>
            </a:endParaRPr>
          </a:p>
          <a:p>
            <a:pPr marL="355600" marR="0" lvl="1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>
                <a:tab pos="355600" algn="l"/>
              </a:tabLst>
              <a:defRPr/>
            </a:pPr>
            <a:endParaRPr kumimoji="0" lang="sr-Latn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1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>
                <a:tab pos="355600" algn="l"/>
              </a:tabLst>
              <a:defRPr/>
            </a:pPr>
            <a:endParaRPr kumimoji="0" lang="sr-Latn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19622"/>
            <a:ext cx="8429934" cy="996875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Šta možemo učiniti da unaprijedimo </a:t>
            </a:r>
            <a:r>
              <a:rPr lang="pl-PL" dirty="0" smtClean="0"/>
              <a:t>platforme za </a:t>
            </a:r>
            <a:r>
              <a:rPr lang="pl-PL" dirty="0"/>
              <a:t>podršku </a:t>
            </a:r>
            <a:r>
              <a:rPr lang="pl-PL" dirty="0" smtClean="0"/>
              <a:t>inicijativama i kako da osiguramo održivost?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9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3528" y="843558"/>
            <a:ext cx="8424863" cy="3456384"/>
          </a:xfrm>
        </p:spPr>
        <p:txBody>
          <a:bodyPr>
            <a:normAutofit/>
          </a:bodyPr>
          <a:lstStyle/>
          <a:p>
            <a:r>
              <a:rPr lang="en-GB" dirty="0" err="1"/>
              <a:t>Preporuke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školske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 </a:t>
            </a:r>
            <a:endParaRPr lang="da-DK" dirty="0" smtClean="0"/>
          </a:p>
          <a:p>
            <a:pPr lvl="1"/>
            <a:endParaRPr lang="en-GB" dirty="0" smtClean="0"/>
          </a:p>
          <a:p>
            <a:pPr lvl="1"/>
            <a:r>
              <a:rPr lang="en-GB" dirty="0" err="1" smtClean="0"/>
              <a:t>Učenje</a:t>
            </a:r>
            <a:r>
              <a:rPr lang="en-GB" dirty="0" smtClean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primjera</a:t>
            </a:r>
            <a:r>
              <a:rPr lang="en-GB" dirty="0"/>
              <a:t> </a:t>
            </a:r>
            <a:r>
              <a:rPr lang="en-GB" dirty="0" err="1"/>
              <a:t>dobre</a:t>
            </a:r>
            <a:r>
              <a:rPr lang="en-GB" dirty="0"/>
              <a:t> </a:t>
            </a:r>
            <a:r>
              <a:rPr lang="en-GB" dirty="0" err="1"/>
              <a:t>prakse</a:t>
            </a:r>
            <a:r>
              <a:rPr lang="en-GB" dirty="0"/>
              <a:t> – </a:t>
            </a:r>
            <a:r>
              <a:rPr lang="en-GB" dirty="0" err="1"/>
              <a:t>crnogorskih</a:t>
            </a:r>
            <a:r>
              <a:rPr lang="en-GB" dirty="0"/>
              <a:t> </a:t>
            </a:r>
            <a:r>
              <a:rPr lang="en-GB" dirty="0" err="1"/>
              <a:t>škola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uvele</a:t>
            </a:r>
            <a:r>
              <a:rPr lang="en-GB" dirty="0"/>
              <a:t> on-line </a:t>
            </a:r>
            <a:r>
              <a:rPr lang="en-GB" dirty="0" err="1"/>
              <a:t>razmjenu</a:t>
            </a:r>
            <a:r>
              <a:rPr lang="en-GB" dirty="0"/>
              <a:t> </a:t>
            </a:r>
            <a:r>
              <a:rPr lang="en-GB" dirty="0" err="1"/>
              <a:t>materijala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nastavu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učenje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kreiraju</a:t>
            </a:r>
            <a:r>
              <a:rPr lang="en-GB" dirty="0"/>
              <a:t> on-line </a:t>
            </a:r>
            <a:r>
              <a:rPr lang="en-GB" dirty="0" err="1"/>
              <a:t>resurse</a:t>
            </a:r>
            <a:r>
              <a:rPr lang="en-GB" dirty="0"/>
              <a:t> </a:t>
            </a:r>
          </a:p>
          <a:p>
            <a:pPr lvl="1"/>
            <a:r>
              <a:rPr lang="en-GB" dirty="0" err="1" smtClean="0"/>
              <a:t>Istražiti</a:t>
            </a:r>
            <a:r>
              <a:rPr lang="en-GB" dirty="0" smtClean="0"/>
              <a:t> </a:t>
            </a:r>
            <a:r>
              <a:rPr lang="en-GB" dirty="0" err="1"/>
              <a:t>besplatne</a:t>
            </a:r>
            <a:r>
              <a:rPr lang="en-GB" dirty="0"/>
              <a:t> LMS </a:t>
            </a:r>
            <a:r>
              <a:rPr lang="en-GB" dirty="0" err="1"/>
              <a:t>opcije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 Moodle </a:t>
            </a:r>
            <a:r>
              <a:rPr lang="en-GB" dirty="0" err="1"/>
              <a:t>i</a:t>
            </a:r>
            <a:r>
              <a:rPr lang="en-GB" dirty="0"/>
              <a:t> Edmodo)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omogućavaju</a:t>
            </a:r>
            <a:r>
              <a:rPr lang="en-GB" dirty="0"/>
              <a:t> </a:t>
            </a:r>
            <a:r>
              <a:rPr lang="en-GB" dirty="0" err="1"/>
              <a:t>nastavnicima</a:t>
            </a:r>
            <a:r>
              <a:rPr lang="en-GB" dirty="0"/>
              <a:t> da </a:t>
            </a:r>
            <a:r>
              <a:rPr lang="en-GB" dirty="0" err="1"/>
              <a:t>dizajniraju</a:t>
            </a:r>
            <a:r>
              <a:rPr lang="en-GB" dirty="0"/>
              <a:t> </a:t>
            </a:r>
            <a:r>
              <a:rPr lang="en-GB" dirty="0" err="1"/>
              <a:t>materijale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učenje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komuniciraju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učenicima</a:t>
            </a:r>
            <a:r>
              <a:rPr lang="en-GB" dirty="0"/>
              <a:t> online</a:t>
            </a:r>
          </a:p>
          <a:p>
            <a:pPr lvl="1"/>
            <a:r>
              <a:rPr lang="en-GB" dirty="0" err="1" smtClean="0"/>
              <a:t>Iskoristiti</a:t>
            </a:r>
            <a:r>
              <a:rPr lang="en-GB" dirty="0" smtClean="0"/>
              <a:t> </a:t>
            </a:r>
            <a:r>
              <a:rPr lang="en-GB" dirty="0" err="1"/>
              <a:t>potencijal</a:t>
            </a:r>
            <a:r>
              <a:rPr lang="en-GB" dirty="0"/>
              <a:t> </a:t>
            </a:r>
            <a:r>
              <a:rPr lang="en-GB" dirty="0" err="1"/>
              <a:t>društvenih</a:t>
            </a:r>
            <a:r>
              <a:rPr lang="en-GB" dirty="0"/>
              <a:t> </a:t>
            </a:r>
            <a:r>
              <a:rPr lang="en-GB" dirty="0" err="1"/>
              <a:t>mreža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poboljšanje</a:t>
            </a:r>
            <a:r>
              <a:rPr lang="en-GB" dirty="0"/>
              <a:t> </a:t>
            </a:r>
            <a:r>
              <a:rPr lang="en-GB" dirty="0" err="1"/>
              <a:t>komunikacije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školskih</a:t>
            </a:r>
            <a:r>
              <a:rPr lang="en-GB" dirty="0"/>
              <a:t> </a:t>
            </a:r>
            <a:r>
              <a:rPr lang="en-GB" dirty="0" err="1" smtClean="0"/>
              <a:t>zajednica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Blu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725</Words>
  <Application>Microsoft Office PowerPoint</Application>
  <PresentationFormat>On-screen Show (16:9)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Wingdings</vt:lpstr>
      <vt:lpstr>Arial</vt:lpstr>
      <vt:lpstr>Montreal-DemiBold</vt:lpstr>
      <vt:lpstr>Calibri</vt:lpstr>
      <vt:lpstr>Blue Theme</vt:lpstr>
      <vt:lpstr>Green Theme</vt:lpstr>
      <vt:lpstr>Orange Theme</vt:lpstr>
      <vt:lpstr>Yellow Theme</vt:lpstr>
      <vt:lpstr>PREPORUKE ZA POTENCIJALNE PILOT MREŽE</vt:lpstr>
      <vt:lpstr>nastavnici</vt:lpstr>
      <vt:lpstr>Tehničke mogućnosti koje treba uzeti u razmatranje:</vt:lpstr>
      <vt:lpstr>Upravljanje platformom, institucionalna i pitanja povezana sa finansiranjem </vt:lpstr>
      <vt:lpstr>PowerPoint Presentation</vt:lpstr>
      <vt:lpstr>Šta možemo učiniti da unaprijedimo Školski portal? </vt:lpstr>
      <vt:lpstr>PowerPoint Presentation</vt:lpstr>
      <vt:lpstr>Šta možemo učiniti da unaprijedimo platforme za podršku inicijativama i kako da osiguramo održivost? </vt:lpstr>
      <vt:lpstr>PowerPoint Presentation</vt:lpstr>
      <vt:lpstr>Kako treba da izgledaju školske platfore? </vt:lpstr>
      <vt:lpstr>podrška Evropske trening fondacije </vt:lpstr>
      <vt:lpstr>PowerPoint Presentation</vt:lpstr>
      <vt:lpstr>Na šta evropska trening fondacija treba da se fokusira?</vt:lpstr>
      <vt:lpstr>Hvala!</vt:lpstr>
    </vt:vector>
  </TitlesOfParts>
  <Company>Article 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Leclezio</dc:creator>
  <cp:lastModifiedBy>Windows User</cp:lastModifiedBy>
  <cp:revision>173</cp:revision>
  <cp:lastPrinted>2012-09-14T09:51:53Z</cp:lastPrinted>
  <dcterms:created xsi:type="dcterms:W3CDTF">2012-09-13T11:45:23Z</dcterms:created>
  <dcterms:modified xsi:type="dcterms:W3CDTF">2017-10-10T19:52:52Z</dcterms:modified>
</cp:coreProperties>
</file>