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3662" r:id="rId2"/>
    <p:sldMasterId id="2147483669" r:id="rId3"/>
    <p:sldMasterId id="2147483676" r:id="rId4"/>
  </p:sldMasterIdLst>
  <p:notesMasterIdLst>
    <p:notesMasterId r:id="rId21"/>
  </p:notesMasterIdLst>
  <p:handoutMasterIdLst>
    <p:handoutMasterId r:id="rId22"/>
  </p:handoutMasterIdLst>
  <p:sldIdLst>
    <p:sldId id="289" r:id="rId5"/>
    <p:sldId id="290" r:id="rId6"/>
    <p:sldId id="291" r:id="rId7"/>
    <p:sldId id="295" r:id="rId8"/>
    <p:sldId id="307" r:id="rId9"/>
    <p:sldId id="296" r:id="rId10"/>
    <p:sldId id="299" r:id="rId11"/>
    <p:sldId id="301" r:id="rId12"/>
    <p:sldId id="309" r:id="rId13"/>
    <p:sldId id="311" r:id="rId14"/>
    <p:sldId id="312" r:id="rId15"/>
    <p:sldId id="313" r:id="rId16"/>
    <p:sldId id="314" r:id="rId17"/>
    <p:sldId id="315" r:id="rId18"/>
    <p:sldId id="308" r:id="rId19"/>
    <p:sldId id="316" r:id="rId20"/>
  </p:sldIdLst>
  <p:sldSz cx="9144000" cy="5143500" type="screen16x9"/>
  <p:notesSz cx="6794500" cy="9931400"/>
  <p:embeddedFontLst>
    <p:embeddedFont>
      <p:font typeface="Montreal-DemiBold" panose="020B0604020202020204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5">
          <p15:clr>
            <a:srgbClr val="A4A3A4"/>
          </p15:clr>
        </p15:guide>
        <p15:guide id="2" orient="horz" pos="808">
          <p15:clr>
            <a:srgbClr val="A4A3A4"/>
          </p15:clr>
        </p15:guide>
        <p15:guide id="3" orient="horz" pos="2674">
          <p15:clr>
            <a:srgbClr val="A4A3A4"/>
          </p15:clr>
        </p15:guide>
        <p15:guide id="4" orient="horz" pos="123">
          <p15:clr>
            <a:srgbClr val="A4A3A4"/>
          </p15:clr>
        </p15:guide>
        <p15:guide id="5" pos="2880">
          <p15:clr>
            <a:srgbClr val="A4A3A4"/>
          </p15:clr>
        </p15:guide>
        <p15:guide id="6" pos="5759">
          <p15:clr>
            <a:srgbClr val="A4A3A4"/>
          </p15:clr>
        </p15:guide>
        <p15:guide id="7" pos="204">
          <p15:clr>
            <a:srgbClr val="A4A3A4"/>
          </p15:clr>
        </p15:guide>
        <p15:guide id="8" pos="5511">
          <p15:clr>
            <a:srgbClr val="A4A3A4"/>
          </p15:clr>
        </p15:guide>
        <p15:guide id="9" pos="56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EC2E"/>
    <a:srgbClr val="FEBC11"/>
    <a:srgbClr val="F58233"/>
    <a:srgbClr val="C81524"/>
    <a:srgbClr val="96BF3D"/>
    <a:srgbClr val="732368"/>
    <a:srgbClr val="C9D22C"/>
    <a:srgbClr val="66BED6"/>
    <a:srgbClr val="99D1E2"/>
    <a:srgbClr val="81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5" autoAdjust="0"/>
    <p:restoredTop sz="93853" autoAdjust="0"/>
  </p:normalViewPr>
  <p:slideViewPr>
    <p:cSldViewPr>
      <p:cViewPr varScale="1">
        <p:scale>
          <a:sx n="92" d="100"/>
          <a:sy n="92" d="100"/>
        </p:scale>
        <p:origin x="954" y="84"/>
      </p:cViewPr>
      <p:guideLst>
        <p:guide orient="horz" pos="1665"/>
        <p:guide orient="horz" pos="808"/>
        <p:guide orient="horz" pos="2674"/>
        <p:guide orient="horz" pos="123"/>
        <p:guide pos="2880"/>
        <p:guide pos="5759"/>
        <p:guide pos="204"/>
        <p:guide pos="5511"/>
        <p:guide pos="560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1" d="100"/>
          <a:sy n="61" d="100"/>
        </p:scale>
        <p:origin x="-2922" y="-96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835C8-BB37-4429-9A1B-ACF14AE7E7D6}" type="datetimeFigureOut">
              <a:rPr lang="en-GB" smtClean="0"/>
              <a:pPr/>
              <a:t>10/10/2017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85194-D133-4B33-AAB3-837EB8B59E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079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D398E-25CB-40CF-A09E-EE5459CE508C}" type="datetimeFigureOut">
              <a:rPr lang="en-GB" smtClean="0"/>
              <a:pPr/>
              <a:t>10/10/2017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C38AD-272E-49C6-9EDF-AC09A3477B4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691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4"/>
          <p:cNvGrpSpPr>
            <a:grpSpLocks noChangeAspect="1"/>
          </p:cNvGrpSpPr>
          <p:nvPr userDrawn="1"/>
        </p:nvGrpSpPr>
        <p:grpSpPr bwMode="auto">
          <a:xfrm>
            <a:off x="239998" y="195487"/>
            <a:ext cx="8664019" cy="4244758"/>
            <a:chOff x="0" y="209"/>
            <a:chExt cx="5760" cy="2822"/>
          </a:xfrm>
          <a:effectLst>
            <a:outerShdw blurRad="101600" dist="38100" dir="2700000" algn="t" rotWithShape="0">
              <a:schemeClr val="tx2">
                <a:alpha val="75000"/>
              </a:schemeClr>
            </a:outerShdw>
          </a:effectLst>
        </p:grpSpPr>
        <p:sp>
          <p:nvSpPr>
            <p:cNvPr id="3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211"/>
              <a:ext cx="5760" cy="2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5"/>
            <p:cNvSpPr>
              <a:spLocks noEditPoints="1"/>
            </p:cNvSpPr>
            <p:nvPr userDrawn="1"/>
          </p:nvSpPr>
          <p:spPr bwMode="auto">
            <a:xfrm>
              <a:off x="1" y="209"/>
              <a:ext cx="5757" cy="2822"/>
            </a:xfrm>
            <a:custGeom>
              <a:avLst/>
              <a:gdLst>
                <a:gd name="T0" fmla="*/ 1717 w 3841"/>
                <a:gd name="T1" fmla="*/ 0 h 1880"/>
                <a:gd name="T2" fmla="*/ 0 w 3841"/>
                <a:gd name="T3" fmla="*/ 48 h 1880"/>
                <a:gd name="T4" fmla="*/ 1717 w 3841"/>
                <a:gd name="T5" fmla="*/ 1880 h 1880"/>
                <a:gd name="T6" fmla="*/ 2572 w 3841"/>
                <a:gd name="T7" fmla="*/ 1855 h 1880"/>
                <a:gd name="T8" fmla="*/ 2573 w 3841"/>
                <a:gd name="T9" fmla="*/ 1781 h 1880"/>
                <a:gd name="T10" fmla="*/ 2562 w 3841"/>
                <a:gd name="T11" fmla="*/ 1631 h 1880"/>
                <a:gd name="T12" fmla="*/ 2572 w 3841"/>
                <a:gd name="T13" fmla="*/ 1368 h 1880"/>
                <a:gd name="T14" fmla="*/ 2575 w 3841"/>
                <a:gd name="T15" fmla="*/ 1198 h 1880"/>
                <a:gd name="T16" fmla="*/ 2574 w 3841"/>
                <a:gd name="T17" fmla="*/ 1094 h 1880"/>
                <a:gd name="T18" fmla="*/ 2559 w 3841"/>
                <a:gd name="T19" fmla="*/ 902 h 1880"/>
                <a:gd name="T20" fmla="*/ 2591 w 3841"/>
                <a:gd name="T21" fmla="*/ 870 h 1880"/>
                <a:gd name="T22" fmla="*/ 2609 w 3841"/>
                <a:gd name="T23" fmla="*/ 887 h 1880"/>
                <a:gd name="T24" fmla="*/ 2662 w 3841"/>
                <a:gd name="T25" fmla="*/ 931 h 1880"/>
                <a:gd name="T26" fmla="*/ 2723 w 3841"/>
                <a:gd name="T27" fmla="*/ 989 h 1880"/>
                <a:gd name="T28" fmla="*/ 2737 w 3841"/>
                <a:gd name="T29" fmla="*/ 1052 h 1880"/>
                <a:gd name="T30" fmla="*/ 2754 w 3841"/>
                <a:gd name="T31" fmla="*/ 1048 h 1880"/>
                <a:gd name="T32" fmla="*/ 2808 w 3841"/>
                <a:gd name="T33" fmla="*/ 893 h 1880"/>
                <a:gd name="T34" fmla="*/ 2881 w 3841"/>
                <a:gd name="T35" fmla="*/ 919 h 1880"/>
                <a:gd name="T36" fmla="*/ 2896 w 3841"/>
                <a:gd name="T37" fmla="*/ 1083 h 1880"/>
                <a:gd name="T38" fmla="*/ 2859 w 3841"/>
                <a:gd name="T39" fmla="*/ 1098 h 1880"/>
                <a:gd name="T40" fmla="*/ 2835 w 3841"/>
                <a:gd name="T41" fmla="*/ 1104 h 1880"/>
                <a:gd name="T42" fmla="*/ 2777 w 3841"/>
                <a:gd name="T43" fmla="*/ 1152 h 1880"/>
                <a:gd name="T44" fmla="*/ 2738 w 3841"/>
                <a:gd name="T45" fmla="*/ 1201 h 1880"/>
                <a:gd name="T46" fmla="*/ 2769 w 3841"/>
                <a:gd name="T47" fmla="*/ 1434 h 1880"/>
                <a:gd name="T48" fmla="*/ 2778 w 3841"/>
                <a:gd name="T49" fmla="*/ 1567 h 1880"/>
                <a:gd name="T50" fmla="*/ 2822 w 3841"/>
                <a:gd name="T51" fmla="*/ 1806 h 1880"/>
                <a:gd name="T52" fmla="*/ 2876 w 3841"/>
                <a:gd name="T53" fmla="*/ 1843 h 1880"/>
                <a:gd name="T54" fmla="*/ 2774 w 3841"/>
                <a:gd name="T55" fmla="*/ 1808 h 1880"/>
                <a:gd name="T56" fmla="*/ 2748 w 3841"/>
                <a:gd name="T57" fmla="*/ 1842 h 1880"/>
                <a:gd name="T58" fmla="*/ 2734 w 3841"/>
                <a:gd name="T59" fmla="*/ 1770 h 1880"/>
                <a:gd name="T60" fmla="*/ 2737 w 3841"/>
                <a:gd name="T61" fmla="*/ 1683 h 1880"/>
                <a:gd name="T62" fmla="*/ 2667 w 3841"/>
                <a:gd name="T63" fmla="*/ 1556 h 1880"/>
                <a:gd name="T64" fmla="*/ 2631 w 3841"/>
                <a:gd name="T65" fmla="*/ 1697 h 1880"/>
                <a:gd name="T66" fmla="*/ 2659 w 3841"/>
                <a:gd name="T67" fmla="*/ 1855 h 1880"/>
                <a:gd name="T68" fmla="*/ 3678 w 3841"/>
                <a:gd name="T69" fmla="*/ 1865 h 1880"/>
                <a:gd name="T70" fmla="*/ 3671 w 3841"/>
                <a:gd name="T71" fmla="*/ 1785 h 1880"/>
                <a:gd name="T72" fmla="*/ 3646 w 3841"/>
                <a:gd name="T73" fmla="*/ 1608 h 1880"/>
                <a:gd name="T74" fmla="*/ 3587 w 3841"/>
                <a:gd name="T75" fmla="*/ 1522 h 1880"/>
                <a:gd name="T76" fmla="*/ 3543 w 3841"/>
                <a:gd name="T77" fmla="*/ 1468 h 1880"/>
                <a:gd name="T78" fmla="*/ 3542 w 3841"/>
                <a:gd name="T79" fmla="*/ 1359 h 1880"/>
                <a:gd name="T80" fmla="*/ 3539 w 3841"/>
                <a:gd name="T81" fmla="*/ 1267 h 1880"/>
                <a:gd name="T82" fmla="*/ 3549 w 3841"/>
                <a:gd name="T83" fmla="*/ 1126 h 1880"/>
                <a:gd name="T84" fmla="*/ 3599 w 3841"/>
                <a:gd name="T85" fmla="*/ 993 h 1880"/>
                <a:gd name="T86" fmla="*/ 3644 w 3841"/>
                <a:gd name="T87" fmla="*/ 920 h 1880"/>
                <a:gd name="T88" fmla="*/ 3654 w 3841"/>
                <a:gd name="T89" fmla="*/ 828 h 1880"/>
                <a:gd name="T90" fmla="*/ 3717 w 3841"/>
                <a:gd name="T91" fmla="*/ 935 h 1880"/>
                <a:gd name="T92" fmla="*/ 3783 w 3841"/>
                <a:gd name="T93" fmla="*/ 966 h 1880"/>
                <a:gd name="T94" fmla="*/ 3796 w 3841"/>
                <a:gd name="T95" fmla="*/ 1124 h 1880"/>
                <a:gd name="T96" fmla="*/ 3841 w 3841"/>
                <a:gd name="T97" fmla="*/ 1215 h 1880"/>
                <a:gd name="T98" fmla="*/ 2688 w 3841"/>
                <a:gd name="T99" fmla="*/ 845 h 1880"/>
                <a:gd name="T100" fmla="*/ 2652 w 3841"/>
                <a:gd name="T101" fmla="*/ 900 h 1880"/>
                <a:gd name="T102" fmla="*/ 2649 w 3841"/>
                <a:gd name="T103" fmla="*/ 906 h 1880"/>
                <a:gd name="T104" fmla="*/ 2607 w 3841"/>
                <a:gd name="T105" fmla="*/ 881 h 1880"/>
                <a:gd name="T106" fmla="*/ 2598 w 3841"/>
                <a:gd name="T107" fmla="*/ 860 h 1880"/>
                <a:gd name="T108" fmla="*/ 2580 w 3841"/>
                <a:gd name="T109" fmla="*/ 837 h 1880"/>
                <a:gd name="T110" fmla="*/ 2574 w 3841"/>
                <a:gd name="T111" fmla="*/ 815 h 1880"/>
                <a:gd name="T112" fmla="*/ 2578 w 3841"/>
                <a:gd name="T113" fmla="*/ 790 h 1880"/>
                <a:gd name="T114" fmla="*/ 2610 w 3841"/>
                <a:gd name="T115" fmla="*/ 735 h 1880"/>
                <a:gd name="T116" fmla="*/ 2675 w 3841"/>
                <a:gd name="T117" fmla="*/ 743 h 1880"/>
                <a:gd name="T118" fmla="*/ 2687 w 3841"/>
                <a:gd name="T119" fmla="*/ 778 h 1880"/>
                <a:gd name="T120" fmla="*/ 2688 w 3841"/>
                <a:gd name="T121" fmla="*/ 798 h 1880"/>
                <a:gd name="T122" fmla="*/ 2689 w 3841"/>
                <a:gd name="T123" fmla="*/ 817 h 1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41" h="1880">
                  <a:moveTo>
                    <a:pt x="3791" y="0"/>
                  </a:moveTo>
                  <a:cubicBezTo>
                    <a:pt x="2014" y="0"/>
                    <a:pt x="2014" y="0"/>
                    <a:pt x="2014" y="0"/>
                  </a:cubicBezTo>
                  <a:cubicBezTo>
                    <a:pt x="1788" y="0"/>
                    <a:pt x="1788" y="0"/>
                    <a:pt x="1788" y="0"/>
                  </a:cubicBezTo>
                  <a:cubicBezTo>
                    <a:pt x="1717" y="0"/>
                    <a:pt x="1717" y="0"/>
                    <a:pt x="1717" y="0"/>
                  </a:cubicBezTo>
                  <a:cubicBezTo>
                    <a:pt x="1667" y="0"/>
                    <a:pt x="1667" y="0"/>
                    <a:pt x="1667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1369"/>
                    <a:pt x="0" y="1369"/>
                    <a:pt x="0" y="1369"/>
                  </a:cubicBezTo>
                  <a:cubicBezTo>
                    <a:pt x="0" y="1832"/>
                    <a:pt x="0" y="1832"/>
                    <a:pt x="0" y="1832"/>
                  </a:cubicBezTo>
                  <a:cubicBezTo>
                    <a:pt x="0" y="1858"/>
                    <a:pt x="22" y="1880"/>
                    <a:pt x="48" y="1880"/>
                  </a:cubicBezTo>
                  <a:cubicBezTo>
                    <a:pt x="1717" y="1880"/>
                    <a:pt x="1717" y="1880"/>
                    <a:pt x="1717" y="1880"/>
                  </a:cubicBezTo>
                  <a:cubicBezTo>
                    <a:pt x="1788" y="1880"/>
                    <a:pt x="1788" y="1880"/>
                    <a:pt x="1788" y="1880"/>
                  </a:cubicBezTo>
                  <a:cubicBezTo>
                    <a:pt x="2573" y="1880"/>
                    <a:pt x="2573" y="1880"/>
                    <a:pt x="2573" y="1880"/>
                  </a:cubicBezTo>
                  <a:cubicBezTo>
                    <a:pt x="2572" y="1880"/>
                    <a:pt x="2572" y="1879"/>
                    <a:pt x="2572" y="1879"/>
                  </a:cubicBezTo>
                  <a:cubicBezTo>
                    <a:pt x="2572" y="1877"/>
                    <a:pt x="2573" y="1860"/>
                    <a:pt x="2572" y="1855"/>
                  </a:cubicBezTo>
                  <a:cubicBezTo>
                    <a:pt x="2572" y="1851"/>
                    <a:pt x="2570" y="1836"/>
                    <a:pt x="2568" y="1833"/>
                  </a:cubicBezTo>
                  <a:cubicBezTo>
                    <a:pt x="2566" y="1829"/>
                    <a:pt x="2563" y="1824"/>
                    <a:pt x="2561" y="1821"/>
                  </a:cubicBezTo>
                  <a:cubicBezTo>
                    <a:pt x="2560" y="1818"/>
                    <a:pt x="2557" y="1811"/>
                    <a:pt x="2560" y="1801"/>
                  </a:cubicBezTo>
                  <a:cubicBezTo>
                    <a:pt x="2563" y="1790"/>
                    <a:pt x="2572" y="1783"/>
                    <a:pt x="2573" y="1781"/>
                  </a:cubicBezTo>
                  <a:cubicBezTo>
                    <a:pt x="2575" y="1779"/>
                    <a:pt x="2576" y="1779"/>
                    <a:pt x="2576" y="1779"/>
                  </a:cubicBezTo>
                  <a:cubicBezTo>
                    <a:pt x="2576" y="1779"/>
                    <a:pt x="2581" y="1771"/>
                    <a:pt x="2581" y="1763"/>
                  </a:cubicBezTo>
                  <a:cubicBezTo>
                    <a:pt x="2582" y="1754"/>
                    <a:pt x="2580" y="1735"/>
                    <a:pt x="2576" y="1717"/>
                  </a:cubicBezTo>
                  <a:cubicBezTo>
                    <a:pt x="2572" y="1698"/>
                    <a:pt x="2561" y="1652"/>
                    <a:pt x="2562" y="1631"/>
                  </a:cubicBezTo>
                  <a:cubicBezTo>
                    <a:pt x="2564" y="1611"/>
                    <a:pt x="2577" y="1567"/>
                    <a:pt x="2577" y="1567"/>
                  </a:cubicBezTo>
                  <a:cubicBezTo>
                    <a:pt x="2577" y="1567"/>
                    <a:pt x="2566" y="1566"/>
                    <a:pt x="2563" y="1566"/>
                  </a:cubicBezTo>
                  <a:cubicBezTo>
                    <a:pt x="2561" y="1566"/>
                    <a:pt x="2557" y="1563"/>
                    <a:pt x="2557" y="1563"/>
                  </a:cubicBezTo>
                  <a:cubicBezTo>
                    <a:pt x="2557" y="1563"/>
                    <a:pt x="2575" y="1403"/>
                    <a:pt x="2572" y="1368"/>
                  </a:cubicBezTo>
                  <a:cubicBezTo>
                    <a:pt x="2570" y="1332"/>
                    <a:pt x="2561" y="1330"/>
                    <a:pt x="2559" y="1304"/>
                  </a:cubicBezTo>
                  <a:cubicBezTo>
                    <a:pt x="2557" y="1278"/>
                    <a:pt x="2562" y="1258"/>
                    <a:pt x="2562" y="1258"/>
                  </a:cubicBezTo>
                  <a:cubicBezTo>
                    <a:pt x="2558" y="1257"/>
                    <a:pt x="2558" y="1257"/>
                    <a:pt x="2558" y="1257"/>
                  </a:cubicBezTo>
                  <a:cubicBezTo>
                    <a:pt x="2558" y="1257"/>
                    <a:pt x="2568" y="1215"/>
                    <a:pt x="2575" y="1198"/>
                  </a:cubicBezTo>
                  <a:cubicBezTo>
                    <a:pt x="2582" y="1181"/>
                    <a:pt x="2586" y="1155"/>
                    <a:pt x="2587" y="1151"/>
                  </a:cubicBezTo>
                  <a:cubicBezTo>
                    <a:pt x="2588" y="1147"/>
                    <a:pt x="2584" y="1146"/>
                    <a:pt x="2584" y="1143"/>
                  </a:cubicBezTo>
                  <a:cubicBezTo>
                    <a:pt x="2584" y="1140"/>
                    <a:pt x="2583" y="1133"/>
                    <a:pt x="2583" y="1128"/>
                  </a:cubicBezTo>
                  <a:cubicBezTo>
                    <a:pt x="2582" y="1123"/>
                    <a:pt x="2578" y="1108"/>
                    <a:pt x="2574" y="1094"/>
                  </a:cubicBezTo>
                  <a:cubicBezTo>
                    <a:pt x="2570" y="1081"/>
                    <a:pt x="2557" y="1042"/>
                    <a:pt x="2553" y="1032"/>
                  </a:cubicBezTo>
                  <a:cubicBezTo>
                    <a:pt x="2549" y="1022"/>
                    <a:pt x="2543" y="1008"/>
                    <a:pt x="2540" y="997"/>
                  </a:cubicBezTo>
                  <a:cubicBezTo>
                    <a:pt x="2537" y="987"/>
                    <a:pt x="2535" y="963"/>
                    <a:pt x="2538" y="942"/>
                  </a:cubicBezTo>
                  <a:cubicBezTo>
                    <a:pt x="2541" y="922"/>
                    <a:pt x="2555" y="904"/>
                    <a:pt x="2559" y="902"/>
                  </a:cubicBezTo>
                  <a:cubicBezTo>
                    <a:pt x="2564" y="900"/>
                    <a:pt x="2577" y="897"/>
                    <a:pt x="2577" y="897"/>
                  </a:cubicBezTo>
                  <a:cubicBezTo>
                    <a:pt x="2580" y="894"/>
                    <a:pt x="2580" y="894"/>
                    <a:pt x="2580" y="894"/>
                  </a:cubicBezTo>
                  <a:cubicBezTo>
                    <a:pt x="2580" y="892"/>
                    <a:pt x="2580" y="892"/>
                    <a:pt x="2580" y="892"/>
                  </a:cubicBezTo>
                  <a:cubicBezTo>
                    <a:pt x="2591" y="870"/>
                    <a:pt x="2591" y="870"/>
                    <a:pt x="2591" y="870"/>
                  </a:cubicBezTo>
                  <a:cubicBezTo>
                    <a:pt x="2594" y="870"/>
                    <a:pt x="2594" y="870"/>
                    <a:pt x="2594" y="870"/>
                  </a:cubicBezTo>
                  <a:cubicBezTo>
                    <a:pt x="2597" y="870"/>
                    <a:pt x="2597" y="870"/>
                    <a:pt x="2597" y="870"/>
                  </a:cubicBezTo>
                  <a:cubicBezTo>
                    <a:pt x="2598" y="872"/>
                    <a:pt x="2600" y="874"/>
                    <a:pt x="2601" y="876"/>
                  </a:cubicBezTo>
                  <a:cubicBezTo>
                    <a:pt x="2604" y="880"/>
                    <a:pt x="2607" y="884"/>
                    <a:pt x="2609" y="887"/>
                  </a:cubicBezTo>
                  <a:cubicBezTo>
                    <a:pt x="2620" y="901"/>
                    <a:pt x="2628" y="915"/>
                    <a:pt x="2641" y="927"/>
                  </a:cubicBezTo>
                  <a:cubicBezTo>
                    <a:pt x="2648" y="933"/>
                    <a:pt x="2653" y="943"/>
                    <a:pt x="2659" y="951"/>
                  </a:cubicBezTo>
                  <a:cubicBezTo>
                    <a:pt x="2665" y="959"/>
                    <a:pt x="2682" y="990"/>
                    <a:pt x="2685" y="1000"/>
                  </a:cubicBezTo>
                  <a:cubicBezTo>
                    <a:pt x="2682" y="964"/>
                    <a:pt x="2674" y="948"/>
                    <a:pt x="2662" y="931"/>
                  </a:cubicBezTo>
                  <a:cubicBezTo>
                    <a:pt x="2659" y="926"/>
                    <a:pt x="2659" y="921"/>
                    <a:pt x="2657" y="916"/>
                  </a:cubicBezTo>
                  <a:cubicBezTo>
                    <a:pt x="2665" y="925"/>
                    <a:pt x="2676" y="937"/>
                    <a:pt x="2681" y="942"/>
                  </a:cubicBezTo>
                  <a:cubicBezTo>
                    <a:pt x="2681" y="942"/>
                    <a:pt x="2682" y="943"/>
                    <a:pt x="2682" y="943"/>
                  </a:cubicBezTo>
                  <a:cubicBezTo>
                    <a:pt x="2685" y="946"/>
                    <a:pt x="2722" y="986"/>
                    <a:pt x="2723" y="989"/>
                  </a:cubicBezTo>
                  <a:cubicBezTo>
                    <a:pt x="2725" y="992"/>
                    <a:pt x="2735" y="1011"/>
                    <a:pt x="2734" y="1020"/>
                  </a:cubicBezTo>
                  <a:cubicBezTo>
                    <a:pt x="2734" y="1029"/>
                    <a:pt x="2726" y="1051"/>
                    <a:pt x="2725" y="1055"/>
                  </a:cubicBezTo>
                  <a:cubicBezTo>
                    <a:pt x="2727" y="1054"/>
                    <a:pt x="2727" y="1054"/>
                    <a:pt x="2727" y="1054"/>
                  </a:cubicBezTo>
                  <a:cubicBezTo>
                    <a:pt x="2727" y="1054"/>
                    <a:pt x="2734" y="1052"/>
                    <a:pt x="2737" y="1052"/>
                  </a:cubicBezTo>
                  <a:cubicBezTo>
                    <a:pt x="2740" y="1052"/>
                    <a:pt x="2740" y="1053"/>
                    <a:pt x="2740" y="1053"/>
                  </a:cubicBezTo>
                  <a:cubicBezTo>
                    <a:pt x="2740" y="1053"/>
                    <a:pt x="2740" y="1054"/>
                    <a:pt x="2741" y="1052"/>
                  </a:cubicBezTo>
                  <a:cubicBezTo>
                    <a:pt x="2742" y="1050"/>
                    <a:pt x="2745" y="1048"/>
                    <a:pt x="2748" y="1049"/>
                  </a:cubicBezTo>
                  <a:cubicBezTo>
                    <a:pt x="2751" y="1049"/>
                    <a:pt x="2752" y="1049"/>
                    <a:pt x="2754" y="1048"/>
                  </a:cubicBezTo>
                  <a:cubicBezTo>
                    <a:pt x="2755" y="1047"/>
                    <a:pt x="2756" y="1040"/>
                    <a:pt x="2756" y="1040"/>
                  </a:cubicBezTo>
                  <a:cubicBezTo>
                    <a:pt x="2756" y="1040"/>
                    <a:pt x="2794" y="908"/>
                    <a:pt x="2795" y="904"/>
                  </a:cubicBezTo>
                  <a:cubicBezTo>
                    <a:pt x="2796" y="901"/>
                    <a:pt x="2797" y="894"/>
                    <a:pt x="2800" y="891"/>
                  </a:cubicBezTo>
                  <a:cubicBezTo>
                    <a:pt x="2802" y="889"/>
                    <a:pt x="2808" y="893"/>
                    <a:pt x="2808" y="893"/>
                  </a:cubicBezTo>
                  <a:cubicBezTo>
                    <a:pt x="2863" y="913"/>
                    <a:pt x="2863" y="913"/>
                    <a:pt x="2863" y="913"/>
                  </a:cubicBezTo>
                  <a:cubicBezTo>
                    <a:pt x="2864" y="913"/>
                    <a:pt x="2864" y="913"/>
                    <a:pt x="2864" y="913"/>
                  </a:cubicBezTo>
                  <a:cubicBezTo>
                    <a:pt x="2864" y="913"/>
                    <a:pt x="2868" y="914"/>
                    <a:pt x="2875" y="917"/>
                  </a:cubicBezTo>
                  <a:cubicBezTo>
                    <a:pt x="2879" y="919"/>
                    <a:pt x="2881" y="919"/>
                    <a:pt x="2881" y="919"/>
                  </a:cubicBezTo>
                  <a:cubicBezTo>
                    <a:pt x="2881" y="921"/>
                    <a:pt x="2881" y="921"/>
                    <a:pt x="2881" y="921"/>
                  </a:cubicBezTo>
                  <a:cubicBezTo>
                    <a:pt x="2881" y="921"/>
                    <a:pt x="2927" y="937"/>
                    <a:pt x="2931" y="939"/>
                  </a:cubicBezTo>
                  <a:cubicBezTo>
                    <a:pt x="2936" y="940"/>
                    <a:pt x="2940" y="941"/>
                    <a:pt x="2936" y="951"/>
                  </a:cubicBezTo>
                  <a:cubicBezTo>
                    <a:pt x="2933" y="960"/>
                    <a:pt x="2899" y="1075"/>
                    <a:pt x="2896" y="1083"/>
                  </a:cubicBezTo>
                  <a:cubicBezTo>
                    <a:pt x="2894" y="1091"/>
                    <a:pt x="2890" y="1091"/>
                    <a:pt x="2887" y="1092"/>
                  </a:cubicBezTo>
                  <a:cubicBezTo>
                    <a:pt x="2884" y="1092"/>
                    <a:pt x="2881" y="1091"/>
                    <a:pt x="2881" y="1091"/>
                  </a:cubicBezTo>
                  <a:cubicBezTo>
                    <a:pt x="2879" y="1094"/>
                    <a:pt x="2879" y="1094"/>
                    <a:pt x="2879" y="1094"/>
                  </a:cubicBezTo>
                  <a:cubicBezTo>
                    <a:pt x="2879" y="1094"/>
                    <a:pt x="2862" y="1099"/>
                    <a:pt x="2859" y="1098"/>
                  </a:cubicBezTo>
                  <a:cubicBezTo>
                    <a:pt x="2857" y="1099"/>
                    <a:pt x="2854" y="1100"/>
                    <a:pt x="2854" y="1100"/>
                  </a:cubicBezTo>
                  <a:cubicBezTo>
                    <a:pt x="2853" y="1101"/>
                    <a:pt x="2849" y="1102"/>
                    <a:pt x="2848" y="1102"/>
                  </a:cubicBezTo>
                  <a:cubicBezTo>
                    <a:pt x="2846" y="1102"/>
                    <a:pt x="2839" y="1102"/>
                    <a:pt x="2839" y="1102"/>
                  </a:cubicBezTo>
                  <a:cubicBezTo>
                    <a:pt x="2838" y="1102"/>
                    <a:pt x="2835" y="1104"/>
                    <a:pt x="2835" y="1104"/>
                  </a:cubicBezTo>
                  <a:cubicBezTo>
                    <a:pt x="2835" y="1104"/>
                    <a:pt x="2828" y="1106"/>
                    <a:pt x="2826" y="1107"/>
                  </a:cubicBezTo>
                  <a:cubicBezTo>
                    <a:pt x="2823" y="1107"/>
                    <a:pt x="2806" y="1111"/>
                    <a:pt x="2805" y="1111"/>
                  </a:cubicBezTo>
                  <a:cubicBezTo>
                    <a:pt x="2804" y="1111"/>
                    <a:pt x="2782" y="1118"/>
                    <a:pt x="2782" y="1118"/>
                  </a:cubicBezTo>
                  <a:cubicBezTo>
                    <a:pt x="2782" y="1118"/>
                    <a:pt x="2777" y="1150"/>
                    <a:pt x="2777" y="1152"/>
                  </a:cubicBezTo>
                  <a:cubicBezTo>
                    <a:pt x="2778" y="1154"/>
                    <a:pt x="2775" y="1160"/>
                    <a:pt x="2775" y="1160"/>
                  </a:cubicBezTo>
                  <a:cubicBezTo>
                    <a:pt x="2775" y="1160"/>
                    <a:pt x="2734" y="1155"/>
                    <a:pt x="2732" y="1156"/>
                  </a:cubicBezTo>
                  <a:cubicBezTo>
                    <a:pt x="2731" y="1156"/>
                    <a:pt x="2732" y="1159"/>
                    <a:pt x="2732" y="1159"/>
                  </a:cubicBezTo>
                  <a:cubicBezTo>
                    <a:pt x="2732" y="1159"/>
                    <a:pt x="2735" y="1187"/>
                    <a:pt x="2738" y="1201"/>
                  </a:cubicBezTo>
                  <a:cubicBezTo>
                    <a:pt x="2742" y="1215"/>
                    <a:pt x="2742" y="1271"/>
                    <a:pt x="2742" y="1271"/>
                  </a:cubicBezTo>
                  <a:cubicBezTo>
                    <a:pt x="2722" y="1271"/>
                    <a:pt x="2722" y="1271"/>
                    <a:pt x="2722" y="1271"/>
                  </a:cubicBezTo>
                  <a:cubicBezTo>
                    <a:pt x="2722" y="1271"/>
                    <a:pt x="2741" y="1324"/>
                    <a:pt x="2747" y="1340"/>
                  </a:cubicBezTo>
                  <a:cubicBezTo>
                    <a:pt x="2752" y="1357"/>
                    <a:pt x="2768" y="1422"/>
                    <a:pt x="2769" y="1434"/>
                  </a:cubicBezTo>
                  <a:cubicBezTo>
                    <a:pt x="2770" y="1447"/>
                    <a:pt x="2773" y="1457"/>
                    <a:pt x="2774" y="1462"/>
                  </a:cubicBezTo>
                  <a:cubicBezTo>
                    <a:pt x="2774" y="1468"/>
                    <a:pt x="2777" y="1489"/>
                    <a:pt x="2778" y="1494"/>
                  </a:cubicBezTo>
                  <a:cubicBezTo>
                    <a:pt x="2779" y="1500"/>
                    <a:pt x="2779" y="1540"/>
                    <a:pt x="2779" y="1540"/>
                  </a:cubicBezTo>
                  <a:cubicBezTo>
                    <a:pt x="2779" y="1540"/>
                    <a:pt x="2776" y="1553"/>
                    <a:pt x="2778" y="1567"/>
                  </a:cubicBezTo>
                  <a:cubicBezTo>
                    <a:pt x="2781" y="1580"/>
                    <a:pt x="2790" y="1607"/>
                    <a:pt x="2792" y="1625"/>
                  </a:cubicBezTo>
                  <a:cubicBezTo>
                    <a:pt x="2793" y="1642"/>
                    <a:pt x="2791" y="1682"/>
                    <a:pt x="2795" y="1709"/>
                  </a:cubicBezTo>
                  <a:cubicBezTo>
                    <a:pt x="2800" y="1737"/>
                    <a:pt x="2808" y="1763"/>
                    <a:pt x="2810" y="1772"/>
                  </a:cubicBezTo>
                  <a:cubicBezTo>
                    <a:pt x="2813" y="1781"/>
                    <a:pt x="2820" y="1802"/>
                    <a:pt x="2822" y="1806"/>
                  </a:cubicBezTo>
                  <a:cubicBezTo>
                    <a:pt x="2823" y="1810"/>
                    <a:pt x="2824" y="1811"/>
                    <a:pt x="2828" y="1814"/>
                  </a:cubicBezTo>
                  <a:cubicBezTo>
                    <a:pt x="2831" y="1817"/>
                    <a:pt x="2848" y="1824"/>
                    <a:pt x="2854" y="1826"/>
                  </a:cubicBezTo>
                  <a:cubicBezTo>
                    <a:pt x="2859" y="1828"/>
                    <a:pt x="2871" y="1831"/>
                    <a:pt x="2873" y="1833"/>
                  </a:cubicBezTo>
                  <a:cubicBezTo>
                    <a:pt x="2874" y="1835"/>
                    <a:pt x="2876" y="1841"/>
                    <a:pt x="2876" y="1843"/>
                  </a:cubicBezTo>
                  <a:cubicBezTo>
                    <a:pt x="2875" y="1844"/>
                    <a:pt x="2870" y="1846"/>
                    <a:pt x="2860" y="1847"/>
                  </a:cubicBezTo>
                  <a:cubicBezTo>
                    <a:pt x="2850" y="1849"/>
                    <a:pt x="2824" y="1852"/>
                    <a:pt x="2813" y="1848"/>
                  </a:cubicBezTo>
                  <a:cubicBezTo>
                    <a:pt x="2802" y="1844"/>
                    <a:pt x="2802" y="1844"/>
                    <a:pt x="2796" y="1836"/>
                  </a:cubicBezTo>
                  <a:cubicBezTo>
                    <a:pt x="2791" y="1828"/>
                    <a:pt x="2778" y="1811"/>
                    <a:pt x="2774" y="1808"/>
                  </a:cubicBezTo>
                  <a:cubicBezTo>
                    <a:pt x="2769" y="1804"/>
                    <a:pt x="2762" y="1798"/>
                    <a:pt x="2758" y="1800"/>
                  </a:cubicBezTo>
                  <a:cubicBezTo>
                    <a:pt x="2754" y="1802"/>
                    <a:pt x="2751" y="1805"/>
                    <a:pt x="2751" y="1813"/>
                  </a:cubicBezTo>
                  <a:cubicBezTo>
                    <a:pt x="2751" y="1821"/>
                    <a:pt x="2751" y="1841"/>
                    <a:pt x="2751" y="1841"/>
                  </a:cubicBezTo>
                  <a:cubicBezTo>
                    <a:pt x="2751" y="1841"/>
                    <a:pt x="2749" y="1842"/>
                    <a:pt x="2748" y="1842"/>
                  </a:cubicBezTo>
                  <a:cubicBezTo>
                    <a:pt x="2747" y="1842"/>
                    <a:pt x="2746" y="1842"/>
                    <a:pt x="2746" y="1838"/>
                  </a:cubicBezTo>
                  <a:cubicBezTo>
                    <a:pt x="2747" y="1834"/>
                    <a:pt x="2747" y="1815"/>
                    <a:pt x="2746" y="1808"/>
                  </a:cubicBezTo>
                  <a:cubicBezTo>
                    <a:pt x="2744" y="1802"/>
                    <a:pt x="2742" y="1793"/>
                    <a:pt x="2739" y="1789"/>
                  </a:cubicBezTo>
                  <a:cubicBezTo>
                    <a:pt x="2737" y="1786"/>
                    <a:pt x="2732" y="1781"/>
                    <a:pt x="2734" y="1770"/>
                  </a:cubicBezTo>
                  <a:cubicBezTo>
                    <a:pt x="2736" y="1758"/>
                    <a:pt x="2750" y="1750"/>
                    <a:pt x="2750" y="1749"/>
                  </a:cubicBezTo>
                  <a:cubicBezTo>
                    <a:pt x="2751" y="1748"/>
                    <a:pt x="2753" y="1748"/>
                    <a:pt x="2753" y="1748"/>
                  </a:cubicBezTo>
                  <a:cubicBezTo>
                    <a:pt x="2753" y="1748"/>
                    <a:pt x="2755" y="1743"/>
                    <a:pt x="2754" y="1737"/>
                  </a:cubicBezTo>
                  <a:cubicBezTo>
                    <a:pt x="2753" y="1732"/>
                    <a:pt x="2747" y="1706"/>
                    <a:pt x="2737" y="1683"/>
                  </a:cubicBezTo>
                  <a:cubicBezTo>
                    <a:pt x="2728" y="1660"/>
                    <a:pt x="2719" y="1646"/>
                    <a:pt x="2717" y="1626"/>
                  </a:cubicBezTo>
                  <a:cubicBezTo>
                    <a:pt x="2716" y="1607"/>
                    <a:pt x="2717" y="1554"/>
                    <a:pt x="2717" y="1554"/>
                  </a:cubicBezTo>
                  <a:cubicBezTo>
                    <a:pt x="2718" y="1551"/>
                    <a:pt x="2718" y="1551"/>
                    <a:pt x="2718" y="1551"/>
                  </a:cubicBezTo>
                  <a:cubicBezTo>
                    <a:pt x="2667" y="1556"/>
                    <a:pt x="2667" y="1556"/>
                    <a:pt x="2667" y="1556"/>
                  </a:cubicBezTo>
                  <a:cubicBezTo>
                    <a:pt x="2646" y="1560"/>
                    <a:pt x="2646" y="1560"/>
                    <a:pt x="2646" y="1560"/>
                  </a:cubicBezTo>
                  <a:cubicBezTo>
                    <a:pt x="2646" y="1560"/>
                    <a:pt x="2639" y="1575"/>
                    <a:pt x="2638" y="1581"/>
                  </a:cubicBezTo>
                  <a:cubicBezTo>
                    <a:pt x="2638" y="1586"/>
                    <a:pt x="2638" y="1620"/>
                    <a:pt x="2638" y="1633"/>
                  </a:cubicBezTo>
                  <a:cubicBezTo>
                    <a:pt x="2638" y="1646"/>
                    <a:pt x="2633" y="1680"/>
                    <a:pt x="2631" y="1697"/>
                  </a:cubicBezTo>
                  <a:cubicBezTo>
                    <a:pt x="2629" y="1715"/>
                    <a:pt x="2628" y="1739"/>
                    <a:pt x="2630" y="1754"/>
                  </a:cubicBezTo>
                  <a:cubicBezTo>
                    <a:pt x="2632" y="1770"/>
                    <a:pt x="2636" y="1790"/>
                    <a:pt x="2637" y="1796"/>
                  </a:cubicBezTo>
                  <a:cubicBezTo>
                    <a:pt x="2638" y="1802"/>
                    <a:pt x="2645" y="1827"/>
                    <a:pt x="2648" y="1834"/>
                  </a:cubicBezTo>
                  <a:cubicBezTo>
                    <a:pt x="2651" y="1841"/>
                    <a:pt x="2654" y="1852"/>
                    <a:pt x="2659" y="1855"/>
                  </a:cubicBezTo>
                  <a:cubicBezTo>
                    <a:pt x="2664" y="1858"/>
                    <a:pt x="2676" y="1867"/>
                    <a:pt x="2684" y="1871"/>
                  </a:cubicBezTo>
                  <a:cubicBezTo>
                    <a:pt x="2692" y="1874"/>
                    <a:pt x="2697" y="1877"/>
                    <a:pt x="2700" y="1880"/>
                  </a:cubicBezTo>
                  <a:cubicBezTo>
                    <a:pt x="3678" y="1880"/>
                    <a:pt x="3678" y="1880"/>
                    <a:pt x="3678" y="1880"/>
                  </a:cubicBezTo>
                  <a:cubicBezTo>
                    <a:pt x="3676" y="1876"/>
                    <a:pt x="3676" y="1871"/>
                    <a:pt x="3678" y="1865"/>
                  </a:cubicBezTo>
                  <a:cubicBezTo>
                    <a:pt x="3682" y="1850"/>
                    <a:pt x="3684" y="1848"/>
                    <a:pt x="3689" y="1837"/>
                  </a:cubicBezTo>
                  <a:cubicBezTo>
                    <a:pt x="3694" y="1825"/>
                    <a:pt x="3695" y="1813"/>
                    <a:pt x="3695" y="1813"/>
                  </a:cubicBezTo>
                  <a:cubicBezTo>
                    <a:pt x="3695" y="1813"/>
                    <a:pt x="3682" y="1817"/>
                    <a:pt x="3673" y="1811"/>
                  </a:cubicBezTo>
                  <a:cubicBezTo>
                    <a:pt x="3664" y="1806"/>
                    <a:pt x="3668" y="1793"/>
                    <a:pt x="3671" y="1785"/>
                  </a:cubicBezTo>
                  <a:cubicBezTo>
                    <a:pt x="3673" y="1778"/>
                    <a:pt x="3676" y="1771"/>
                    <a:pt x="3677" y="1759"/>
                  </a:cubicBezTo>
                  <a:cubicBezTo>
                    <a:pt x="3678" y="1746"/>
                    <a:pt x="3681" y="1732"/>
                    <a:pt x="3681" y="1732"/>
                  </a:cubicBezTo>
                  <a:cubicBezTo>
                    <a:pt x="3681" y="1732"/>
                    <a:pt x="3667" y="1692"/>
                    <a:pt x="3658" y="1664"/>
                  </a:cubicBezTo>
                  <a:cubicBezTo>
                    <a:pt x="3648" y="1636"/>
                    <a:pt x="3646" y="1624"/>
                    <a:pt x="3646" y="1608"/>
                  </a:cubicBezTo>
                  <a:cubicBezTo>
                    <a:pt x="3646" y="1592"/>
                    <a:pt x="3641" y="1576"/>
                    <a:pt x="3637" y="1565"/>
                  </a:cubicBezTo>
                  <a:cubicBezTo>
                    <a:pt x="3633" y="1553"/>
                    <a:pt x="3629" y="1534"/>
                    <a:pt x="3629" y="1534"/>
                  </a:cubicBezTo>
                  <a:cubicBezTo>
                    <a:pt x="3629" y="1534"/>
                    <a:pt x="3617" y="1529"/>
                    <a:pt x="3610" y="1529"/>
                  </a:cubicBezTo>
                  <a:cubicBezTo>
                    <a:pt x="3603" y="1529"/>
                    <a:pt x="3597" y="1525"/>
                    <a:pt x="3587" y="1522"/>
                  </a:cubicBezTo>
                  <a:cubicBezTo>
                    <a:pt x="3577" y="1518"/>
                    <a:pt x="3574" y="1519"/>
                    <a:pt x="3574" y="1519"/>
                  </a:cubicBezTo>
                  <a:cubicBezTo>
                    <a:pt x="3574" y="1519"/>
                    <a:pt x="3563" y="1514"/>
                    <a:pt x="3551" y="1508"/>
                  </a:cubicBezTo>
                  <a:cubicBezTo>
                    <a:pt x="3539" y="1503"/>
                    <a:pt x="3538" y="1502"/>
                    <a:pt x="3538" y="1502"/>
                  </a:cubicBezTo>
                  <a:cubicBezTo>
                    <a:pt x="3538" y="1502"/>
                    <a:pt x="3544" y="1501"/>
                    <a:pt x="3543" y="1468"/>
                  </a:cubicBezTo>
                  <a:cubicBezTo>
                    <a:pt x="3543" y="1435"/>
                    <a:pt x="3540" y="1427"/>
                    <a:pt x="3544" y="1412"/>
                  </a:cubicBezTo>
                  <a:cubicBezTo>
                    <a:pt x="3548" y="1397"/>
                    <a:pt x="3550" y="1389"/>
                    <a:pt x="3550" y="1389"/>
                  </a:cubicBezTo>
                  <a:cubicBezTo>
                    <a:pt x="3550" y="1389"/>
                    <a:pt x="3545" y="1384"/>
                    <a:pt x="3546" y="1379"/>
                  </a:cubicBezTo>
                  <a:cubicBezTo>
                    <a:pt x="3546" y="1374"/>
                    <a:pt x="3544" y="1369"/>
                    <a:pt x="3542" y="1359"/>
                  </a:cubicBezTo>
                  <a:cubicBezTo>
                    <a:pt x="3539" y="1350"/>
                    <a:pt x="3538" y="1344"/>
                    <a:pt x="3539" y="1331"/>
                  </a:cubicBezTo>
                  <a:cubicBezTo>
                    <a:pt x="3539" y="1318"/>
                    <a:pt x="3542" y="1300"/>
                    <a:pt x="3542" y="1300"/>
                  </a:cubicBezTo>
                  <a:cubicBezTo>
                    <a:pt x="3542" y="1300"/>
                    <a:pt x="3539" y="1301"/>
                    <a:pt x="3538" y="1298"/>
                  </a:cubicBezTo>
                  <a:cubicBezTo>
                    <a:pt x="3538" y="1296"/>
                    <a:pt x="3539" y="1267"/>
                    <a:pt x="3539" y="1267"/>
                  </a:cubicBezTo>
                  <a:cubicBezTo>
                    <a:pt x="3539" y="1267"/>
                    <a:pt x="3533" y="1261"/>
                    <a:pt x="3533" y="1256"/>
                  </a:cubicBezTo>
                  <a:cubicBezTo>
                    <a:pt x="3533" y="1250"/>
                    <a:pt x="3530" y="1242"/>
                    <a:pt x="3536" y="1230"/>
                  </a:cubicBezTo>
                  <a:cubicBezTo>
                    <a:pt x="3542" y="1217"/>
                    <a:pt x="3544" y="1205"/>
                    <a:pt x="3544" y="1190"/>
                  </a:cubicBezTo>
                  <a:cubicBezTo>
                    <a:pt x="3543" y="1174"/>
                    <a:pt x="3543" y="1153"/>
                    <a:pt x="3549" y="1126"/>
                  </a:cubicBezTo>
                  <a:cubicBezTo>
                    <a:pt x="3554" y="1100"/>
                    <a:pt x="3553" y="1076"/>
                    <a:pt x="3554" y="1057"/>
                  </a:cubicBezTo>
                  <a:cubicBezTo>
                    <a:pt x="3554" y="1037"/>
                    <a:pt x="3561" y="1006"/>
                    <a:pt x="3569" y="1003"/>
                  </a:cubicBezTo>
                  <a:cubicBezTo>
                    <a:pt x="3577" y="1000"/>
                    <a:pt x="3579" y="1001"/>
                    <a:pt x="3579" y="1001"/>
                  </a:cubicBezTo>
                  <a:cubicBezTo>
                    <a:pt x="3579" y="1001"/>
                    <a:pt x="3592" y="995"/>
                    <a:pt x="3599" y="993"/>
                  </a:cubicBezTo>
                  <a:cubicBezTo>
                    <a:pt x="3609" y="989"/>
                    <a:pt x="3622" y="984"/>
                    <a:pt x="3622" y="984"/>
                  </a:cubicBezTo>
                  <a:cubicBezTo>
                    <a:pt x="3630" y="982"/>
                    <a:pt x="3636" y="978"/>
                    <a:pt x="3639" y="974"/>
                  </a:cubicBezTo>
                  <a:cubicBezTo>
                    <a:pt x="3642" y="969"/>
                    <a:pt x="3648" y="960"/>
                    <a:pt x="3648" y="950"/>
                  </a:cubicBezTo>
                  <a:cubicBezTo>
                    <a:pt x="3649" y="940"/>
                    <a:pt x="3644" y="920"/>
                    <a:pt x="3644" y="920"/>
                  </a:cubicBezTo>
                  <a:cubicBezTo>
                    <a:pt x="3644" y="920"/>
                    <a:pt x="3636" y="920"/>
                    <a:pt x="3632" y="911"/>
                  </a:cubicBezTo>
                  <a:cubicBezTo>
                    <a:pt x="3628" y="901"/>
                    <a:pt x="3627" y="888"/>
                    <a:pt x="3628" y="882"/>
                  </a:cubicBezTo>
                  <a:cubicBezTo>
                    <a:pt x="3630" y="876"/>
                    <a:pt x="3633" y="875"/>
                    <a:pt x="3633" y="875"/>
                  </a:cubicBezTo>
                  <a:cubicBezTo>
                    <a:pt x="3633" y="875"/>
                    <a:pt x="3638" y="841"/>
                    <a:pt x="3654" y="828"/>
                  </a:cubicBezTo>
                  <a:cubicBezTo>
                    <a:pt x="3671" y="814"/>
                    <a:pt x="3712" y="815"/>
                    <a:pt x="3726" y="842"/>
                  </a:cubicBezTo>
                  <a:cubicBezTo>
                    <a:pt x="3740" y="870"/>
                    <a:pt x="3740" y="885"/>
                    <a:pt x="3740" y="894"/>
                  </a:cubicBezTo>
                  <a:cubicBezTo>
                    <a:pt x="3739" y="904"/>
                    <a:pt x="3737" y="919"/>
                    <a:pt x="3730" y="929"/>
                  </a:cubicBezTo>
                  <a:cubicBezTo>
                    <a:pt x="3726" y="933"/>
                    <a:pt x="3720" y="932"/>
                    <a:pt x="3717" y="935"/>
                  </a:cubicBezTo>
                  <a:cubicBezTo>
                    <a:pt x="3714" y="938"/>
                    <a:pt x="3709" y="935"/>
                    <a:pt x="3711" y="949"/>
                  </a:cubicBezTo>
                  <a:cubicBezTo>
                    <a:pt x="3712" y="961"/>
                    <a:pt x="3715" y="963"/>
                    <a:pt x="3719" y="965"/>
                  </a:cubicBezTo>
                  <a:cubicBezTo>
                    <a:pt x="3721" y="966"/>
                    <a:pt x="3733" y="967"/>
                    <a:pt x="3745" y="965"/>
                  </a:cubicBezTo>
                  <a:cubicBezTo>
                    <a:pt x="3758" y="963"/>
                    <a:pt x="3775" y="961"/>
                    <a:pt x="3783" y="966"/>
                  </a:cubicBezTo>
                  <a:cubicBezTo>
                    <a:pt x="3796" y="974"/>
                    <a:pt x="3802" y="988"/>
                    <a:pt x="3804" y="1012"/>
                  </a:cubicBezTo>
                  <a:cubicBezTo>
                    <a:pt x="3806" y="1036"/>
                    <a:pt x="3807" y="1067"/>
                    <a:pt x="3808" y="1080"/>
                  </a:cubicBezTo>
                  <a:cubicBezTo>
                    <a:pt x="3809" y="1094"/>
                    <a:pt x="3811" y="1109"/>
                    <a:pt x="3804" y="1118"/>
                  </a:cubicBezTo>
                  <a:cubicBezTo>
                    <a:pt x="3802" y="1121"/>
                    <a:pt x="3799" y="1122"/>
                    <a:pt x="3796" y="1124"/>
                  </a:cubicBezTo>
                  <a:cubicBezTo>
                    <a:pt x="3803" y="1148"/>
                    <a:pt x="3803" y="1148"/>
                    <a:pt x="3803" y="1148"/>
                  </a:cubicBezTo>
                  <a:cubicBezTo>
                    <a:pt x="3803" y="1148"/>
                    <a:pt x="3817" y="1151"/>
                    <a:pt x="3820" y="1154"/>
                  </a:cubicBezTo>
                  <a:cubicBezTo>
                    <a:pt x="3823" y="1157"/>
                    <a:pt x="3833" y="1162"/>
                    <a:pt x="3840" y="1207"/>
                  </a:cubicBezTo>
                  <a:cubicBezTo>
                    <a:pt x="3840" y="1210"/>
                    <a:pt x="3841" y="1213"/>
                    <a:pt x="3841" y="1215"/>
                  </a:cubicBezTo>
                  <a:cubicBezTo>
                    <a:pt x="3841" y="50"/>
                    <a:pt x="3841" y="50"/>
                    <a:pt x="3841" y="50"/>
                  </a:cubicBezTo>
                  <a:cubicBezTo>
                    <a:pt x="3841" y="23"/>
                    <a:pt x="3819" y="0"/>
                    <a:pt x="3791" y="0"/>
                  </a:cubicBezTo>
                  <a:close/>
                  <a:moveTo>
                    <a:pt x="2691" y="830"/>
                  </a:moveTo>
                  <a:cubicBezTo>
                    <a:pt x="2691" y="833"/>
                    <a:pt x="2691" y="838"/>
                    <a:pt x="2688" y="845"/>
                  </a:cubicBezTo>
                  <a:cubicBezTo>
                    <a:pt x="2685" y="852"/>
                    <a:pt x="2682" y="861"/>
                    <a:pt x="2680" y="866"/>
                  </a:cubicBezTo>
                  <a:cubicBezTo>
                    <a:pt x="2677" y="871"/>
                    <a:pt x="2675" y="880"/>
                    <a:pt x="2671" y="882"/>
                  </a:cubicBezTo>
                  <a:cubicBezTo>
                    <a:pt x="2668" y="884"/>
                    <a:pt x="2659" y="885"/>
                    <a:pt x="2659" y="885"/>
                  </a:cubicBezTo>
                  <a:cubicBezTo>
                    <a:pt x="2658" y="885"/>
                    <a:pt x="2652" y="899"/>
                    <a:pt x="2652" y="900"/>
                  </a:cubicBezTo>
                  <a:cubicBezTo>
                    <a:pt x="2652" y="900"/>
                    <a:pt x="2652" y="900"/>
                    <a:pt x="2652" y="900"/>
                  </a:cubicBezTo>
                  <a:cubicBezTo>
                    <a:pt x="2652" y="901"/>
                    <a:pt x="2652" y="901"/>
                    <a:pt x="2652" y="901"/>
                  </a:cubicBezTo>
                  <a:cubicBezTo>
                    <a:pt x="2651" y="902"/>
                    <a:pt x="2650" y="905"/>
                    <a:pt x="2649" y="906"/>
                  </a:cubicBezTo>
                  <a:cubicBezTo>
                    <a:pt x="2649" y="906"/>
                    <a:pt x="2649" y="906"/>
                    <a:pt x="2649" y="906"/>
                  </a:cubicBezTo>
                  <a:cubicBezTo>
                    <a:pt x="2649" y="907"/>
                    <a:pt x="2649" y="907"/>
                    <a:pt x="2649" y="907"/>
                  </a:cubicBezTo>
                  <a:cubicBezTo>
                    <a:pt x="2649" y="920"/>
                    <a:pt x="2649" y="920"/>
                    <a:pt x="2649" y="920"/>
                  </a:cubicBezTo>
                  <a:cubicBezTo>
                    <a:pt x="2649" y="924"/>
                    <a:pt x="2649" y="924"/>
                    <a:pt x="2649" y="924"/>
                  </a:cubicBezTo>
                  <a:cubicBezTo>
                    <a:pt x="2649" y="924"/>
                    <a:pt x="2624" y="898"/>
                    <a:pt x="2607" y="881"/>
                  </a:cubicBezTo>
                  <a:cubicBezTo>
                    <a:pt x="2603" y="876"/>
                    <a:pt x="2599" y="873"/>
                    <a:pt x="2597" y="870"/>
                  </a:cubicBezTo>
                  <a:cubicBezTo>
                    <a:pt x="2598" y="870"/>
                    <a:pt x="2598" y="870"/>
                    <a:pt x="2598" y="870"/>
                  </a:cubicBezTo>
                  <a:cubicBezTo>
                    <a:pt x="2598" y="870"/>
                    <a:pt x="2598" y="870"/>
                    <a:pt x="2598" y="870"/>
                  </a:cubicBezTo>
                  <a:cubicBezTo>
                    <a:pt x="2598" y="869"/>
                    <a:pt x="2599" y="864"/>
                    <a:pt x="2598" y="860"/>
                  </a:cubicBezTo>
                  <a:cubicBezTo>
                    <a:pt x="2598" y="856"/>
                    <a:pt x="2596" y="852"/>
                    <a:pt x="2595" y="850"/>
                  </a:cubicBezTo>
                  <a:cubicBezTo>
                    <a:pt x="2594" y="849"/>
                    <a:pt x="2592" y="848"/>
                    <a:pt x="2589" y="845"/>
                  </a:cubicBezTo>
                  <a:cubicBezTo>
                    <a:pt x="2587" y="842"/>
                    <a:pt x="2585" y="844"/>
                    <a:pt x="2585" y="843"/>
                  </a:cubicBezTo>
                  <a:cubicBezTo>
                    <a:pt x="2583" y="842"/>
                    <a:pt x="2583" y="841"/>
                    <a:pt x="2580" y="837"/>
                  </a:cubicBezTo>
                  <a:cubicBezTo>
                    <a:pt x="2578" y="833"/>
                    <a:pt x="2579" y="833"/>
                    <a:pt x="2576" y="830"/>
                  </a:cubicBezTo>
                  <a:cubicBezTo>
                    <a:pt x="2574" y="828"/>
                    <a:pt x="2574" y="828"/>
                    <a:pt x="2575" y="825"/>
                  </a:cubicBezTo>
                  <a:cubicBezTo>
                    <a:pt x="2575" y="821"/>
                    <a:pt x="2577" y="821"/>
                    <a:pt x="2576" y="819"/>
                  </a:cubicBezTo>
                  <a:cubicBezTo>
                    <a:pt x="2576" y="817"/>
                    <a:pt x="2576" y="819"/>
                    <a:pt x="2574" y="815"/>
                  </a:cubicBezTo>
                  <a:cubicBezTo>
                    <a:pt x="2572" y="812"/>
                    <a:pt x="2572" y="809"/>
                    <a:pt x="2572" y="808"/>
                  </a:cubicBezTo>
                  <a:cubicBezTo>
                    <a:pt x="2572" y="807"/>
                    <a:pt x="2573" y="801"/>
                    <a:pt x="2575" y="799"/>
                  </a:cubicBezTo>
                  <a:cubicBezTo>
                    <a:pt x="2577" y="797"/>
                    <a:pt x="2578" y="795"/>
                    <a:pt x="2578" y="795"/>
                  </a:cubicBezTo>
                  <a:cubicBezTo>
                    <a:pt x="2578" y="795"/>
                    <a:pt x="2578" y="794"/>
                    <a:pt x="2578" y="790"/>
                  </a:cubicBezTo>
                  <a:cubicBezTo>
                    <a:pt x="2577" y="786"/>
                    <a:pt x="2579" y="772"/>
                    <a:pt x="2580" y="768"/>
                  </a:cubicBezTo>
                  <a:cubicBezTo>
                    <a:pt x="2580" y="764"/>
                    <a:pt x="2590" y="754"/>
                    <a:pt x="2592" y="750"/>
                  </a:cubicBezTo>
                  <a:cubicBezTo>
                    <a:pt x="2594" y="745"/>
                    <a:pt x="2598" y="743"/>
                    <a:pt x="2600" y="741"/>
                  </a:cubicBezTo>
                  <a:cubicBezTo>
                    <a:pt x="2602" y="738"/>
                    <a:pt x="2607" y="737"/>
                    <a:pt x="2610" y="735"/>
                  </a:cubicBezTo>
                  <a:cubicBezTo>
                    <a:pt x="2613" y="733"/>
                    <a:pt x="2617" y="732"/>
                    <a:pt x="2621" y="732"/>
                  </a:cubicBezTo>
                  <a:cubicBezTo>
                    <a:pt x="2634" y="730"/>
                    <a:pt x="2648" y="732"/>
                    <a:pt x="2651" y="732"/>
                  </a:cubicBezTo>
                  <a:cubicBezTo>
                    <a:pt x="2654" y="731"/>
                    <a:pt x="2663" y="736"/>
                    <a:pt x="2667" y="737"/>
                  </a:cubicBezTo>
                  <a:cubicBezTo>
                    <a:pt x="2670" y="737"/>
                    <a:pt x="2672" y="741"/>
                    <a:pt x="2675" y="743"/>
                  </a:cubicBezTo>
                  <a:cubicBezTo>
                    <a:pt x="2677" y="745"/>
                    <a:pt x="2680" y="748"/>
                    <a:pt x="2682" y="751"/>
                  </a:cubicBezTo>
                  <a:cubicBezTo>
                    <a:pt x="2683" y="754"/>
                    <a:pt x="2684" y="756"/>
                    <a:pt x="2686" y="758"/>
                  </a:cubicBezTo>
                  <a:cubicBezTo>
                    <a:pt x="2689" y="761"/>
                    <a:pt x="2689" y="762"/>
                    <a:pt x="2689" y="765"/>
                  </a:cubicBezTo>
                  <a:cubicBezTo>
                    <a:pt x="2690" y="769"/>
                    <a:pt x="2690" y="774"/>
                    <a:pt x="2687" y="778"/>
                  </a:cubicBezTo>
                  <a:cubicBezTo>
                    <a:pt x="2687" y="779"/>
                    <a:pt x="2686" y="781"/>
                    <a:pt x="2686" y="781"/>
                  </a:cubicBezTo>
                  <a:cubicBezTo>
                    <a:pt x="2686" y="781"/>
                    <a:pt x="2687" y="785"/>
                    <a:pt x="2687" y="788"/>
                  </a:cubicBezTo>
                  <a:cubicBezTo>
                    <a:pt x="2687" y="791"/>
                    <a:pt x="2687" y="793"/>
                    <a:pt x="2687" y="794"/>
                  </a:cubicBezTo>
                  <a:cubicBezTo>
                    <a:pt x="2688" y="795"/>
                    <a:pt x="2688" y="797"/>
                    <a:pt x="2688" y="798"/>
                  </a:cubicBezTo>
                  <a:cubicBezTo>
                    <a:pt x="2688" y="799"/>
                    <a:pt x="2688" y="801"/>
                    <a:pt x="2688" y="803"/>
                  </a:cubicBezTo>
                  <a:cubicBezTo>
                    <a:pt x="2689" y="805"/>
                    <a:pt x="2688" y="806"/>
                    <a:pt x="2689" y="808"/>
                  </a:cubicBezTo>
                  <a:cubicBezTo>
                    <a:pt x="2689" y="809"/>
                    <a:pt x="2689" y="810"/>
                    <a:pt x="2689" y="812"/>
                  </a:cubicBezTo>
                  <a:cubicBezTo>
                    <a:pt x="2689" y="813"/>
                    <a:pt x="2689" y="815"/>
                    <a:pt x="2689" y="817"/>
                  </a:cubicBezTo>
                  <a:cubicBezTo>
                    <a:pt x="2689" y="819"/>
                    <a:pt x="2691" y="827"/>
                    <a:pt x="2691" y="8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6"/>
            <p:cNvSpPr>
              <a:spLocks/>
            </p:cNvSpPr>
            <p:nvPr userDrawn="1"/>
          </p:nvSpPr>
          <p:spPr bwMode="auto">
            <a:xfrm>
              <a:off x="5345" y="1902"/>
              <a:ext cx="79" cy="311"/>
            </a:xfrm>
            <a:custGeom>
              <a:avLst/>
              <a:gdLst>
                <a:gd name="T0" fmla="*/ 24 w 53"/>
                <a:gd name="T1" fmla="*/ 141 h 207"/>
                <a:gd name="T2" fmla="*/ 19 w 53"/>
                <a:gd name="T3" fmla="*/ 165 h 207"/>
                <a:gd name="T4" fmla="*/ 3 w 53"/>
                <a:gd name="T5" fmla="*/ 173 h 207"/>
                <a:gd name="T6" fmla="*/ 0 w 53"/>
                <a:gd name="T7" fmla="*/ 194 h 207"/>
                <a:gd name="T8" fmla="*/ 5 w 53"/>
                <a:gd name="T9" fmla="*/ 207 h 207"/>
                <a:gd name="T10" fmla="*/ 21 w 53"/>
                <a:gd name="T11" fmla="*/ 178 h 207"/>
                <a:gd name="T12" fmla="*/ 37 w 53"/>
                <a:gd name="T13" fmla="*/ 128 h 207"/>
                <a:gd name="T14" fmla="*/ 53 w 53"/>
                <a:gd name="T15" fmla="*/ 79 h 207"/>
                <a:gd name="T16" fmla="*/ 51 w 53"/>
                <a:gd name="T17" fmla="*/ 52 h 207"/>
                <a:gd name="T18" fmla="*/ 40 w 53"/>
                <a:gd name="T19" fmla="*/ 0 h 207"/>
                <a:gd name="T20" fmla="*/ 36 w 53"/>
                <a:gd name="T21" fmla="*/ 48 h 207"/>
                <a:gd name="T22" fmla="*/ 34 w 53"/>
                <a:gd name="T23" fmla="*/ 109 h 207"/>
                <a:gd name="T24" fmla="*/ 24 w 53"/>
                <a:gd name="T25" fmla="*/ 141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207">
                  <a:moveTo>
                    <a:pt x="24" y="141"/>
                  </a:moveTo>
                  <a:cubicBezTo>
                    <a:pt x="24" y="143"/>
                    <a:pt x="21" y="162"/>
                    <a:pt x="19" y="165"/>
                  </a:cubicBezTo>
                  <a:cubicBezTo>
                    <a:pt x="16" y="169"/>
                    <a:pt x="3" y="173"/>
                    <a:pt x="3" y="173"/>
                  </a:cubicBezTo>
                  <a:cubicBezTo>
                    <a:pt x="3" y="173"/>
                    <a:pt x="0" y="187"/>
                    <a:pt x="0" y="194"/>
                  </a:cubicBezTo>
                  <a:cubicBezTo>
                    <a:pt x="1" y="201"/>
                    <a:pt x="5" y="207"/>
                    <a:pt x="5" y="207"/>
                  </a:cubicBezTo>
                  <a:cubicBezTo>
                    <a:pt x="5" y="207"/>
                    <a:pt x="16" y="191"/>
                    <a:pt x="21" y="178"/>
                  </a:cubicBezTo>
                  <a:cubicBezTo>
                    <a:pt x="27" y="164"/>
                    <a:pt x="33" y="147"/>
                    <a:pt x="37" y="128"/>
                  </a:cubicBezTo>
                  <a:cubicBezTo>
                    <a:pt x="40" y="109"/>
                    <a:pt x="53" y="85"/>
                    <a:pt x="53" y="79"/>
                  </a:cubicBezTo>
                  <a:cubicBezTo>
                    <a:pt x="53" y="72"/>
                    <a:pt x="52" y="69"/>
                    <a:pt x="51" y="52"/>
                  </a:cubicBezTo>
                  <a:cubicBezTo>
                    <a:pt x="50" y="35"/>
                    <a:pt x="40" y="0"/>
                    <a:pt x="40" y="0"/>
                  </a:cubicBezTo>
                  <a:cubicBezTo>
                    <a:pt x="40" y="0"/>
                    <a:pt x="40" y="22"/>
                    <a:pt x="36" y="48"/>
                  </a:cubicBezTo>
                  <a:cubicBezTo>
                    <a:pt x="31" y="74"/>
                    <a:pt x="37" y="84"/>
                    <a:pt x="34" y="109"/>
                  </a:cubicBezTo>
                  <a:cubicBezTo>
                    <a:pt x="32" y="134"/>
                    <a:pt x="24" y="139"/>
                    <a:pt x="24" y="1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5582" y="2226"/>
              <a:ext cx="176" cy="805"/>
            </a:xfrm>
            <a:custGeom>
              <a:avLst/>
              <a:gdLst>
                <a:gd name="T0" fmla="*/ 90 w 118"/>
                <a:gd name="T1" fmla="*/ 12 h 536"/>
                <a:gd name="T2" fmla="*/ 77 w 118"/>
                <a:gd name="T3" fmla="*/ 0 h 536"/>
                <a:gd name="T4" fmla="*/ 72 w 118"/>
                <a:gd name="T5" fmla="*/ 45 h 536"/>
                <a:gd name="T6" fmla="*/ 47 w 118"/>
                <a:gd name="T7" fmla="*/ 136 h 536"/>
                <a:gd name="T8" fmla="*/ 51 w 118"/>
                <a:gd name="T9" fmla="*/ 190 h 536"/>
                <a:gd name="T10" fmla="*/ 38 w 118"/>
                <a:gd name="T11" fmla="*/ 197 h 536"/>
                <a:gd name="T12" fmla="*/ 26 w 118"/>
                <a:gd name="T13" fmla="*/ 197 h 536"/>
                <a:gd name="T14" fmla="*/ 26 w 118"/>
                <a:gd name="T15" fmla="*/ 229 h 536"/>
                <a:gd name="T16" fmla="*/ 19 w 118"/>
                <a:gd name="T17" fmla="*/ 301 h 536"/>
                <a:gd name="T18" fmla="*/ 4 w 118"/>
                <a:gd name="T19" fmla="*/ 345 h 536"/>
                <a:gd name="T20" fmla="*/ 4 w 118"/>
                <a:gd name="T21" fmla="*/ 398 h 536"/>
                <a:gd name="T22" fmla="*/ 12 w 118"/>
                <a:gd name="T23" fmla="*/ 423 h 536"/>
                <a:gd name="T24" fmla="*/ 26 w 118"/>
                <a:gd name="T25" fmla="*/ 447 h 536"/>
                <a:gd name="T26" fmla="*/ 17 w 118"/>
                <a:gd name="T27" fmla="*/ 482 h 536"/>
                <a:gd name="T28" fmla="*/ 14 w 118"/>
                <a:gd name="T29" fmla="*/ 511 h 536"/>
                <a:gd name="T30" fmla="*/ 0 w 118"/>
                <a:gd name="T31" fmla="*/ 536 h 536"/>
                <a:gd name="T32" fmla="*/ 68 w 118"/>
                <a:gd name="T33" fmla="*/ 536 h 536"/>
                <a:gd name="T34" fmla="*/ 118 w 118"/>
                <a:gd name="T35" fmla="*/ 486 h 536"/>
                <a:gd name="T36" fmla="*/ 118 w 118"/>
                <a:gd name="T37" fmla="*/ 11 h 536"/>
                <a:gd name="T38" fmla="*/ 90 w 118"/>
                <a:gd name="T39" fmla="*/ 12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8" h="536">
                  <a:moveTo>
                    <a:pt x="90" y="12"/>
                  </a:moveTo>
                  <a:cubicBezTo>
                    <a:pt x="86" y="9"/>
                    <a:pt x="81" y="4"/>
                    <a:pt x="77" y="0"/>
                  </a:cubicBezTo>
                  <a:cubicBezTo>
                    <a:pt x="76" y="16"/>
                    <a:pt x="75" y="32"/>
                    <a:pt x="72" y="45"/>
                  </a:cubicBezTo>
                  <a:cubicBezTo>
                    <a:pt x="61" y="97"/>
                    <a:pt x="49" y="115"/>
                    <a:pt x="47" y="136"/>
                  </a:cubicBezTo>
                  <a:cubicBezTo>
                    <a:pt x="44" y="157"/>
                    <a:pt x="51" y="188"/>
                    <a:pt x="51" y="190"/>
                  </a:cubicBezTo>
                  <a:cubicBezTo>
                    <a:pt x="51" y="193"/>
                    <a:pt x="43" y="197"/>
                    <a:pt x="38" y="197"/>
                  </a:cubicBezTo>
                  <a:cubicBezTo>
                    <a:pt x="34" y="198"/>
                    <a:pt x="26" y="197"/>
                    <a:pt x="26" y="197"/>
                  </a:cubicBezTo>
                  <a:cubicBezTo>
                    <a:pt x="26" y="197"/>
                    <a:pt x="26" y="212"/>
                    <a:pt x="26" y="229"/>
                  </a:cubicBezTo>
                  <a:cubicBezTo>
                    <a:pt x="26" y="246"/>
                    <a:pt x="28" y="275"/>
                    <a:pt x="19" y="301"/>
                  </a:cubicBezTo>
                  <a:cubicBezTo>
                    <a:pt x="10" y="327"/>
                    <a:pt x="4" y="345"/>
                    <a:pt x="4" y="345"/>
                  </a:cubicBezTo>
                  <a:cubicBezTo>
                    <a:pt x="4" y="345"/>
                    <a:pt x="1" y="379"/>
                    <a:pt x="4" y="398"/>
                  </a:cubicBezTo>
                  <a:cubicBezTo>
                    <a:pt x="8" y="418"/>
                    <a:pt x="12" y="423"/>
                    <a:pt x="12" y="423"/>
                  </a:cubicBezTo>
                  <a:cubicBezTo>
                    <a:pt x="12" y="423"/>
                    <a:pt x="25" y="432"/>
                    <a:pt x="26" y="447"/>
                  </a:cubicBezTo>
                  <a:cubicBezTo>
                    <a:pt x="28" y="460"/>
                    <a:pt x="21" y="472"/>
                    <a:pt x="17" y="482"/>
                  </a:cubicBezTo>
                  <a:cubicBezTo>
                    <a:pt x="14" y="491"/>
                    <a:pt x="14" y="502"/>
                    <a:pt x="14" y="511"/>
                  </a:cubicBezTo>
                  <a:cubicBezTo>
                    <a:pt x="13" y="516"/>
                    <a:pt x="9" y="528"/>
                    <a:pt x="0" y="536"/>
                  </a:cubicBezTo>
                  <a:cubicBezTo>
                    <a:pt x="68" y="536"/>
                    <a:pt x="68" y="536"/>
                    <a:pt x="68" y="536"/>
                  </a:cubicBezTo>
                  <a:cubicBezTo>
                    <a:pt x="96" y="536"/>
                    <a:pt x="118" y="513"/>
                    <a:pt x="118" y="486"/>
                  </a:cubicBezTo>
                  <a:cubicBezTo>
                    <a:pt x="118" y="11"/>
                    <a:pt x="118" y="11"/>
                    <a:pt x="118" y="11"/>
                  </a:cubicBezTo>
                  <a:cubicBezTo>
                    <a:pt x="109" y="14"/>
                    <a:pt x="99" y="18"/>
                    <a:pt x="90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3862" y="2971"/>
              <a:ext cx="53" cy="60"/>
            </a:xfrm>
            <a:custGeom>
              <a:avLst/>
              <a:gdLst>
                <a:gd name="T0" fmla="*/ 5 w 35"/>
                <a:gd name="T1" fmla="*/ 0 h 40"/>
                <a:gd name="T2" fmla="*/ 2 w 35"/>
                <a:gd name="T3" fmla="*/ 16 h 40"/>
                <a:gd name="T4" fmla="*/ 1 w 35"/>
                <a:gd name="T5" fmla="*/ 38 h 40"/>
                <a:gd name="T6" fmla="*/ 0 w 35"/>
                <a:gd name="T7" fmla="*/ 40 h 40"/>
                <a:gd name="T8" fmla="*/ 35 w 35"/>
                <a:gd name="T9" fmla="*/ 40 h 40"/>
                <a:gd name="T10" fmla="*/ 19 w 35"/>
                <a:gd name="T11" fmla="*/ 13 h 40"/>
                <a:gd name="T12" fmla="*/ 5 w 35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0">
                  <a:moveTo>
                    <a:pt x="5" y="0"/>
                  </a:moveTo>
                  <a:cubicBezTo>
                    <a:pt x="5" y="0"/>
                    <a:pt x="3" y="13"/>
                    <a:pt x="2" y="16"/>
                  </a:cubicBezTo>
                  <a:cubicBezTo>
                    <a:pt x="2" y="19"/>
                    <a:pt x="1" y="38"/>
                    <a:pt x="1" y="3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0" y="31"/>
                    <a:pt x="23" y="18"/>
                    <a:pt x="19" y="13"/>
                  </a:cubicBezTo>
                  <a:cubicBezTo>
                    <a:pt x="15" y="8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auto">
            <a:xfrm>
              <a:off x="5345" y="1902"/>
              <a:ext cx="79" cy="311"/>
            </a:xfrm>
            <a:custGeom>
              <a:avLst/>
              <a:gdLst>
                <a:gd name="T0" fmla="*/ 24 w 53"/>
                <a:gd name="T1" fmla="*/ 141 h 207"/>
                <a:gd name="T2" fmla="*/ 19 w 53"/>
                <a:gd name="T3" fmla="*/ 165 h 207"/>
                <a:gd name="T4" fmla="*/ 3 w 53"/>
                <a:gd name="T5" fmla="*/ 173 h 207"/>
                <a:gd name="T6" fmla="*/ 0 w 53"/>
                <a:gd name="T7" fmla="*/ 194 h 207"/>
                <a:gd name="T8" fmla="*/ 5 w 53"/>
                <a:gd name="T9" fmla="*/ 207 h 207"/>
                <a:gd name="T10" fmla="*/ 21 w 53"/>
                <a:gd name="T11" fmla="*/ 178 h 207"/>
                <a:gd name="T12" fmla="*/ 37 w 53"/>
                <a:gd name="T13" fmla="*/ 128 h 207"/>
                <a:gd name="T14" fmla="*/ 53 w 53"/>
                <a:gd name="T15" fmla="*/ 79 h 207"/>
                <a:gd name="T16" fmla="*/ 51 w 53"/>
                <a:gd name="T17" fmla="*/ 52 h 207"/>
                <a:gd name="T18" fmla="*/ 40 w 53"/>
                <a:gd name="T19" fmla="*/ 0 h 207"/>
                <a:gd name="T20" fmla="*/ 36 w 53"/>
                <a:gd name="T21" fmla="*/ 48 h 207"/>
                <a:gd name="T22" fmla="*/ 34 w 53"/>
                <a:gd name="T23" fmla="*/ 109 h 207"/>
                <a:gd name="T24" fmla="*/ 24 w 53"/>
                <a:gd name="T25" fmla="*/ 141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207">
                  <a:moveTo>
                    <a:pt x="24" y="141"/>
                  </a:moveTo>
                  <a:cubicBezTo>
                    <a:pt x="24" y="143"/>
                    <a:pt x="21" y="162"/>
                    <a:pt x="19" y="165"/>
                  </a:cubicBezTo>
                  <a:cubicBezTo>
                    <a:pt x="16" y="169"/>
                    <a:pt x="3" y="173"/>
                    <a:pt x="3" y="173"/>
                  </a:cubicBezTo>
                  <a:cubicBezTo>
                    <a:pt x="3" y="173"/>
                    <a:pt x="0" y="187"/>
                    <a:pt x="0" y="194"/>
                  </a:cubicBezTo>
                  <a:cubicBezTo>
                    <a:pt x="1" y="201"/>
                    <a:pt x="5" y="207"/>
                    <a:pt x="5" y="207"/>
                  </a:cubicBezTo>
                  <a:cubicBezTo>
                    <a:pt x="5" y="207"/>
                    <a:pt x="16" y="191"/>
                    <a:pt x="21" y="178"/>
                  </a:cubicBezTo>
                  <a:cubicBezTo>
                    <a:pt x="27" y="164"/>
                    <a:pt x="33" y="147"/>
                    <a:pt x="37" y="128"/>
                  </a:cubicBezTo>
                  <a:cubicBezTo>
                    <a:pt x="40" y="109"/>
                    <a:pt x="53" y="85"/>
                    <a:pt x="53" y="79"/>
                  </a:cubicBezTo>
                  <a:cubicBezTo>
                    <a:pt x="53" y="72"/>
                    <a:pt x="52" y="69"/>
                    <a:pt x="51" y="52"/>
                  </a:cubicBezTo>
                  <a:cubicBezTo>
                    <a:pt x="50" y="35"/>
                    <a:pt x="40" y="0"/>
                    <a:pt x="40" y="0"/>
                  </a:cubicBezTo>
                  <a:cubicBezTo>
                    <a:pt x="40" y="0"/>
                    <a:pt x="40" y="22"/>
                    <a:pt x="36" y="48"/>
                  </a:cubicBezTo>
                  <a:cubicBezTo>
                    <a:pt x="31" y="74"/>
                    <a:pt x="37" y="84"/>
                    <a:pt x="34" y="109"/>
                  </a:cubicBezTo>
                  <a:cubicBezTo>
                    <a:pt x="32" y="134"/>
                    <a:pt x="24" y="139"/>
                    <a:pt x="24" y="1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 userDrawn="1"/>
          </p:nvSpPr>
          <p:spPr bwMode="auto">
            <a:xfrm>
              <a:off x="5582" y="2226"/>
              <a:ext cx="176" cy="805"/>
            </a:xfrm>
            <a:custGeom>
              <a:avLst/>
              <a:gdLst>
                <a:gd name="T0" fmla="*/ 90 w 118"/>
                <a:gd name="T1" fmla="*/ 12 h 536"/>
                <a:gd name="T2" fmla="*/ 77 w 118"/>
                <a:gd name="T3" fmla="*/ 0 h 536"/>
                <a:gd name="T4" fmla="*/ 72 w 118"/>
                <a:gd name="T5" fmla="*/ 45 h 536"/>
                <a:gd name="T6" fmla="*/ 47 w 118"/>
                <a:gd name="T7" fmla="*/ 136 h 536"/>
                <a:gd name="T8" fmla="*/ 51 w 118"/>
                <a:gd name="T9" fmla="*/ 190 h 536"/>
                <a:gd name="T10" fmla="*/ 38 w 118"/>
                <a:gd name="T11" fmla="*/ 197 h 536"/>
                <a:gd name="T12" fmla="*/ 26 w 118"/>
                <a:gd name="T13" fmla="*/ 197 h 536"/>
                <a:gd name="T14" fmla="*/ 26 w 118"/>
                <a:gd name="T15" fmla="*/ 229 h 536"/>
                <a:gd name="T16" fmla="*/ 19 w 118"/>
                <a:gd name="T17" fmla="*/ 301 h 536"/>
                <a:gd name="T18" fmla="*/ 4 w 118"/>
                <a:gd name="T19" fmla="*/ 345 h 536"/>
                <a:gd name="T20" fmla="*/ 4 w 118"/>
                <a:gd name="T21" fmla="*/ 398 h 536"/>
                <a:gd name="T22" fmla="*/ 12 w 118"/>
                <a:gd name="T23" fmla="*/ 423 h 536"/>
                <a:gd name="T24" fmla="*/ 26 w 118"/>
                <a:gd name="T25" fmla="*/ 447 h 536"/>
                <a:gd name="T26" fmla="*/ 17 w 118"/>
                <a:gd name="T27" fmla="*/ 482 h 536"/>
                <a:gd name="T28" fmla="*/ 14 w 118"/>
                <a:gd name="T29" fmla="*/ 511 h 536"/>
                <a:gd name="T30" fmla="*/ 0 w 118"/>
                <a:gd name="T31" fmla="*/ 536 h 536"/>
                <a:gd name="T32" fmla="*/ 68 w 118"/>
                <a:gd name="T33" fmla="*/ 536 h 536"/>
                <a:gd name="T34" fmla="*/ 118 w 118"/>
                <a:gd name="T35" fmla="*/ 486 h 536"/>
                <a:gd name="T36" fmla="*/ 118 w 118"/>
                <a:gd name="T37" fmla="*/ 11 h 536"/>
                <a:gd name="T38" fmla="*/ 90 w 118"/>
                <a:gd name="T39" fmla="*/ 12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8" h="536">
                  <a:moveTo>
                    <a:pt x="90" y="12"/>
                  </a:moveTo>
                  <a:cubicBezTo>
                    <a:pt x="86" y="9"/>
                    <a:pt x="81" y="4"/>
                    <a:pt x="77" y="0"/>
                  </a:cubicBezTo>
                  <a:cubicBezTo>
                    <a:pt x="76" y="16"/>
                    <a:pt x="75" y="32"/>
                    <a:pt x="72" y="45"/>
                  </a:cubicBezTo>
                  <a:cubicBezTo>
                    <a:pt x="61" y="97"/>
                    <a:pt x="49" y="115"/>
                    <a:pt x="47" y="136"/>
                  </a:cubicBezTo>
                  <a:cubicBezTo>
                    <a:pt x="44" y="157"/>
                    <a:pt x="51" y="188"/>
                    <a:pt x="51" y="190"/>
                  </a:cubicBezTo>
                  <a:cubicBezTo>
                    <a:pt x="51" y="193"/>
                    <a:pt x="43" y="197"/>
                    <a:pt x="38" y="197"/>
                  </a:cubicBezTo>
                  <a:cubicBezTo>
                    <a:pt x="34" y="198"/>
                    <a:pt x="26" y="197"/>
                    <a:pt x="26" y="197"/>
                  </a:cubicBezTo>
                  <a:cubicBezTo>
                    <a:pt x="26" y="197"/>
                    <a:pt x="26" y="212"/>
                    <a:pt x="26" y="229"/>
                  </a:cubicBezTo>
                  <a:cubicBezTo>
                    <a:pt x="26" y="246"/>
                    <a:pt x="28" y="275"/>
                    <a:pt x="19" y="301"/>
                  </a:cubicBezTo>
                  <a:cubicBezTo>
                    <a:pt x="10" y="327"/>
                    <a:pt x="4" y="345"/>
                    <a:pt x="4" y="345"/>
                  </a:cubicBezTo>
                  <a:cubicBezTo>
                    <a:pt x="4" y="345"/>
                    <a:pt x="1" y="379"/>
                    <a:pt x="4" y="398"/>
                  </a:cubicBezTo>
                  <a:cubicBezTo>
                    <a:pt x="8" y="418"/>
                    <a:pt x="12" y="423"/>
                    <a:pt x="12" y="423"/>
                  </a:cubicBezTo>
                  <a:cubicBezTo>
                    <a:pt x="12" y="423"/>
                    <a:pt x="25" y="432"/>
                    <a:pt x="26" y="447"/>
                  </a:cubicBezTo>
                  <a:cubicBezTo>
                    <a:pt x="28" y="460"/>
                    <a:pt x="21" y="472"/>
                    <a:pt x="17" y="482"/>
                  </a:cubicBezTo>
                  <a:cubicBezTo>
                    <a:pt x="14" y="491"/>
                    <a:pt x="14" y="502"/>
                    <a:pt x="14" y="511"/>
                  </a:cubicBezTo>
                  <a:cubicBezTo>
                    <a:pt x="13" y="516"/>
                    <a:pt x="9" y="528"/>
                    <a:pt x="0" y="536"/>
                  </a:cubicBezTo>
                  <a:cubicBezTo>
                    <a:pt x="68" y="536"/>
                    <a:pt x="68" y="536"/>
                    <a:pt x="68" y="536"/>
                  </a:cubicBezTo>
                  <a:cubicBezTo>
                    <a:pt x="96" y="536"/>
                    <a:pt x="118" y="513"/>
                    <a:pt x="118" y="486"/>
                  </a:cubicBezTo>
                  <a:cubicBezTo>
                    <a:pt x="118" y="11"/>
                    <a:pt x="118" y="11"/>
                    <a:pt x="118" y="11"/>
                  </a:cubicBezTo>
                  <a:cubicBezTo>
                    <a:pt x="109" y="14"/>
                    <a:pt x="99" y="18"/>
                    <a:pt x="90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 userDrawn="1"/>
          </p:nvSpPr>
          <p:spPr bwMode="auto">
            <a:xfrm>
              <a:off x="3862" y="2971"/>
              <a:ext cx="53" cy="60"/>
            </a:xfrm>
            <a:custGeom>
              <a:avLst/>
              <a:gdLst>
                <a:gd name="T0" fmla="*/ 5 w 35"/>
                <a:gd name="T1" fmla="*/ 0 h 40"/>
                <a:gd name="T2" fmla="*/ 2 w 35"/>
                <a:gd name="T3" fmla="*/ 16 h 40"/>
                <a:gd name="T4" fmla="*/ 1 w 35"/>
                <a:gd name="T5" fmla="*/ 38 h 40"/>
                <a:gd name="T6" fmla="*/ 0 w 35"/>
                <a:gd name="T7" fmla="*/ 40 h 40"/>
                <a:gd name="T8" fmla="*/ 35 w 35"/>
                <a:gd name="T9" fmla="*/ 40 h 40"/>
                <a:gd name="T10" fmla="*/ 19 w 35"/>
                <a:gd name="T11" fmla="*/ 13 h 40"/>
                <a:gd name="T12" fmla="*/ 5 w 35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0">
                  <a:moveTo>
                    <a:pt x="5" y="0"/>
                  </a:moveTo>
                  <a:cubicBezTo>
                    <a:pt x="5" y="0"/>
                    <a:pt x="3" y="13"/>
                    <a:pt x="2" y="16"/>
                  </a:cubicBezTo>
                  <a:cubicBezTo>
                    <a:pt x="2" y="19"/>
                    <a:pt x="1" y="38"/>
                    <a:pt x="1" y="3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0" y="31"/>
                    <a:pt x="23" y="18"/>
                    <a:pt x="19" y="13"/>
                  </a:cubicBezTo>
                  <a:cubicBezTo>
                    <a:pt x="15" y="8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2" name="Freeform 8"/>
          <p:cNvSpPr>
            <a:spLocks/>
          </p:cNvSpPr>
          <p:nvPr userDrawn="1"/>
        </p:nvSpPr>
        <p:spPr bwMode="auto">
          <a:xfrm>
            <a:off x="6052235" y="4432346"/>
            <a:ext cx="79615" cy="90130"/>
          </a:xfrm>
          <a:custGeom>
            <a:avLst/>
            <a:gdLst>
              <a:gd name="T0" fmla="*/ 5 w 35"/>
              <a:gd name="T1" fmla="*/ 0 h 40"/>
              <a:gd name="T2" fmla="*/ 2 w 35"/>
              <a:gd name="T3" fmla="*/ 16 h 40"/>
              <a:gd name="T4" fmla="*/ 1 w 35"/>
              <a:gd name="T5" fmla="*/ 38 h 40"/>
              <a:gd name="T6" fmla="*/ 0 w 35"/>
              <a:gd name="T7" fmla="*/ 40 h 40"/>
              <a:gd name="T8" fmla="*/ 35 w 35"/>
              <a:gd name="T9" fmla="*/ 40 h 40"/>
              <a:gd name="T10" fmla="*/ 19 w 35"/>
              <a:gd name="T11" fmla="*/ 13 h 40"/>
              <a:gd name="T12" fmla="*/ 5 w 35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40">
                <a:moveTo>
                  <a:pt x="5" y="0"/>
                </a:moveTo>
                <a:cubicBezTo>
                  <a:pt x="5" y="0"/>
                  <a:pt x="3" y="13"/>
                  <a:pt x="2" y="16"/>
                </a:cubicBezTo>
                <a:cubicBezTo>
                  <a:pt x="2" y="19"/>
                  <a:pt x="1" y="38"/>
                  <a:pt x="1" y="38"/>
                </a:cubicBezTo>
                <a:cubicBezTo>
                  <a:pt x="0" y="40"/>
                  <a:pt x="0" y="40"/>
                  <a:pt x="0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0" y="31"/>
                  <a:pt x="23" y="18"/>
                  <a:pt x="19" y="13"/>
                </a:cubicBezTo>
                <a:cubicBezTo>
                  <a:pt x="15" y="8"/>
                  <a:pt x="5" y="0"/>
                  <a:pt x="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12"/>
          <p:cNvSpPr>
            <a:spLocks/>
          </p:cNvSpPr>
          <p:nvPr userDrawn="1"/>
        </p:nvSpPr>
        <p:spPr bwMode="auto">
          <a:xfrm>
            <a:off x="6052235" y="4432346"/>
            <a:ext cx="79615" cy="90130"/>
          </a:xfrm>
          <a:custGeom>
            <a:avLst/>
            <a:gdLst>
              <a:gd name="T0" fmla="*/ 5 w 35"/>
              <a:gd name="T1" fmla="*/ 0 h 40"/>
              <a:gd name="T2" fmla="*/ 2 w 35"/>
              <a:gd name="T3" fmla="*/ 16 h 40"/>
              <a:gd name="T4" fmla="*/ 1 w 35"/>
              <a:gd name="T5" fmla="*/ 38 h 40"/>
              <a:gd name="T6" fmla="*/ 0 w 35"/>
              <a:gd name="T7" fmla="*/ 40 h 40"/>
              <a:gd name="T8" fmla="*/ 35 w 35"/>
              <a:gd name="T9" fmla="*/ 40 h 40"/>
              <a:gd name="T10" fmla="*/ 19 w 35"/>
              <a:gd name="T11" fmla="*/ 13 h 40"/>
              <a:gd name="T12" fmla="*/ 5 w 35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40">
                <a:moveTo>
                  <a:pt x="5" y="0"/>
                </a:moveTo>
                <a:cubicBezTo>
                  <a:pt x="5" y="0"/>
                  <a:pt x="3" y="13"/>
                  <a:pt x="2" y="16"/>
                </a:cubicBezTo>
                <a:cubicBezTo>
                  <a:pt x="2" y="19"/>
                  <a:pt x="1" y="38"/>
                  <a:pt x="1" y="38"/>
                </a:cubicBezTo>
                <a:cubicBezTo>
                  <a:pt x="0" y="40"/>
                  <a:pt x="0" y="40"/>
                  <a:pt x="0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0" y="31"/>
                  <a:pt x="23" y="18"/>
                  <a:pt x="19" y="13"/>
                </a:cubicBezTo>
                <a:cubicBezTo>
                  <a:pt x="15" y="8"/>
                  <a:pt x="5" y="0"/>
                  <a:pt x="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10"/>
          <p:cNvSpPr>
            <a:spLocks/>
          </p:cNvSpPr>
          <p:nvPr userDrawn="1"/>
        </p:nvSpPr>
        <p:spPr bwMode="auto">
          <a:xfrm>
            <a:off x="243205" y="1289174"/>
            <a:ext cx="4321175" cy="850528"/>
          </a:xfrm>
          <a:custGeom>
            <a:avLst/>
            <a:gdLst>
              <a:gd name="T0" fmla="*/ 2031 w 2079"/>
              <a:gd name="T1" fmla="*/ 0 h 407"/>
              <a:gd name="T2" fmla="*/ 439 w 2079"/>
              <a:gd name="T3" fmla="*/ 0 h 407"/>
              <a:gd name="T4" fmla="*/ 48 w 2079"/>
              <a:gd name="T5" fmla="*/ 0 h 407"/>
              <a:gd name="T6" fmla="*/ 0 w 2079"/>
              <a:gd name="T7" fmla="*/ 0 h 407"/>
              <a:gd name="T8" fmla="*/ 0 w 2079"/>
              <a:gd name="T9" fmla="*/ 48 h 407"/>
              <a:gd name="T10" fmla="*/ 0 w 2079"/>
              <a:gd name="T11" fmla="*/ 25 h 407"/>
              <a:gd name="T12" fmla="*/ 0 w 2079"/>
              <a:gd name="T13" fmla="*/ 359 h 407"/>
              <a:gd name="T14" fmla="*/ 48 w 2079"/>
              <a:gd name="T15" fmla="*/ 407 h 407"/>
              <a:gd name="T16" fmla="*/ 2031 w 2079"/>
              <a:gd name="T17" fmla="*/ 407 h 407"/>
              <a:gd name="T18" fmla="*/ 2079 w 2079"/>
              <a:gd name="T19" fmla="*/ 359 h 407"/>
              <a:gd name="T20" fmla="*/ 2079 w 2079"/>
              <a:gd name="T21" fmla="*/ 48 h 407"/>
              <a:gd name="T22" fmla="*/ 2031 w 2079"/>
              <a:gd name="T23" fmla="*/ 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79" h="407">
                <a:moveTo>
                  <a:pt x="2031" y="0"/>
                </a:moveTo>
                <a:cubicBezTo>
                  <a:pt x="439" y="0"/>
                  <a:pt x="439" y="0"/>
                  <a:pt x="439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359"/>
                  <a:pt x="0" y="359"/>
                  <a:pt x="0" y="359"/>
                </a:cubicBezTo>
                <a:cubicBezTo>
                  <a:pt x="0" y="385"/>
                  <a:pt x="22" y="407"/>
                  <a:pt x="48" y="407"/>
                </a:cubicBezTo>
                <a:cubicBezTo>
                  <a:pt x="2031" y="407"/>
                  <a:pt x="2031" y="407"/>
                  <a:pt x="2031" y="407"/>
                </a:cubicBezTo>
                <a:cubicBezTo>
                  <a:pt x="2057" y="407"/>
                  <a:pt x="2079" y="385"/>
                  <a:pt x="2079" y="359"/>
                </a:cubicBezTo>
                <a:cubicBezTo>
                  <a:pt x="2079" y="48"/>
                  <a:pt x="2079" y="48"/>
                  <a:pt x="2079" y="48"/>
                </a:cubicBezTo>
                <a:cubicBezTo>
                  <a:pt x="2079" y="22"/>
                  <a:pt x="2057" y="0"/>
                  <a:pt x="2031" y="0"/>
                </a:cubicBezTo>
                <a:close/>
              </a:path>
            </a:pathLst>
          </a:custGeom>
          <a:gradFill>
            <a:gsLst>
              <a:gs pos="78000">
                <a:schemeClr val="bg2"/>
              </a:gs>
              <a:gs pos="0">
                <a:schemeClr val="accent5">
                  <a:lumMod val="20000"/>
                  <a:lumOff val="8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lt1"/>
              </a:solidFill>
            </a:endParaRPr>
          </a:p>
        </p:txBody>
      </p:sp>
      <p:sp>
        <p:nvSpPr>
          <p:cNvPr id="19" name="Freeform 5"/>
          <p:cNvSpPr>
            <a:spLocks noEditPoints="1"/>
          </p:cNvSpPr>
          <p:nvPr userDrawn="1"/>
        </p:nvSpPr>
        <p:spPr bwMode="auto">
          <a:xfrm>
            <a:off x="6828311" y="2394602"/>
            <a:ext cx="1198173" cy="2560159"/>
          </a:xfrm>
          <a:custGeom>
            <a:avLst/>
            <a:gdLst/>
            <a:ahLst/>
            <a:cxnLst>
              <a:cxn ang="0">
                <a:pos x="226" y="396"/>
              </a:cxn>
              <a:cxn ang="0">
                <a:pos x="276" y="378"/>
              </a:cxn>
              <a:cxn ang="0">
                <a:pos x="216" y="455"/>
              </a:cxn>
              <a:cxn ang="0">
                <a:pos x="48" y="747"/>
              </a:cxn>
              <a:cxn ang="0">
                <a:pos x="71" y="1118"/>
              </a:cxn>
              <a:cxn ang="0">
                <a:pos x="93" y="1287"/>
              </a:cxn>
              <a:cxn ang="0">
                <a:pos x="114" y="1391"/>
              </a:cxn>
              <a:cxn ang="0">
                <a:pos x="276" y="1385"/>
              </a:cxn>
              <a:cxn ang="0">
                <a:pos x="232" y="1358"/>
              </a:cxn>
              <a:cxn ang="0">
                <a:pos x="231" y="1326"/>
              </a:cxn>
              <a:cxn ang="0">
                <a:pos x="202" y="990"/>
              </a:cxn>
              <a:cxn ang="0">
                <a:pos x="221" y="662"/>
              </a:cxn>
              <a:cxn ang="0">
                <a:pos x="218" y="588"/>
              </a:cxn>
              <a:cxn ang="0">
                <a:pos x="247" y="499"/>
              </a:cxn>
              <a:cxn ang="0">
                <a:pos x="265" y="556"/>
              </a:cxn>
              <a:cxn ang="0">
                <a:pos x="290" y="733"/>
              </a:cxn>
              <a:cxn ang="0">
                <a:pos x="382" y="1265"/>
              </a:cxn>
              <a:cxn ang="0">
                <a:pos x="343" y="1322"/>
              </a:cxn>
              <a:cxn ang="0">
                <a:pos x="438" y="1336"/>
              </a:cxn>
              <a:cxn ang="0">
                <a:pos x="457" y="1249"/>
              </a:cxn>
              <a:cxn ang="0">
                <a:pos x="431" y="770"/>
              </a:cxn>
              <a:cxn ang="0">
                <a:pos x="500" y="1274"/>
              </a:cxn>
              <a:cxn ang="0">
                <a:pos x="575" y="1333"/>
              </a:cxn>
              <a:cxn ang="0">
                <a:pos x="646" y="1330"/>
              </a:cxn>
              <a:cxn ang="0">
                <a:pos x="638" y="1269"/>
              </a:cxn>
              <a:cxn ang="0">
                <a:pos x="568" y="799"/>
              </a:cxn>
              <a:cxn ang="0">
                <a:pos x="542" y="574"/>
              </a:cxn>
              <a:cxn ang="0">
                <a:pos x="549" y="477"/>
              </a:cxn>
              <a:cxn ang="0">
                <a:pos x="636" y="515"/>
              </a:cxn>
              <a:cxn ang="0">
                <a:pos x="597" y="276"/>
              </a:cxn>
              <a:cxn ang="0">
                <a:pos x="499" y="193"/>
              </a:cxn>
              <a:cxn ang="0">
                <a:pos x="496" y="154"/>
              </a:cxn>
              <a:cxn ang="0">
                <a:pos x="381" y="145"/>
              </a:cxn>
              <a:cxn ang="0">
                <a:pos x="366" y="302"/>
              </a:cxn>
              <a:cxn ang="0">
                <a:pos x="269" y="331"/>
              </a:cxn>
              <a:cxn ang="0">
                <a:pos x="206" y="310"/>
              </a:cxn>
              <a:cxn ang="0">
                <a:pos x="240" y="243"/>
              </a:cxn>
              <a:cxn ang="0">
                <a:pos x="308" y="153"/>
              </a:cxn>
              <a:cxn ang="0">
                <a:pos x="334" y="104"/>
              </a:cxn>
              <a:cxn ang="0">
                <a:pos x="226" y="18"/>
              </a:cxn>
              <a:cxn ang="0">
                <a:pos x="154" y="139"/>
              </a:cxn>
              <a:cxn ang="0">
                <a:pos x="156" y="165"/>
              </a:cxn>
              <a:cxn ang="0">
                <a:pos x="45" y="441"/>
              </a:cxn>
              <a:cxn ang="0">
                <a:pos x="39" y="556"/>
              </a:cxn>
            </a:cxnLst>
            <a:rect l="0" t="0" r="r" b="b"/>
            <a:pathLst>
              <a:path w="657" h="1407">
                <a:moveTo>
                  <a:pt x="214" y="442"/>
                </a:moveTo>
                <a:cubicBezTo>
                  <a:pt x="227" y="425"/>
                  <a:pt x="227" y="425"/>
                  <a:pt x="227" y="425"/>
                </a:cubicBezTo>
                <a:cubicBezTo>
                  <a:pt x="227" y="425"/>
                  <a:pt x="227" y="413"/>
                  <a:pt x="226" y="396"/>
                </a:cubicBezTo>
                <a:cubicBezTo>
                  <a:pt x="259" y="378"/>
                  <a:pt x="259" y="378"/>
                  <a:pt x="259" y="378"/>
                </a:cubicBezTo>
                <a:cubicBezTo>
                  <a:pt x="271" y="375"/>
                  <a:pt x="271" y="375"/>
                  <a:pt x="271" y="375"/>
                </a:cubicBezTo>
                <a:cubicBezTo>
                  <a:pt x="276" y="378"/>
                  <a:pt x="276" y="378"/>
                  <a:pt x="276" y="378"/>
                </a:cubicBezTo>
                <a:cubicBezTo>
                  <a:pt x="246" y="428"/>
                  <a:pt x="246" y="428"/>
                  <a:pt x="246" y="428"/>
                </a:cubicBezTo>
                <a:cubicBezTo>
                  <a:pt x="246" y="443"/>
                  <a:pt x="246" y="443"/>
                  <a:pt x="246" y="443"/>
                </a:cubicBezTo>
                <a:cubicBezTo>
                  <a:pt x="216" y="455"/>
                  <a:pt x="216" y="455"/>
                  <a:pt x="216" y="455"/>
                </a:cubicBezTo>
                <a:lnTo>
                  <a:pt x="214" y="442"/>
                </a:lnTo>
                <a:close/>
                <a:moveTo>
                  <a:pt x="39" y="556"/>
                </a:moveTo>
                <a:cubicBezTo>
                  <a:pt x="31" y="579"/>
                  <a:pt x="0" y="678"/>
                  <a:pt x="48" y="747"/>
                </a:cubicBezTo>
                <a:cubicBezTo>
                  <a:pt x="48" y="988"/>
                  <a:pt x="48" y="988"/>
                  <a:pt x="48" y="988"/>
                </a:cubicBezTo>
                <a:cubicBezTo>
                  <a:pt x="66" y="989"/>
                  <a:pt x="66" y="989"/>
                  <a:pt x="66" y="989"/>
                </a:cubicBezTo>
                <a:cubicBezTo>
                  <a:pt x="62" y="1013"/>
                  <a:pt x="57" y="1070"/>
                  <a:pt x="71" y="1118"/>
                </a:cubicBezTo>
                <a:cubicBezTo>
                  <a:pt x="100" y="1245"/>
                  <a:pt x="100" y="1245"/>
                  <a:pt x="100" y="1245"/>
                </a:cubicBezTo>
                <a:cubicBezTo>
                  <a:pt x="94" y="1285"/>
                  <a:pt x="94" y="1285"/>
                  <a:pt x="94" y="1285"/>
                </a:cubicBezTo>
                <a:cubicBezTo>
                  <a:pt x="94" y="1285"/>
                  <a:pt x="93" y="1286"/>
                  <a:pt x="93" y="1287"/>
                </a:cubicBezTo>
                <a:cubicBezTo>
                  <a:pt x="89" y="1294"/>
                  <a:pt x="73" y="1326"/>
                  <a:pt x="101" y="1355"/>
                </a:cubicBezTo>
                <a:cubicBezTo>
                  <a:pt x="105" y="1390"/>
                  <a:pt x="105" y="1390"/>
                  <a:pt x="105" y="1390"/>
                </a:cubicBezTo>
                <a:cubicBezTo>
                  <a:pt x="114" y="1391"/>
                  <a:pt x="114" y="1391"/>
                  <a:pt x="114" y="1391"/>
                </a:cubicBezTo>
                <a:cubicBezTo>
                  <a:pt x="115" y="1351"/>
                  <a:pt x="115" y="1351"/>
                  <a:pt x="115" y="1351"/>
                </a:cubicBezTo>
                <a:cubicBezTo>
                  <a:pt x="170" y="1398"/>
                  <a:pt x="170" y="1398"/>
                  <a:pt x="170" y="1398"/>
                </a:cubicBezTo>
                <a:cubicBezTo>
                  <a:pt x="170" y="1398"/>
                  <a:pt x="251" y="1407"/>
                  <a:pt x="276" y="1385"/>
                </a:cubicBezTo>
                <a:cubicBezTo>
                  <a:pt x="276" y="1385"/>
                  <a:pt x="274" y="1372"/>
                  <a:pt x="257" y="1369"/>
                </a:cubicBezTo>
                <a:cubicBezTo>
                  <a:pt x="237" y="1361"/>
                  <a:pt x="237" y="1361"/>
                  <a:pt x="237" y="1361"/>
                </a:cubicBezTo>
                <a:cubicBezTo>
                  <a:pt x="237" y="1361"/>
                  <a:pt x="235" y="1360"/>
                  <a:pt x="232" y="1358"/>
                </a:cubicBezTo>
                <a:cubicBezTo>
                  <a:pt x="257" y="1369"/>
                  <a:pt x="257" y="1369"/>
                  <a:pt x="257" y="1369"/>
                </a:cubicBezTo>
                <a:cubicBezTo>
                  <a:pt x="315" y="1359"/>
                  <a:pt x="249" y="1334"/>
                  <a:pt x="249" y="1334"/>
                </a:cubicBezTo>
                <a:cubicBezTo>
                  <a:pt x="242" y="1333"/>
                  <a:pt x="236" y="1330"/>
                  <a:pt x="231" y="1326"/>
                </a:cubicBezTo>
                <a:cubicBezTo>
                  <a:pt x="166" y="1282"/>
                  <a:pt x="183" y="1114"/>
                  <a:pt x="183" y="1114"/>
                </a:cubicBezTo>
                <a:cubicBezTo>
                  <a:pt x="186" y="1091"/>
                  <a:pt x="186" y="1023"/>
                  <a:pt x="186" y="991"/>
                </a:cubicBezTo>
                <a:cubicBezTo>
                  <a:pt x="202" y="990"/>
                  <a:pt x="202" y="990"/>
                  <a:pt x="202" y="990"/>
                </a:cubicBezTo>
                <a:cubicBezTo>
                  <a:pt x="210" y="987"/>
                  <a:pt x="210" y="987"/>
                  <a:pt x="210" y="987"/>
                </a:cubicBezTo>
                <a:cubicBezTo>
                  <a:pt x="224" y="742"/>
                  <a:pt x="224" y="742"/>
                  <a:pt x="224" y="742"/>
                </a:cubicBezTo>
                <a:cubicBezTo>
                  <a:pt x="221" y="662"/>
                  <a:pt x="221" y="662"/>
                  <a:pt x="221" y="662"/>
                </a:cubicBezTo>
                <a:cubicBezTo>
                  <a:pt x="221" y="613"/>
                  <a:pt x="221" y="613"/>
                  <a:pt x="221" y="613"/>
                </a:cubicBezTo>
                <a:cubicBezTo>
                  <a:pt x="213" y="585"/>
                  <a:pt x="213" y="585"/>
                  <a:pt x="213" y="585"/>
                </a:cubicBezTo>
                <a:cubicBezTo>
                  <a:pt x="215" y="586"/>
                  <a:pt x="217" y="587"/>
                  <a:pt x="218" y="588"/>
                </a:cubicBezTo>
                <a:cubicBezTo>
                  <a:pt x="223" y="516"/>
                  <a:pt x="223" y="516"/>
                  <a:pt x="223" y="516"/>
                </a:cubicBezTo>
                <a:cubicBezTo>
                  <a:pt x="223" y="515"/>
                  <a:pt x="223" y="515"/>
                  <a:pt x="223" y="515"/>
                </a:cubicBezTo>
                <a:cubicBezTo>
                  <a:pt x="247" y="499"/>
                  <a:pt x="247" y="499"/>
                  <a:pt x="247" y="499"/>
                </a:cubicBezTo>
                <a:cubicBezTo>
                  <a:pt x="247" y="504"/>
                  <a:pt x="247" y="504"/>
                  <a:pt x="247" y="504"/>
                </a:cubicBezTo>
                <a:cubicBezTo>
                  <a:pt x="254" y="531"/>
                  <a:pt x="254" y="531"/>
                  <a:pt x="254" y="531"/>
                </a:cubicBezTo>
                <a:cubicBezTo>
                  <a:pt x="265" y="556"/>
                  <a:pt x="265" y="556"/>
                  <a:pt x="265" y="556"/>
                </a:cubicBezTo>
                <a:cubicBezTo>
                  <a:pt x="283" y="569"/>
                  <a:pt x="283" y="569"/>
                  <a:pt x="283" y="569"/>
                </a:cubicBezTo>
                <a:cubicBezTo>
                  <a:pt x="283" y="569"/>
                  <a:pt x="285" y="569"/>
                  <a:pt x="287" y="569"/>
                </a:cubicBezTo>
                <a:cubicBezTo>
                  <a:pt x="271" y="615"/>
                  <a:pt x="290" y="733"/>
                  <a:pt x="290" y="733"/>
                </a:cubicBezTo>
                <a:cubicBezTo>
                  <a:pt x="313" y="792"/>
                  <a:pt x="340" y="1072"/>
                  <a:pt x="340" y="1072"/>
                </a:cubicBezTo>
                <a:cubicBezTo>
                  <a:pt x="325" y="1238"/>
                  <a:pt x="325" y="1238"/>
                  <a:pt x="325" y="1238"/>
                </a:cubicBezTo>
                <a:cubicBezTo>
                  <a:pt x="341" y="1257"/>
                  <a:pt x="362" y="1264"/>
                  <a:pt x="382" y="1265"/>
                </a:cubicBezTo>
                <a:cubicBezTo>
                  <a:pt x="381" y="1265"/>
                  <a:pt x="381" y="1265"/>
                  <a:pt x="380" y="1265"/>
                </a:cubicBezTo>
                <a:cubicBezTo>
                  <a:pt x="375" y="1301"/>
                  <a:pt x="375" y="1301"/>
                  <a:pt x="375" y="1301"/>
                </a:cubicBezTo>
                <a:cubicBezTo>
                  <a:pt x="343" y="1322"/>
                  <a:pt x="343" y="1322"/>
                  <a:pt x="343" y="1322"/>
                </a:cubicBezTo>
                <a:cubicBezTo>
                  <a:pt x="343" y="1322"/>
                  <a:pt x="319" y="1348"/>
                  <a:pt x="351" y="1352"/>
                </a:cubicBezTo>
                <a:cubicBezTo>
                  <a:pt x="388" y="1352"/>
                  <a:pt x="388" y="1352"/>
                  <a:pt x="388" y="1352"/>
                </a:cubicBezTo>
                <a:cubicBezTo>
                  <a:pt x="438" y="1336"/>
                  <a:pt x="438" y="1336"/>
                  <a:pt x="438" y="1336"/>
                </a:cubicBezTo>
                <a:cubicBezTo>
                  <a:pt x="467" y="1329"/>
                  <a:pt x="467" y="1329"/>
                  <a:pt x="467" y="1329"/>
                </a:cubicBezTo>
                <a:cubicBezTo>
                  <a:pt x="466" y="1290"/>
                  <a:pt x="466" y="1290"/>
                  <a:pt x="466" y="1290"/>
                </a:cubicBezTo>
                <a:cubicBezTo>
                  <a:pt x="457" y="1249"/>
                  <a:pt x="457" y="1249"/>
                  <a:pt x="457" y="1249"/>
                </a:cubicBezTo>
                <a:cubicBezTo>
                  <a:pt x="457" y="1249"/>
                  <a:pt x="458" y="1249"/>
                  <a:pt x="458" y="1249"/>
                </a:cubicBezTo>
                <a:cubicBezTo>
                  <a:pt x="459" y="1226"/>
                  <a:pt x="429" y="930"/>
                  <a:pt x="429" y="930"/>
                </a:cubicBezTo>
                <a:cubicBezTo>
                  <a:pt x="431" y="770"/>
                  <a:pt x="431" y="770"/>
                  <a:pt x="431" y="770"/>
                </a:cubicBezTo>
                <a:cubicBezTo>
                  <a:pt x="482" y="962"/>
                  <a:pt x="482" y="962"/>
                  <a:pt x="482" y="962"/>
                </a:cubicBezTo>
                <a:cubicBezTo>
                  <a:pt x="501" y="1230"/>
                  <a:pt x="501" y="1230"/>
                  <a:pt x="501" y="1230"/>
                </a:cubicBezTo>
                <a:cubicBezTo>
                  <a:pt x="500" y="1274"/>
                  <a:pt x="500" y="1274"/>
                  <a:pt x="500" y="1274"/>
                </a:cubicBezTo>
                <a:cubicBezTo>
                  <a:pt x="534" y="1280"/>
                  <a:pt x="560" y="1281"/>
                  <a:pt x="580" y="1281"/>
                </a:cubicBezTo>
                <a:cubicBezTo>
                  <a:pt x="579" y="1281"/>
                  <a:pt x="578" y="1281"/>
                  <a:pt x="577" y="1281"/>
                </a:cubicBezTo>
                <a:cubicBezTo>
                  <a:pt x="575" y="1333"/>
                  <a:pt x="575" y="1333"/>
                  <a:pt x="575" y="1333"/>
                </a:cubicBezTo>
                <a:cubicBezTo>
                  <a:pt x="580" y="1357"/>
                  <a:pt x="580" y="1357"/>
                  <a:pt x="580" y="1357"/>
                </a:cubicBezTo>
                <a:cubicBezTo>
                  <a:pt x="598" y="1362"/>
                  <a:pt x="598" y="1362"/>
                  <a:pt x="598" y="1362"/>
                </a:cubicBezTo>
                <a:cubicBezTo>
                  <a:pt x="598" y="1362"/>
                  <a:pt x="649" y="1364"/>
                  <a:pt x="646" y="1330"/>
                </a:cubicBezTo>
                <a:cubicBezTo>
                  <a:pt x="641" y="1304"/>
                  <a:pt x="641" y="1304"/>
                  <a:pt x="641" y="1304"/>
                </a:cubicBezTo>
                <a:cubicBezTo>
                  <a:pt x="638" y="1269"/>
                  <a:pt x="638" y="1269"/>
                  <a:pt x="638" y="1269"/>
                </a:cubicBezTo>
                <a:cubicBezTo>
                  <a:pt x="638" y="1269"/>
                  <a:pt x="638" y="1269"/>
                  <a:pt x="638" y="1269"/>
                </a:cubicBezTo>
                <a:cubicBezTo>
                  <a:pt x="642" y="1267"/>
                  <a:pt x="644" y="1265"/>
                  <a:pt x="644" y="1265"/>
                </a:cubicBezTo>
                <a:cubicBezTo>
                  <a:pt x="620" y="1090"/>
                  <a:pt x="620" y="1090"/>
                  <a:pt x="620" y="1090"/>
                </a:cubicBezTo>
                <a:cubicBezTo>
                  <a:pt x="585" y="969"/>
                  <a:pt x="568" y="799"/>
                  <a:pt x="568" y="799"/>
                </a:cubicBezTo>
                <a:cubicBezTo>
                  <a:pt x="573" y="707"/>
                  <a:pt x="573" y="707"/>
                  <a:pt x="573" y="707"/>
                </a:cubicBezTo>
                <a:cubicBezTo>
                  <a:pt x="547" y="643"/>
                  <a:pt x="547" y="643"/>
                  <a:pt x="547" y="643"/>
                </a:cubicBezTo>
                <a:cubicBezTo>
                  <a:pt x="542" y="574"/>
                  <a:pt x="542" y="574"/>
                  <a:pt x="542" y="574"/>
                </a:cubicBezTo>
                <a:cubicBezTo>
                  <a:pt x="550" y="572"/>
                  <a:pt x="550" y="572"/>
                  <a:pt x="550" y="572"/>
                </a:cubicBezTo>
                <a:cubicBezTo>
                  <a:pt x="549" y="530"/>
                  <a:pt x="549" y="530"/>
                  <a:pt x="549" y="530"/>
                </a:cubicBezTo>
                <a:cubicBezTo>
                  <a:pt x="549" y="477"/>
                  <a:pt x="549" y="477"/>
                  <a:pt x="549" y="477"/>
                </a:cubicBezTo>
                <a:cubicBezTo>
                  <a:pt x="599" y="523"/>
                  <a:pt x="599" y="523"/>
                  <a:pt x="599" y="523"/>
                </a:cubicBezTo>
                <a:cubicBezTo>
                  <a:pt x="624" y="526"/>
                  <a:pt x="624" y="526"/>
                  <a:pt x="624" y="526"/>
                </a:cubicBezTo>
                <a:cubicBezTo>
                  <a:pt x="636" y="515"/>
                  <a:pt x="636" y="515"/>
                  <a:pt x="636" y="515"/>
                </a:cubicBezTo>
                <a:cubicBezTo>
                  <a:pt x="636" y="515"/>
                  <a:pt x="657" y="490"/>
                  <a:pt x="643" y="435"/>
                </a:cubicBezTo>
                <a:cubicBezTo>
                  <a:pt x="625" y="366"/>
                  <a:pt x="625" y="366"/>
                  <a:pt x="625" y="366"/>
                </a:cubicBezTo>
                <a:cubicBezTo>
                  <a:pt x="597" y="276"/>
                  <a:pt x="597" y="276"/>
                  <a:pt x="597" y="276"/>
                </a:cubicBezTo>
                <a:cubicBezTo>
                  <a:pt x="538" y="262"/>
                  <a:pt x="538" y="262"/>
                  <a:pt x="538" y="262"/>
                </a:cubicBezTo>
                <a:cubicBezTo>
                  <a:pt x="538" y="252"/>
                  <a:pt x="538" y="252"/>
                  <a:pt x="538" y="252"/>
                </a:cubicBezTo>
                <a:cubicBezTo>
                  <a:pt x="538" y="252"/>
                  <a:pt x="512" y="210"/>
                  <a:pt x="499" y="193"/>
                </a:cubicBezTo>
                <a:cubicBezTo>
                  <a:pt x="499" y="178"/>
                  <a:pt x="499" y="178"/>
                  <a:pt x="499" y="178"/>
                </a:cubicBezTo>
                <a:cubicBezTo>
                  <a:pt x="499" y="173"/>
                  <a:pt x="499" y="173"/>
                  <a:pt x="499" y="173"/>
                </a:cubicBezTo>
                <a:cubicBezTo>
                  <a:pt x="496" y="154"/>
                  <a:pt x="496" y="154"/>
                  <a:pt x="496" y="154"/>
                </a:cubicBezTo>
                <a:cubicBezTo>
                  <a:pt x="496" y="154"/>
                  <a:pt x="524" y="87"/>
                  <a:pt x="454" y="69"/>
                </a:cubicBezTo>
                <a:cubicBezTo>
                  <a:pt x="454" y="69"/>
                  <a:pt x="390" y="69"/>
                  <a:pt x="382" y="133"/>
                </a:cubicBezTo>
                <a:cubicBezTo>
                  <a:pt x="382" y="133"/>
                  <a:pt x="381" y="138"/>
                  <a:pt x="381" y="145"/>
                </a:cubicBezTo>
                <a:cubicBezTo>
                  <a:pt x="378" y="166"/>
                  <a:pt x="376" y="210"/>
                  <a:pt x="395" y="239"/>
                </a:cubicBezTo>
                <a:cubicBezTo>
                  <a:pt x="396" y="261"/>
                  <a:pt x="396" y="261"/>
                  <a:pt x="396" y="261"/>
                </a:cubicBezTo>
                <a:cubicBezTo>
                  <a:pt x="366" y="302"/>
                  <a:pt x="366" y="302"/>
                  <a:pt x="366" y="302"/>
                </a:cubicBezTo>
                <a:cubicBezTo>
                  <a:pt x="336" y="326"/>
                  <a:pt x="336" y="326"/>
                  <a:pt x="336" y="326"/>
                </a:cubicBezTo>
                <a:cubicBezTo>
                  <a:pt x="334" y="326"/>
                  <a:pt x="334" y="326"/>
                  <a:pt x="334" y="326"/>
                </a:cubicBezTo>
                <a:cubicBezTo>
                  <a:pt x="269" y="331"/>
                  <a:pt x="269" y="331"/>
                  <a:pt x="269" y="331"/>
                </a:cubicBezTo>
                <a:cubicBezTo>
                  <a:pt x="248" y="335"/>
                  <a:pt x="248" y="335"/>
                  <a:pt x="248" y="335"/>
                </a:cubicBezTo>
                <a:cubicBezTo>
                  <a:pt x="248" y="335"/>
                  <a:pt x="236" y="340"/>
                  <a:pt x="218" y="347"/>
                </a:cubicBezTo>
                <a:cubicBezTo>
                  <a:pt x="215" y="334"/>
                  <a:pt x="211" y="322"/>
                  <a:pt x="206" y="310"/>
                </a:cubicBezTo>
                <a:cubicBezTo>
                  <a:pt x="205" y="254"/>
                  <a:pt x="205" y="254"/>
                  <a:pt x="205" y="254"/>
                </a:cubicBezTo>
                <a:cubicBezTo>
                  <a:pt x="222" y="247"/>
                  <a:pt x="222" y="247"/>
                  <a:pt x="222" y="247"/>
                </a:cubicBezTo>
                <a:cubicBezTo>
                  <a:pt x="240" y="243"/>
                  <a:pt x="240" y="243"/>
                  <a:pt x="240" y="243"/>
                </a:cubicBezTo>
                <a:cubicBezTo>
                  <a:pt x="284" y="192"/>
                  <a:pt x="284" y="192"/>
                  <a:pt x="284" y="192"/>
                </a:cubicBezTo>
                <a:cubicBezTo>
                  <a:pt x="292" y="167"/>
                  <a:pt x="292" y="167"/>
                  <a:pt x="292" y="167"/>
                </a:cubicBezTo>
                <a:cubicBezTo>
                  <a:pt x="308" y="153"/>
                  <a:pt x="308" y="153"/>
                  <a:pt x="308" y="153"/>
                </a:cubicBezTo>
                <a:cubicBezTo>
                  <a:pt x="314" y="128"/>
                  <a:pt x="314" y="128"/>
                  <a:pt x="314" y="128"/>
                </a:cubicBezTo>
                <a:cubicBezTo>
                  <a:pt x="316" y="120"/>
                  <a:pt x="316" y="120"/>
                  <a:pt x="316" y="120"/>
                </a:cubicBezTo>
                <a:cubicBezTo>
                  <a:pt x="334" y="104"/>
                  <a:pt x="334" y="104"/>
                  <a:pt x="334" y="104"/>
                </a:cubicBezTo>
                <a:cubicBezTo>
                  <a:pt x="335" y="84"/>
                  <a:pt x="335" y="84"/>
                  <a:pt x="335" y="84"/>
                </a:cubicBezTo>
                <a:cubicBezTo>
                  <a:pt x="282" y="22"/>
                  <a:pt x="282" y="22"/>
                  <a:pt x="282" y="22"/>
                </a:cubicBezTo>
                <a:cubicBezTo>
                  <a:pt x="261" y="0"/>
                  <a:pt x="226" y="18"/>
                  <a:pt x="226" y="18"/>
                </a:cubicBezTo>
                <a:cubicBezTo>
                  <a:pt x="165" y="57"/>
                  <a:pt x="165" y="57"/>
                  <a:pt x="165" y="57"/>
                </a:cubicBezTo>
                <a:cubicBezTo>
                  <a:pt x="156" y="84"/>
                  <a:pt x="156" y="84"/>
                  <a:pt x="156" y="84"/>
                </a:cubicBezTo>
                <a:cubicBezTo>
                  <a:pt x="154" y="139"/>
                  <a:pt x="154" y="139"/>
                  <a:pt x="154" y="139"/>
                </a:cubicBezTo>
                <a:cubicBezTo>
                  <a:pt x="145" y="140"/>
                  <a:pt x="145" y="140"/>
                  <a:pt x="145" y="140"/>
                </a:cubicBezTo>
                <a:cubicBezTo>
                  <a:pt x="144" y="156"/>
                  <a:pt x="144" y="156"/>
                  <a:pt x="144" y="156"/>
                </a:cubicBezTo>
                <a:cubicBezTo>
                  <a:pt x="156" y="165"/>
                  <a:pt x="156" y="165"/>
                  <a:pt x="156" y="165"/>
                </a:cubicBezTo>
                <a:cubicBezTo>
                  <a:pt x="124" y="181"/>
                  <a:pt x="124" y="181"/>
                  <a:pt x="124" y="181"/>
                </a:cubicBezTo>
                <a:cubicBezTo>
                  <a:pt x="124" y="181"/>
                  <a:pt x="47" y="215"/>
                  <a:pt x="50" y="304"/>
                </a:cubicBezTo>
                <a:cubicBezTo>
                  <a:pt x="45" y="441"/>
                  <a:pt x="45" y="441"/>
                  <a:pt x="45" y="441"/>
                </a:cubicBezTo>
                <a:cubicBezTo>
                  <a:pt x="38" y="522"/>
                  <a:pt x="38" y="522"/>
                  <a:pt x="38" y="522"/>
                </a:cubicBezTo>
                <a:cubicBezTo>
                  <a:pt x="31" y="555"/>
                  <a:pt x="31" y="555"/>
                  <a:pt x="31" y="555"/>
                </a:cubicBezTo>
                <a:cubicBezTo>
                  <a:pt x="31" y="555"/>
                  <a:pt x="34" y="555"/>
                  <a:pt x="39" y="556"/>
                </a:cubicBezTo>
              </a:path>
            </a:pathLst>
          </a:custGeom>
          <a:gradFill>
            <a:gsLst>
              <a:gs pos="65000">
                <a:srgbClr val="E872A6"/>
              </a:gs>
              <a:gs pos="0">
                <a:srgbClr val="DB156D"/>
              </a:gs>
            </a:gsLst>
            <a:lin ang="9600000" scaled="0"/>
          </a:gra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ctr">
            <a:noAutofit/>
          </a:bodyPr>
          <a:lstStyle>
            <a:lvl1pPr algn="l">
              <a:lnSpc>
                <a:spcPts val="30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81023"/>
            <a:ext cx="4751721" cy="650767"/>
          </a:xfrm>
        </p:spPr>
        <p:txBody>
          <a:bodyPr>
            <a:noAutofit/>
          </a:bodyPr>
          <a:lstStyle>
            <a:lvl1pPr>
              <a:defRPr sz="1600" b="0" cap="all" baseline="0">
                <a:solidFill>
                  <a:schemeClr val="bg2"/>
                </a:solidFill>
                <a:latin typeface="Montreal-DemiBold" pitchFamily="2" charset="0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299953" y="2958463"/>
            <a:ext cx="4751721" cy="360362"/>
          </a:xfrm>
        </p:spPr>
        <p:txBody>
          <a:bodyPr>
            <a:noAutofit/>
          </a:bodyPr>
          <a:lstStyle>
            <a:lvl1pPr>
              <a:defRPr sz="1600" b="1" cap="all" baseline="0">
                <a:solidFill>
                  <a:srgbClr val="66BED6"/>
                </a:solidFill>
              </a:defRPr>
            </a:lvl1pPr>
            <a:lvl2pPr>
              <a:defRPr sz="1600">
                <a:solidFill>
                  <a:schemeClr val="accent2"/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GB" dirty="0"/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4"/>
          <a:stretch/>
        </p:blipFill>
        <p:spPr>
          <a:xfrm>
            <a:off x="342984" y="339502"/>
            <a:ext cx="1285449" cy="908575"/>
          </a:xfrm>
          <a:prstGeom prst="rect">
            <a:avLst/>
          </a:prstGeom>
        </p:spPr>
      </p:pic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20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9525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39816" y="1279525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54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56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45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81113"/>
            <a:ext cx="8424863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37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Orange title slide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40680" y="209464"/>
            <a:ext cx="8664218" cy="424080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12" name="Freeform 8"/>
          <p:cNvSpPr>
            <a:spLocks/>
          </p:cNvSpPr>
          <p:nvPr userDrawn="1"/>
        </p:nvSpPr>
        <p:spPr bwMode="auto">
          <a:xfrm>
            <a:off x="6052235" y="4432346"/>
            <a:ext cx="79615" cy="90130"/>
          </a:xfrm>
          <a:custGeom>
            <a:avLst/>
            <a:gdLst>
              <a:gd name="T0" fmla="*/ 5 w 35"/>
              <a:gd name="T1" fmla="*/ 0 h 40"/>
              <a:gd name="T2" fmla="*/ 2 w 35"/>
              <a:gd name="T3" fmla="*/ 16 h 40"/>
              <a:gd name="T4" fmla="*/ 1 w 35"/>
              <a:gd name="T5" fmla="*/ 38 h 40"/>
              <a:gd name="T6" fmla="*/ 0 w 35"/>
              <a:gd name="T7" fmla="*/ 40 h 40"/>
              <a:gd name="T8" fmla="*/ 35 w 35"/>
              <a:gd name="T9" fmla="*/ 40 h 40"/>
              <a:gd name="T10" fmla="*/ 19 w 35"/>
              <a:gd name="T11" fmla="*/ 13 h 40"/>
              <a:gd name="T12" fmla="*/ 5 w 35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40">
                <a:moveTo>
                  <a:pt x="5" y="0"/>
                </a:moveTo>
                <a:cubicBezTo>
                  <a:pt x="5" y="0"/>
                  <a:pt x="3" y="13"/>
                  <a:pt x="2" y="16"/>
                </a:cubicBezTo>
                <a:cubicBezTo>
                  <a:pt x="2" y="19"/>
                  <a:pt x="1" y="38"/>
                  <a:pt x="1" y="38"/>
                </a:cubicBezTo>
                <a:cubicBezTo>
                  <a:pt x="0" y="40"/>
                  <a:pt x="0" y="40"/>
                  <a:pt x="0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0" y="31"/>
                  <a:pt x="23" y="18"/>
                  <a:pt x="19" y="13"/>
                </a:cubicBezTo>
                <a:cubicBezTo>
                  <a:pt x="15" y="8"/>
                  <a:pt x="5" y="0"/>
                  <a:pt x="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12"/>
          <p:cNvSpPr>
            <a:spLocks/>
          </p:cNvSpPr>
          <p:nvPr userDrawn="1"/>
        </p:nvSpPr>
        <p:spPr bwMode="auto">
          <a:xfrm>
            <a:off x="6052235" y="4432346"/>
            <a:ext cx="79615" cy="90130"/>
          </a:xfrm>
          <a:custGeom>
            <a:avLst/>
            <a:gdLst>
              <a:gd name="T0" fmla="*/ 5 w 35"/>
              <a:gd name="T1" fmla="*/ 0 h 40"/>
              <a:gd name="T2" fmla="*/ 2 w 35"/>
              <a:gd name="T3" fmla="*/ 16 h 40"/>
              <a:gd name="T4" fmla="*/ 1 w 35"/>
              <a:gd name="T5" fmla="*/ 38 h 40"/>
              <a:gd name="T6" fmla="*/ 0 w 35"/>
              <a:gd name="T7" fmla="*/ 40 h 40"/>
              <a:gd name="T8" fmla="*/ 35 w 35"/>
              <a:gd name="T9" fmla="*/ 40 h 40"/>
              <a:gd name="T10" fmla="*/ 19 w 35"/>
              <a:gd name="T11" fmla="*/ 13 h 40"/>
              <a:gd name="T12" fmla="*/ 5 w 35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40">
                <a:moveTo>
                  <a:pt x="5" y="0"/>
                </a:moveTo>
                <a:cubicBezTo>
                  <a:pt x="5" y="0"/>
                  <a:pt x="3" y="13"/>
                  <a:pt x="2" y="16"/>
                </a:cubicBezTo>
                <a:cubicBezTo>
                  <a:pt x="2" y="19"/>
                  <a:pt x="1" y="38"/>
                  <a:pt x="1" y="38"/>
                </a:cubicBezTo>
                <a:cubicBezTo>
                  <a:pt x="0" y="40"/>
                  <a:pt x="0" y="40"/>
                  <a:pt x="0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0" y="31"/>
                  <a:pt x="23" y="18"/>
                  <a:pt x="19" y="13"/>
                </a:cubicBezTo>
                <a:cubicBezTo>
                  <a:pt x="15" y="8"/>
                  <a:pt x="5" y="0"/>
                  <a:pt x="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10"/>
          <p:cNvSpPr>
            <a:spLocks/>
          </p:cNvSpPr>
          <p:nvPr userDrawn="1"/>
        </p:nvSpPr>
        <p:spPr bwMode="auto">
          <a:xfrm>
            <a:off x="243205" y="1289174"/>
            <a:ext cx="4321175" cy="850528"/>
          </a:xfrm>
          <a:custGeom>
            <a:avLst/>
            <a:gdLst>
              <a:gd name="T0" fmla="*/ 2031 w 2079"/>
              <a:gd name="T1" fmla="*/ 0 h 407"/>
              <a:gd name="T2" fmla="*/ 439 w 2079"/>
              <a:gd name="T3" fmla="*/ 0 h 407"/>
              <a:gd name="T4" fmla="*/ 48 w 2079"/>
              <a:gd name="T5" fmla="*/ 0 h 407"/>
              <a:gd name="T6" fmla="*/ 0 w 2079"/>
              <a:gd name="T7" fmla="*/ 0 h 407"/>
              <a:gd name="T8" fmla="*/ 0 w 2079"/>
              <a:gd name="T9" fmla="*/ 48 h 407"/>
              <a:gd name="T10" fmla="*/ 0 w 2079"/>
              <a:gd name="T11" fmla="*/ 25 h 407"/>
              <a:gd name="T12" fmla="*/ 0 w 2079"/>
              <a:gd name="T13" fmla="*/ 359 h 407"/>
              <a:gd name="T14" fmla="*/ 48 w 2079"/>
              <a:gd name="T15" fmla="*/ 407 h 407"/>
              <a:gd name="T16" fmla="*/ 2031 w 2079"/>
              <a:gd name="T17" fmla="*/ 407 h 407"/>
              <a:gd name="T18" fmla="*/ 2079 w 2079"/>
              <a:gd name="T19" fmla="*/ 359 h 407"/>
              <a:gd name="T20" fmla="*/ 2079 w 2079"/>
              <a:gd name="T21" fmla="*/ 48 h 407"/>
              <a:gd name="T22" fmla="*/ 2031 w 2079"/>
              <a:gd name="T23" fmla="*/ 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79" h="407">
                <a:moveTo>
                  <a:pt x="2031" y="0"/>
                </a:moveTo>
                <a:cubicBezTo>
                  <a:pt x="439" y="0"/>
                  <a:pt x="439" y="0"/>
                  <a:pt x="439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359"/>
                  <a:pt x="0" y="359"/>
                  <a:pt x="0" y="359"/>
                </a:cubicBezTo>
                <a:cubicBezTo>
                  <a:pt x="0" y="385"/>
                  <a:pt x="22" y="407"/>
                  <a:pt x="48" y="407"/>
                </a:cubicBezTo>
                <a:cubicBezTo>
                  <a:pt x="2031" y="407"/>
                  <a:pt x="2031" y="407"/>
                  <a:pt x="2031" y="407"/>
                </a:cubicBezTo>
                <a:cubicBezTo>
                  <a:pt x="2057" y="407"/>
                  <a:pt x="2079" y="385"/>
                  <a:pt x="2079" y="359"/>
                </a:cubicBezTo>
                <a:cubicBezTo>
                  <a:pt x="2079" y="48"/>
                  <a:pt x="2079" y="48"/>
                  <a:pt x="2079" y="48"/>
                </a:cubicBezTo>
                <a:cubicBezTo>
                  <a:pt x="2079" y="22"/>
                  <a:pt x="2057" y="0"/>
                  <a:pt x="2031" y="0"/>
                </a:cubicBezTo>
                <a:close/>
              </a:path>
            </a:pathLst>
          </a:custGeom>
          <a:gradFill>
            <a:gsLst>
              <a:gs pos="78000">
                <a:srgbClr val="C81524"/>
              </a:gs>
              <a:gs pos="0">
                <a:srgbClr val="F58233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81023"/>
            <a:ext cx="4751721" cy="650767"/>
          </a:xfrm>
        </p:spPr>
        <p:txBody>
          <a:bodyPr>
            <a:noAutofit/>
          </a:bodyPr>
          <a:lstStyle>
            <a:lvl1pPr>
              <a:defRPr sz="1600" b="0" cap="all" baseline="0">
                <a:solidFill>
                  <a:schemeClr val="accent6"/>
                </a:solidFill>
                <a:latin typeface="Montreal-DemiBold" pitchFamily="2" charset="0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299953" y="2958463"/>
            <a:ext cx="4751721" cy="360362"/>
          </a:xfr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4"/>
                </a:solidFill>
              </a:defRPr>
            </a:lvl1pPr>
            <a:lvl2pPr>
              <a:defRPr sz="1600">
                <a:solidFill>
                  <a:schemeClr val="accent2"/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GB" dirty="0"/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4"/>
          <a:stretch/>
        </p:blipFill>
        <p:spPr>
          <a:xfrm>
            <a:off x="342984" y="339502"/>
            <a:ext cx="1285449" cy="908575"/>
          </a:xfrm>
          <a:prstGeom prst="rect">
            <a:avLst/>
          </a:prstGeom>
        </p:spPr>
      </p:pic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48" name="AutoShape 4"/>
          <p:cNvSpPr>
            <a:spLocks noChangeAspect="1" noChangeArrowheads="1" noTextEdit="1"/>
          </p:cNvSpPr>
          <p:nvPr userDrawn="1"/>
        </p:nvSpPr>
        <p:spPr bwMode="auto">
          <a:xfrm>
            <a:off x="6660232" y="2178131"/>
            <a:ext cx="1689224" cy="255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56" name="AutoShape 12"/>
          <p:cNvSpPr>
            <a:spLocks noChangeAspect="1" noChangeArrowheads="1" noTextEdit="1"/>
          </p:cNvSpPr>
          <p:nvPr userDrawn="1"/>
        </p:nvSpPr>
        <p:spPr bwMode="auto">
          <a:xfrm>
            <a:off x="6732588" y="2409825"/>
            <a:ext cx="1584325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ctr">
            <a:noAutofit/>
          </a:bodyPr>
          <a:lstStyle>
            <a:lvl1pPr algn="l">
              <a:lnSpc>
                <a:spcPts val="30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27" name="Picture 26" descr="orange-people-title-slid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516216" y="2211710"/>
            <a:ext cx="171632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0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ivid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range divider slide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0680" y="209464"/>
            <a:ext cx="8664218" cy="424080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GB" sz="2800" kern="1200" cap="all" baseline="0" dirty="0">
                <a:solidFill>
                  <a:schemeClr val="accent6"/>
                </a:solidFill>
                <a:latin typeface="Montreal-DemiBold" pitchFamily="2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30223"/>
            <a:ext cx="5208151" cy="938799"/>
          </a:xfrm>
        </p:spPr>
        <p:txBody>
          <a:bodyPr>
            <a:noAutofit/>
          </a:bodyPr>
          <a:lstStyle>
            <a:lvl1pPr>
              <a:defRPr lang="en-US" sz="1600" b="1" kern="1200" cap="all" baseline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28"/>
          <p:cNvSpPr>
            <a:spLocks/>
          </p:cNvSpPr>
          <p:nvPr userDrawn="1"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C81524"/>
              </a:gs>
              <a:gs pos="0">
                <a:srgbClr val="F58233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2" name="Group 50"/>
          <p:cNvGrpSpPr/>
          <p:nvPr userDrawn="1"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13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9504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9525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39816" y="1279525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54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56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45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yellow title slide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40680" y="209464"/>
            <a:ext cx="8664218" cy="424080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12" name="Freeform 8"/>
          <p:cNvSpPr>
            <a:spLocks/>
          </p:cNvSpPr>
          <p:nvPr userDrawn="1"/>
        </p:nvSpPr>
        <p:spPr bwMode="auto">
          <a:xfrm>
            <a:off x="6052235" y="4432346"/>
            <a:ext cx="79615" cy="90130"/>
          </a:xfrm>
          <a:custGeom>
            <a:avLst/>
            <a:gdLst>
              <a:gd name="T0" fmla="*/ 5 w 35"/>
              <a:gd name="T1" fmla="*/ 0 h 40"/>
              <a:gd name="T2" fmla="*/ 2 w 35"/>
              <a:gd name="T3" fmla="*/ 16 h 40"/>
              <a:gd name="T4" fmla="*/ 1 w 35"/>
              <a:gd name="T5" fmla="*/ 38 h 40"/>
              <a:gd name="T6" fmla="*/ 0 w 35"/>
              <a:gd name="T7" fmla="*/ 40 h 40"/>
              <a:gd name="T8" fmla="*/ 35 w 35"/>
              <a:gd name="T9" fmla="*/ 40 h 40"/>
              <a:gd name="T10" fmla="*/ 19 w 35"/>
              <a:gd name="T11" fmla="*/ 13 h 40"/>
              <a:gd name="T12" fmla="*/ 5 w 35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40">
                <a:moveTo>
                  <a:pt x="5" y="0"/>
                </a:moveTo>
                <a:cubicBezTo>
                  <a:pt x="5" y="0"/>
                  <a:pt x="3" y="13"/>
                  <a:pt x="2" y="16"/>
                </a:cubicBezTo>
                <a:cubicBezTo>
                  <a:pt x="2" y="19"/>
                  <a:pt x="1" y="38"/>
                  <a:pt x="1" y="38"/>
                </a:cubicBezTo>
                <a:cubicBezTo>
                  <a:pt x="0" y="40"/>
                  <a:pt x="0" y="40"/>
                  <a:pt x="0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0" y="31"/>
                  <a:pt x="23" y="18"/>
                  <a:pt x="19" y="13"/>
                </a:cubicBezTo>
                <a:cubicBezTo>
                  <a:pt x="15" y="8"/>
                  <a:pt x="5" y="0"/>
                  <a:pt x="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12"/>
          <p:cNvSpPr>
            <a:spLocks/>
          </p:cNvSpPr>
          <p:nvPr userDrawn="1"/>
        </p:nvSpPr>
        <p:spPr bwMode="auto">
          <a:xfrm>
            <a:off x="6052235" y="4432346"/>
            <a:ext cx="79615" cy="90130"/>
          </a:xfrm>
          <a:custGeom>
            <a:avLst/>
            <a:gdLst>
              <a:gd name="T0" fmla="*/ 5 w 35"/>
              <a:gd name="T1" fmla="*/ 0 h 40"/>
              <a:gd name="T2" fmla="*/ 2 w 35"/>
              <a:gd name="T3" fmla="*/ 16 h 40"/>
              <a:gd name="T4" fmla="*/ 1 w 35"/>
              <a:gd name="T5" fmla="*/ 38 h 40"/>
              <a:gd name="T6" fmla="*/ 0 w 35"/>
              <a:gd name="T7" fmla="*/ 40 h 40"/>
              <a:gd name="T8" fmla="*/ 35 w 35"/>
              <a:gd name="T9" fmla="*/ 40 h 40"/>
              <a:gd name="T10" fmla="*/ 19 w 35"/>
              <a:gd name="T11" fmla="*/ 13 h 40"/>
              <a:gd name="T12" fmla="*/ 5 w 35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40">
                <a:moveTo>
                  <a:pt x="5" y="0"/>
                </a:moveTo>
                <a:cubicBezTo>
                  <a:pt x="5" y="0"/>
                  <a:pt x="3" y="13"/>
                  <a:pt x="2" y="16"/>
                </a:cubicBezTo>
                <a:cubicBezTo>
                  <a:pt x="2" y="19"/>
                  <a:pt x="1" y="38"/>
                  <a:pt x="1" y="38"/>
                </a:cubicBezTo>
                <a:cubicBezTo>
                  <a:pt x="0" y="40"/>
                  <a:pt x="0" y="40"/>
                  <a:pt x="0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0" y="31"/>
                  <a:pt x="23" y="18"/>
                  <a:pt x="19" y="13"/>
                </a:cubicBezTo>
                <a:cubicBezTo>
                  <a:pt x="15" y="8"/>
                  <a:pt x="5" y="0"/>
                  <a:pt x="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10"/>
          <p:cNvSpPr>
            <a:spLocks/>
          </p:cNvSpPr>
          <p:nvPr userDrawn="1"/>
        </p:nvSpPr>
        <p:spPr bwMode="auto">
          <a:xfrm>
            <a:off x="243205" y="1289174"/>
            <a:ext cx="4321175" cy="850528"/>
          </a:xfrm>
          <a:custGeom>
            <a:avLst/>
            <a:gdLst>
              <a:gd name="T0" fmla="*/ 2031 w 2079"/>
              <a:gd name="T1" fmla="*/ 0 h 407"/>
              <a:gd name="T2" fmla="*/ 439 w 2079"/>
              <a:gd name="T3" fmla="*/ 0 h 407"/>
              <a:gd name="T4" fmla="*/ 48 w 2079"/>
              <a:gd name="T5" fmla="*/ 0 h 407"/>
              <a:gd name="T6" fmla="*/ 0 w 2079"/>
              <a:gd name="T7" fmla="*/ 0 h 407"/>
              <a:gd name="T8" fmla="*/ 0 w 2079"/>
              <a:gd name="T9" fmla="*/ 48 h 407"/>
              <a:gd name="T10" fmla="*/ 0 w 2079"/>
              <a:gd name="T11" fmla="*/ 25 h 407"/>
              <a:gd name="T12" fmla="*/ 0 w 2079"/>
              <a:gd name="T13" fmla="*/ 359 h 407"/>
              <a:gd name="T14" fmla="*/ 48 w 2079"/>
              <a:gd name="T15" fmla="*/ 407 h 407"/>
              <a:gd name="T16" fmla="*/ 2031 w 2079"/>
              <a:gd name="T17" fmla="*/ 407 h 407"/>
              <a:gd name="T18" fmla="*/ 2079 w 2079"/>
              <a:gd name="T19" fmla="*/ 359 h 407"/>
              <a:gd name="T20" fmla="*/ 2079 w 2079"/>
              <a:gd name="T21" fmla="*/ 48 h 407"/>
              <a:gd name="T22" fmla="*/ 2031 w 2079"/>
              <a:gd name="T23" fmla="*/ 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79" h="407">
                <a:moveTo>
                  <a:pt x="2031" y="0"/>
                </a:moveTo>
                <a:cubicBezTo>
                  <a:pt x="439" y="0"/>
                  <a:pt x="439" y="0"/>
                  <a:pt x="439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359"/>
                  <a:pt x="0" y="359"/>
                  <a:pt x="0" y="359"/>
                </a:cubicBezTo>
                <a:cubicBezTo>
                  <a:pt x="0" y="385"/>
                  <a:pt x="22" y="407"/>
                  <a:pt x="48" y="407"/>
                </a:cubicBezTo>
                <a:cubicBezTo>
                  <a:pt x="2031" y="407"/>
                  <a:pt x="2031" y="407"/>
                  <a:pt x="2031" y="407"/>
                </a:cubicBezTo>
                <a:cubicBezTo>
                  <a:pt x="2057" y="407"/>
                  <a:pt x="2079" y="385"/>
                  <a:pt x="2079" y="359"/>
                </a:cubicBezTo>
                <a:cubicBezTo>
                  <a:pt x="2079" y="48"/>
                  <a:pt x="2079" y="48"/>
                  <a:pt x="2079" y="48"/>
                </a:cubicBezTo>
                <a:cubicBezTo>
                  <a:pt x="2079" y="22"/>
                  <a:pt x="2057" y="0"/>
                  <a:pt x="2031" y="0"/>
                </a:cubicBezTo>
                <a:close/>
              </a:path>
            </a:pathLst>
          </a:custGeom>
          <a:gradFill>
            <a:gsLst>
              <a:gs pos="78000">
                <a:srgbClr val="FEBC11"/>
              </a:gs>
              <a:gs pos="0">
                <a:srgbClr val="F7EC2E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81023"/>
            <a:ext cx="4751721" cy="650767"/>
          </a:xfrm>
        </p:spPr>
        <p:txBody>
          <a:bodyPr>
            <a:noAutofit/>
          </a:bodyPr>
          <a:lstStyle>
            <a:lvl1pPr>
              <a:defRPr sz="1600" b="0" cap="all" baseline="0">
                <a:solidFill>
                  <a:schemeClr val="accent6"/>
                </a:solidFill>
                <a:latin typeface="Montreal-DemiBold" pitchFamily="2" charset="0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299953" y="2958463"/>
            <a:ext cx="4751721" cy="360362"/>
          </a:xfr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2"/>
                </a:solidFill>
              </a:defRPr>
            </a:lvl1pPr>
            <a:lvl2pPr>
              <a:defRPr sz="1600">
                <a:solidFill>
                  <a:schemeClr val="accent2"/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GB" dirty="0"/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4"/>
          <a:stretch/>
        </p:blipFill>
        <p:spPr>
          <a:xfrm>
            <a:off x="342984" y="339502"/>
            <a:ext cx="1285449" cy="908575"/>
          </a:xfrm>
          <a:prstGeom prst="rect">
            <a:avLst/>
          </a:prstGeom>
        </p:spPr>
      </p:pic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48" name="AutoShape 4"/>
          <p:cNvSpPr>
            <a:spLocks noChangeAspect="1" noChangeArrowheads="1" noTextEdit="1"/>
          </p:cNvSpPr>
          <p:nvPr userDrawn="1"/>
        </p:nvSpPr>
        <p:spPr bwMode="auto">
          <a:xfrm>
            <a:off x="6660232" y="2178131"/>
            <a:ext cx="1689224" cy="255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56" name="AutoShape 12"/>
          <p:cNvSpPr>
            <a:spLocks noChangeAspect="1" noChangeArrowheads="1" noTextEdit="1"/>
          </p:cNvSpPr>
          <p:nvPr userDrawn="1"/>
        </p:nvSpPr>
        <p:spPr bwMode="auto">
          <a:xfrm>
            <a:off x="6732588" y="2409825"/>
            <a:ext cx="1584325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ctr">
            <a:noAutofit/>
          </a:bodyPr>
          <a:lstStyle>
            <a:lvl1pPr algn="l">
              <a:lnSpc>
                <a:spcPts val="30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28" name="Picture 27" descr="yellow-divider-slide-green-peopl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377533" y="2318932"/>
            <a:ext cx="1728192" cy="260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0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 userDrawn="1"/>
        </p:nvGrpSpPr>
        <p:grpSpPr>
          <a:xfrm>
            <a:off x="243205" y="195486"/>
            <a:ext cx="8665200" cy="4244400"/>
            <a:chOff x="1588" y="331788"/>
            <a:chExt cx="9139238" cy="4476750"/>
          </a:xfrm>
          <a:effectLst>
            <a:outerShdw blurRad="101600" dist="38100" dir="2700000" algn="tl" rotWithShape="0">
              <a:schemeClr val="tx2">
                <a:alpha val="75000"/>
              </a:schemeClr>
            </a:outerShdw>
          </a:effectLst>
        </p:grpSpPr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7769225" y="3163888"/>
              <a:ext cx="798513" cy="1644650"/>
            </a:xfrm>
            <a:custGeom>
              <a:avLst/>
              <a:gdLst>
                <a:gd name="T0" fmla="*/ 244 w 336"/>
                <a:gd name="T1" fmla="*/ 691 h 691"/>
                <a:gd name="T2" fmla="*/ 269 w 336"/>
                <a:gd name="T3" fmla="*/ 676 h 691"/>
                <a:gd name="T4" fmla="*/ 283 w 336"/>
                <a:gd name="T5" fmla="*/ 669 h 691"/>
                <a:gd name="T6" fmla="*/ 322 w 336"/>
                <a:gd name="T7" fmla="*/ 497 h 691"/>
                <a:gd name="T8" fmla="*/ 320 w 336"/>
                <a:gd name="T9" fmla="*/ 398 h 691"/>
                <a:gd name="T10" fmla="*/ 307 w 336"/>
                <a:gd name="T11" fmla="*/ 397 h 691"/>
                <a:gd name="T12" fmla="*/ 300 w 336"/>
                <a:gd name="T13" fmla="*/ 395 h 691"/>
                <a:gd name="T14" fmla="*/ 289 w 336"/>
                <a:gd name="T15" fmla="*/ 196 h 691"/>
                <a:gd name="T16" fmla="*/ 291 w 336"/>
                <a:gd name="T17" fmla="*/ 132 h 691"/>
                <a:gd name="T18" fmla="*/ 291 w 336"/>
                <a:gd name="T19" fmla="*/ 92 h 691"/>
                <a:gd name="T20" fmla="*/ 298 w 336"/>
                <a:gd name="T21" fmla="*/ 69 h 691"/>
                <a:gd name="T22" fmla="*/ 294 w 336"/>
                <a:gd name="T23" fmla="*/ 71 h 691"/>
                <a:gd name="T24" fmla="*/ 290 w 336"/>
                <a:gd name="T25" fmla="*/ 13 h 691"/>
                <a:gd name="T26" fmla="*/ 290 w 336"/>
                <a:gd name="T27" fmla="*/ 13 h 691"/>
                <a:gd name="T28" fmla="*/ 270 w 336"/>
                <a:gd name="T29" fmla="*/ 0 h 691"/>
                <a:gd name="T30" fmla="*/ 270 w 336"/>
                <a:gd name="T31" fmla="*/ 3 h 691"/>
                <a:gd name="T32" fmla="*/ 265 w 336"/>
                <a:gd name="T33" fmla="*/ 26 h 691"/>
                <a:gd name="T34" fmla="*/ 255 w 336"/>
                <a:gd name="T35" fmla="*/ 45 h 691"/>
                <a:gd name="T36" fmla="*/ 241 w 336"/>
                <a:gd name="T37" fmla="*/ 56 h 691"/>
                <a:gd name="T38" fmla="*/ 238 w 336"/>
                <a:gd name="T39" fmla="*/ 56 h 691"/>
                <a:gd name="T40" fmla="*/ 235 w 336"/>
                <a:gd name="T41" fmla="*/ 189 h 691"/>
                <a:gd name="T42" fmla="*/ 195 w 336"/>
                <a:gd name="T43" fmla="*/ 464 h 691"/>
                <a:gd name="T44" fmla="*/ 207 w 336"/>
                <a:gd name="T45" fmla="*/ 598 h 691"/>
                <a:gd name="T46" fmla="*/ 161 w 336"/>
                <a:gd name="T47" fmla="*/ 620 h 691"/>
                <a:gd name="T48" fmla="*/ 163 w 336"/>
                <a:gd name="T49" fmla="*/ 620 h 691"/>
                <a:gd name="T50" fmla="*/ 167 w 336"/>
                <a:gd name="T51" fmla="*/ 649 h 691"/>
                <a:gd name="T52" fmla="*/ 193 w 336"/>
                <a:gd name="T53" fmla="*/ 666 h 691"/>
                <a:gd name="T54" fmla="*/ 186 w 336"/>
                <a:gd name="T55" fmla="*/ 690 h 691"/>
                <a:gd name="T56" fmla="*/ 156 w 336"/>
                <a:gd name="T57" fmla="*/ 690 h 691"/>
                <a:gd name="T58" fmla="*/ 116 w 336"/>
                <a:gd name="T59" fmla="*/ 677 h 691"/>
                <a:gd name="T60" fmla="*/ 92 w 336"/>
                <a:gd name="T61" fmla="*/ 672 h 691"/>
                <a:gd name="T62" fmla="*/ 93 w 336"/>
                <a:gd name="T63" fmla="*/ 640 h 691"/>
                <a:gd name="T64" fmla="*/ 100 w 336"/>
                <a:gd name="T65" fmla="*/ 607 h 691"/>
                <a:gd name="T66" fmla="*/ 100 w 336"/>
                <a:gd name="T67" fmla="*/ 607 h 691"/>
                <a:gd name="T68" fmla="*/ 123 w 336"/>
                <a:gd name="T69" fmla="*/ 348 h 691"/>
                <a:gd name="T70" fmla="*/ 121 w 336"/>
                <a:gd name="T71" fmla="*/ 219 h 691"/>
                <a:gd name="T72" fmla="*/ 80 w 336"/>
                <a:gd name="T73" fmla="*/ 375 h 691"/>
                <a:gd name="T74" fmla="*/ 65 w 336"/>
                <a:gd name="T75" fmla="*/ 592 h 691"/>
                <a:gd name="T76" fmla="*/ 66 w 336"/>
                <a:gd name="T77" fmla="*/ 627 h 691"/>
                <a:gd name="T78" fmla="*/ 0 w 336"/>
                <a:gd name="T79" fmla="*/ 632 h 691"/>
                <a:gd name="T80" fmla="*/ 3 w 336"/>
                <a:gd name="T81" fmla="*/ 633 h 691"/>
                <a:gd name="T82" fmla="*/ 5 w 336"/>
                <a:gd name="T83" fmla="*/ 675 h 691"/>
                <a:gd name="T84" fmla="*/ 1 w 336"/>
                <a:gd name="T85" fmla="*/ 691 h 691"/>
                <a:gd name="T86" fmla="*/ 244 w 336"/>
                <a:gd name="T87" fmla="*/ 691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6" h="691">
                  <a:moveTo>
                    <a:pt x="244" y="691"/>
                  </a:moveTo>
                  <a:cubicBezTo>
                    <a:pt x="249" y="683"/>
                    <a:pt x="269" y="676"/>
                    <a:pt x="269" y="676"/>
                  </a:cubicBezTo>
                  <a:cubicBezTo>
                    <a:pt x="274" y="674"/>
                    <a:pt x="279" y="672"/>
                    <a:pt x="283" y="669"/>
                  </a:cubicBezTo>
                  <a:cubicBezTo>
                    <a:pt x="336" y="634"/>
                    <a:pt x="322" y="497"/>
                    <a:pt x="322" y="497"/>
                  </a:cubicBezTo>
                  <a:cubicBezTo>
                    <a:pt x="320" y="479"/>
                    <a:pt x="320" y="423"/>
                    <a:pt x="320" y="398"/>
                  </a:cubicBezTo>
                  <a:cubicBezTo>
                    <a:pt x="307" y="397"/>
                    <a:pt x="307" y="397"/>
                    <a:pt x="307" y="397"/>
                  </a:cubicBezTo>
                  <a:cubicBezTo>
                    <a:pt x="300" y="395"/>
                    <a:pt x="300" y="395"/>
                    <a:pt x="300" y="395"/>
                  </a:cubicBezTo>
                  <a:cubicBezTo>
                    <a:pt x="289" y="196"/>
                    <a:pt x="289" y="196"/>
                    <a:pt x="289" y="196"/>
                  </a:cubicBezTo>
                  <a:cubicBezTo>
                    <a:pt x="291" y="132"/>
                    <a:pt x="291" y="132"/>
                    <a:pt x="291" y="132"/>
                  </a:cubicBezTo>
                  <a:cubicBezTo>
                    <a:pt x="291" y="92"/>
                    <a:pt x="291" y="92"/>
                    <a:pt x="291" y="92"/>
                  </a:cubicBezTo>
                  <a:cubicBezTo>
                    <a:pt x="298" y="69"/>
                    <a:pt x="298" y="69"/>
                    <a:pt x="298" y="69"/>
                  </a:cubicBezTo>
                  <a:cubicBezTo>
                    <a:pt x="297" y="70"/>
                    <a:pt x="295" y="71"/>
                    <a:pt x="294" y="71"/>
                  </a:cubicBezTo>
                  <a:cubicBezTo>
                    <a:pt x="290" y="13"/>
                    <a:pt x="290" y="13"/>
                    <a:pt x="290" y="13"/>
                  </a:cubicBezTo>
                  <a:cubicBezTo>
                    <a:pt x="290" y="13"/>
                    <a:pt x="290" y="13"/>
                    <a:pt x="290" y="13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270" y="3"/>
                    <a:pt x="270" y="3"/>
                    <a:pt x="270" y="3"/>
                  </a:cubicBezTo>
                  <a:cubicBezTo>
                    <a:pt x="265" y="26"/>
                    <a:pt x="265" y="26"/>
                    <a:pt x="265" y="26"/>
                  </a:cubicBezTo>
                  <a:cubicBezTo>
                    <a:pt x="255" y="45"/>
                    <a:pt x="255" y="45"/>
                    <a:pt x="255" y="45"/>
                  </a:cubicBezTo>
                  <a:cubicBezTo>
                    <a:pt x="241" y="56"/>
                    <a:pt x="241" y="56"/>
                    <a:pt x="241" y="56"/>
                  </a:cubicBezTo>
                  <a:cubicBezTo>
                    <a:pt x="241" y="56"/>
                    <a:pt x="240" y="56"/>
                    <a:pt x="238" y="56"/>
                  </a:cubicBezTo>
                  <a:cubicBezTo>
                    <a:pt x="251" y="94"/>
                    <a:pt x="235" y="189"/>
                    <a:pt x="235" y="189"/>
                  </a:cubicBezTo>
                  <a:cubicBezTo>
                    <a:pt x="217" y="237"/>
                    <a:pt x="195" y="464"/>
                    <a:pt x="195" y="464"/>
                  </a:cubicBezTo>
                  <a:cubicBezTo>
                    <a:pt x="207" y="598"/>
                    <a:pt x="207" y="598"/>
                    <a:pt x="207" y="598"/>
                  </a:cubicBezTo>
                  <a:cubicBezTo>
                    <a:pt x="194" y="613"/>
                    <a:pt x="178" y="619"/>
                    <a:pt x="161" y="620"/>
                  </a:cubicBezTo>
                  <a:cubicBezTo>
                    <a:pt x="162" y="620"/>
                    <a:pt x="162" y="620"/>
                    <a:pt x="163" y="620"/>
                  </a:cubicBezTo>
                  <a:cubicBezTo>
                    <a:pt x="167" y="649"/>
                    <a:pt x="167" y="649"/>
                    <a:pt x="167" y="649"/>
                  </a:cubicBezTo>
                  <a:cubicBezTo>
                    <a:pt x="193" y="666"/>
                    <a:pt x="193" y="666"/>
                    <a:pt x="193" y="666"/>
                  </a:cubicBezTo>
                  <a:cubicBezTo>
                    <a:pt x="193" y="666"/>
                    <a:pt x="212" y="687"/>
                    <a:pt x="186" y="690"/>
                  </a:cubicBezTo>
                  <a:cubicBezTo>
                    <a:pt x="156" y="690"/>
                    <a:pt x="156" y="690"/>
                    <a:pt x="156" y="690"/>
                  </a:cubicBezTo>
                  <a:cubicBezTo>
                    <a:pt x="116" y="677"/>
                    <a:pt x="116" y="677"/>
                    <a:pt x="116" y="677"/>
                  </a:cubicBezTo>
                  <a:cubicBezTo>
                    <a:pt x="92" y="672"/>
                    <a:pt x="92" y="672"/>
                    <a:pt x="92" y="672"/>
                  </a:cubicBezTo>
                  <a:cubicBezTo>
                    <a:pt x="93" y="640"/>
                    <a:pt x="93" y="640"/>
                    <a:pt x="93" y="640"/>
                  </a:cubicBezTo>
                  <a:cubicBezTo>
                    <a:pt x="100" y="607"/>
                    <a:pt x="100" y="607"/>
                    <a:pt x="100" y="607"/>
                  </a:cubicBezTo>
                  <a:cubicBezTo>
                    <a:pt x="100" y="607"/>
                    <a:pt x="100" y="607"/>
                    <a:pt x="100" y="607"/>
                  </a:cubicBezTo>
                  <a:cubicBezTo>
                    <a:pt x="99" y="588"/>
                    <a:pt x="123" y="348"/>
                    <a:pt x="123" y="348"/>
                  </a:cubicBezTo>
                  <a:cubicBezTo>
                    <a:pt x="121" y="219"/>
                    <a:pt x="121" y="219"/>
                    <a:pt x="121" y="219"/>
                  </a:cubicBezTo>
                  <a:cubicBezTo>
                    <a:pt x="80" y="375"/>
                    <a:pt x="80" y="375"/>
                    <a:pt x="80" y="375"/>
                  </a:cubicBezTo>
                  <a:cubicBezTo>
                    <a:pt x="65" y="592"/>
                    <a:pt x="65" y="592"/>
                    <a:pt x="65" y="592"/>
                  </a:cubicBezTo>
                  <a:cubicBezTo>
                    <a:pt x="66" y="627"/>
                    <a:pt x="66" y="627"/>
                    <a:pt x="66" y="627"/>
                  </a:cubicBezTo>
                  <a:cubicBezTo>
                    <a:pt x="38" y="632"/>
                    <a:pt x="17" y="633"/>
                    <a:pt x="0" y="632"/>
                  </a:cubicBezTo>
                  <a:cubicBezTo>
                    <a:pt x="1" y="632"/>
                    <a:pt x="2" y="632"/>
                    <a:pt x="3" y="633"/>
                  </a:cubicBezTo>
                  <a:cubicBezTo>
                    <a:pt x="5" y="675"/>
                    <a:pt x="5" y="675"/>
                    <a:pt x="5" y="675"/>
                  </a:cubicBezTo>
                  <a:cubicBezTo>
                    <a:pt x="1" y="691"/>
                    <a:pt x="1" y="691"/>
                    <a:pt x="1" y="691"/>
                  </a:cubicBezTo>
                  <a:lnTo>
                    <a:pt x="244" y="6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1588" y="331788"/>
              <a:ext cx="9139238" cy="4476750"/>
            </a:xfrm>
            <a:custGeom>
              <a:avLst/>
              <a:gdLst>
                <a:gd name="T0" fmla="*/ 2014 w 3841"/>
                <a:gd name="T1" fmla="*/ 0 h 1880"/>
                <a:gd name="T2" fmla="*/ 1717 w 3841"/>
                <a:gd name="T3" fmla="*/ 0 h 1880"/>
                <a:gd name="T4" fmla="*/ 48 w 3841"/>
                <a:gd name="T5" fmla="*/ 0 h 1880"/>
                <a:gd name="T6" fmla="*/ 0 w 3841"/>
                <a:gd name="T7" fmla="*/ 48 h 1880"/>
                <a:gd name="T8" fmla="*/ 0 w 3841"/>
                <a:gd name="T9" fmla="*/ 1832 h 1880"/>
                <a:gd name="T10" fmla="*/ 1717 w 3841"/>
                <a:gd name="T11" fmla="*/ 1880 h 1880"/>
                <a:gd name="T12" fmla="*/ 2573 w 3841"/>
                <a:gd name="T13" fmla="*/ 1880 h 1880"/>
                <a:gd name="T14" fmla="*/ 2700 w 3841"/>
                <a:gd name="T15" fmla="*/ 1880 h 1880"/>
                <a:gd name="T16" fmla="*/ 3211 w 3841"/>
                <a:gd name="T17" fmla="*/ 1861 h 1880"/>
                <a:gd name="T18" fmla="*/ 3218 w 3841"/>
                <a:gd name="T19" fmla="*/ 1812 h 1880"/>
                <a:gd name="T20" fmla="*/ 3213 w 3841"/>
                <a:gd name="T21" fmla="*/ 1809 h 1880"/>
                <a:gd name="T22" fmla="*/ 3275 w 3841"/>
                <a:gd name="T23" fmla="*/ 1432 h 1880"/>
                <a:gd name="T24" fmla="*/ 3292 w 3841"/>
                <a:gd name="T25" fmla="*/ 1305 h 1880"/>
                <a:gd name="T26" fmla="*/ 3289 w 3841"/>
                <a:gd name="T27" fmla="*/ 1248 h 1880"/>
                <a:gd name="T28" fmla="*/ 3290 w 3841"/>
                <a:gd name="T29" fmla="*/ 1171 h 1880"/>
                <a:gd name="T30" fmla="*/ 3229 w 3841"/>
                <a:gd name="T31" fmla="*/ 1211 h 1880"/>
                <a:gd name="T32" fmla="*/ 3214 w 3841"/>
                <a:gd name="T33" fmla="*/ 1136 h 1880"/>
                <a:gd name="T34" fmla="*/ 3251 w 3841"/>
                <a:gd name="T35" fmla="*/ 1008 h 1880"/>
                <a:gd name="T36" fmla="*/ 3299 w 3841"/>
                <a:gd name="T37" fmla="*/ 988 h 1880"/>
                <a:gd name="T38" fmla="*/ 3330 w 3841"/>
                <a:gd name="T39" fmla="*/ 929 h 1880"/>
                <a:gd name="T40" fmla="*/ 3333 w 3841"/>
                <a:gd name="T41" fmla="*/ 910 h 1880"/>
                <a:gd name="T42" fmla="*/ 3425 w 3841"/>
                <a:gd name="T43" fmla="*/ 892 h 1880"/>
                <a:gd name="T44" fmla="*/ 3414 w 3841"/>
                <a:gd name="T45" fmla="*/ 978 h 1880"/>
                <a:gd name="T46" fmla="*/ 3438 w 3841"/>
                <a:gd name="T47" fmla="*/ 1029 h 1880"/>
                <a:gd name="T48" fmla="*/ 3464 w 3841"/>
                <a:gd name="T49" fmla="*/ 1048 h 1880"/>
                <a:gd name="T50" fmla="*/ 3533 w 3841"/>
                <a:gd name="T51" fmla="*/ 1056 h 1880"/>
                <a:gd name="T52" fmla="*/ 3567 w 3841"/>
                <a:gd name="T53" fmla="*/ 1036 h 1880"/>
                <a:gd name="T54" fmla="*/ 3554 w 3841"/>
                <a:gd name="T55" fmla="*/ 985 h 1880"/>
                <a:gd name="T56" fmla="*/ 3505 w 3841"/>
                <a:gd name="T57" fmla="*/ 940 h 1880"/>
                <a:gd name="T58" fmla="*/ 3485 w 3841"/>
                <a:gd name="T59" fmla="*/ 909 h 1880"/>
                <a:gd name="T60" fmla="*/ 3479 w 3841"/>
                <a:gd name="T61" fmla="*/ 882 h 1880"/>
                <a:gd name="T62" fmla="*/ 3463 w 3841"/>
                <a:gd name="T63" fmla="*/ 853 h 1880"/>
                <a:gd name="T64" fmla="*/ 3551 w 3841"/>
                <a:gd name="T65" fmla="*/ 799 h 1880"/>
                <a:gd name="T66" fmla="*/ 3608 w 3841"/>
                <a:gd name="T67" fmla="*/ 852 h 1880"/>
                <a:gd name="T68" fmla="*/ 3617 w 3841"/>
                <a:gd name="T69" fmla="*/ 898 h 1880"/>
                <a:gd name="T70" fmla="*/ 3608 w 3841"/>
                <a:gd name="T71" fmla="*/ 918 h 1880"/>
                <a:gd name="T72" fmla="*/ 3694 w 3841"/>
                <a:gd name="T73" fmla="*/ 1031 h 1880"/>
                <a:gd name="T74" fmla="*/ 3703 w 3841"/>
                <a:gd name="T75" fmla="*/ 1207 h 1880"/>
                <a:gd name="T76" fmla="*/ 3703 w 3841"/>
                <a:gd name="T77" fmla="*/ 1234 h 1880"/>
                <a:gd name="T78" fmla="*/ 3695 w 3841"/>
                <a:gd name="T79" fmla="*/ 1584 h 1880"/>
                <a:gd name="T80" fmla="*/ 3677 w 3841"/>
                <a:gd name="T81" fmla="*/ 1690 h 1880"/>
                <a:gd name="T82" fmla="*/ 3658 w 3841"/>
                <a:gd name="T83" fmla="*/ 1825 h 1880"/>
                <a:gd name="T84" fmla="*/ 3654 w 3841"/>
                <a:gd name="T85" fmla="*/ 1880 h 1880"/>
                <a:gd name="T86" fmla="*/ 3841 w 3841"/>
                <a:gd name="T87" fmla="*/ 1830 h 1880"/>
                <a:gd name="T88" fmla="*/ 3841 w 3841"/>
                <a:gd name="T89" fmla="*/ 1355 h 1880"/>
                <a:gd name="T90" fmla="*/ 3841 w 3841"/>
                <a:gd name="T91" fmla="*/ 666 h 1880"/>
                <a:gd name="T92" fmla="*/ 3791 w 3841"/>
                <a:gd name="T93" fmla="*/ 0 h 1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841" h="1880">
                  <a:moveTo>
                    <a:pt x="3791" y="0"/>
                  </a:moveTo>
                  <a:cubicBezTo>
                    <a:pt x="2014" y="0"/>
                    <a:pt x="2014" y="0"/>
                    <a:pt x="2014" y="0"/>
                  </a:cubicBezTo>
                  <a:cubicBezTo>
                    <a:pt x="1788" y="0"/>
                    <a:pt x="1788" y="0"/>
                    <a:pt x="1788" y="0"/>
                  </a:cubicBezTo>
                  <a:cubicBezTo>
                    <a:pt x="1717" y="0"/>
                    <a:pt x="1717" y="0"/>
                    <a:pt x="1717" y="0"/>
                  </a:cubicBezTo>
                  <a:cubicBezTo>
                    <a:pt x="1667" y="0"/>
                    <a:pt x="1667" y="0"/>
                    <a:pt x="1667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1369"/>
                    <a:pt x="0" y="1369"/>
                    <a:pt x="0" y="1369"/>
                  </a:cubicBezTo>
                  <a:cubicBezTo>
                    <a:pt x="0" y="1832"/>
                    <a:pt x="0" y="1832"/>
                    <a:pt x="0" y="1832"/>
                  </a:cubicBezTo>
                  <a:cubicBezTo>
                    <a:pt x="0" y="1858"/>
                    <a:pt x="22" y="1880"/>
                    <a:pt x="48" y="1880"/>
                  </a:cubicBezTo>
                  <a:cubicBezTo>
                    <a:pt x="1717" y="1880"/>
                    <a:pt x="1717" y="1880"/>
                    <a:pt x="1717" y="1880"/>
                  </a:cubicBezTo>
                  <a:cubicBezTo>
                    <a:pt x="1788" y="1880"/>
                    <a:pt x="1788" y="1880"/>
                    <a:pt x="1788" y="1880"/>
                  </a:cubicBezTo>
                  <a:cubicBezTo>
                    <a:pt x="2573" y="1880"/>
                    <a:pt x="2573" y="1880"/>
                    <a:pt x="2573" y="1880"/>
                  </a:cubicBezTo>
                  <a:cubicBezTo>
                    <a:pt x="2572" y="1880"/>
                    <a:pt x="2572" y="1879"/>
                    <a:pt x="2572" y="1879"/>
                  </a:cubicBezTo>
                  <a:cubicBezTo>
                    <a:pt x="2700" y="1880"/>
                    <a:pt x="2700" y="1880"/>
                    <a:pt x="2700" y="1880"/>
                  </a:cubicBezTo>
                  <a:cubicBezTo>
                    <a:pt x="3220" y="1880"/>
                    <a:pt x="3220" y="1880"/>
                    <a:pt x="3220" y="1880"/>
                  </a:cubicBezTo>
                  <a:cubicBezTo>
                    <a:pt x="3215" y="1876"/>
                    <a:pt x="3211" y="1870"/>
                    <a:pt x="3211" y="1861"/>
                  </a:cubicBezTo>
                  <a:cubicBezTo>
                    <a:pt x="3215" y="1840"/>
                    <a:pt x="3215" y="1840"/>
                    <a:pt x="3215" y="1840"/>
                  </a:cubicBezTo>
                  <a:cubicBezTo>
                    <a:pt x="3218" y="1812"/>
                    <a:pt x="3218" y="1812"/>
                    <a:pt x="3218" y="1812"/>
                  </a:cubicBezTo>
                  <a:cubicBezTo>
                    <a:pt x="3218" y="1812"/>
                    <a:pt x="3218" y="1812"/>
                    <a:pt x="3218" y="1812"/>
                  </a:cubicBezTo>
                  <a:cubicBezTo>
                    <a:pt x="3215" y="1810"/>
                    <a:pt x="3213" y="1809"/>
                    <a:pt x="3213" y="1809"/>
                  </a:cubicBezTo>
                  <a:cubicBezTo>
                    <a:pt x="3232" y="1667"/>
                    <a:pt x="3232" y="1667"/>
                    <a:pt x="3232" y="1667"/>
                  </a:cubicBezTo>
                  <a:cubicBezTo>
                    <a:pt x="3261" y="1569"/>
                    <a:pt x="3275" y="1432"/>
                    <a:pt x="3275" y="1432"/>
                  </a:cubicBezTo>
                  <a:cubicBezTo>
                    <a:pt x="3271" y="1357"/>
                    <a:pt x="3271" y="1357"/>
                    <a:pt x="3271" y="1357"/>
                  </a:cubicBezTo>
                  <a:cubicBezTo>
                    <a:pt x="3292" y="1305"/>
                    <a:pt x="3292" y="1305"/>
                    <a:pt x="3292" y="1305"/>
                  </a:cubicBezTo>
                  <a:cubicBezTo>
                    <a:pt x="3296" y="1249"/>
                    <a:pt x="3296" y="1249"/>
                    <a:pt x="3296" y="1249"/>
                  </a:cubicBezTo>
                  <a:cubicBezTo>
                    <a:pt x="3289" y="1248"/>
                    <a:pt x="3289" y="1248"/>
                    <a:pt x="3289" y="1248"/>
                  </a:cubicBezTo>
                  <a:cubicBezTo>
                    <a:pt x="3290" y="1213"/>
                    <a:pt x="3290" y="1213"/>
                    <a:pt x="3290" y="1213"/>
                  </a:cubicBezTo>
                  <a:cubicBezTo>
                    <a:pt x="3290" y="1171"/>
                    <a:pt x="3290" y="1171"/>
                    <a:pt x="3290" y="1171"/>
                  </a:cubicBezTo>
                  <a:cubicBezTo>
                    <a:pt x="3250" y="1208"/>
                    <a:pt x="3250" y="1208"/>
                    <a:pt x="3250" y="1208"/>
                  </a:cubicBezTo>
                  <a:cubicBezTo>
                    <a:pt x="3229" y="1211"/>
                    <a:pt x="3229" y="1211"/>
                    <a:pt x="3229" y="1211"/>
                  </a:cubicBezTo>
                  <a:cubicBezTo>
                    <a:pt x="3219" y="1202"/>
                    <a:pt x="3219" y="1202"/>
                    <a:pt x="3219" y="1202"/>
                  </a:cubicBezTo>
                  <a:cubicBezTo>
                    <a:pt x="3219" y="1202"/>
                    <a:pt x="3203" y="1181"/>
                    <a:pt x="3214" y="1136"/>
                  </a:cubicBezTo>
                  <a:cubicBezTo>
                    <a:pt x="3229" y="1081"/>
                    <a:pt x="3229" y="1081"/>
                    <a:pt x="3229" y="1081"/>
                  </a:cubicBezTo>
                  <a:cubicBezTo>
                    <a:pt x="3251" y="1008"/>
                    <a:pt x="3251" y="1008"/>
                    <a:pt x="3251" y="1008"/>
                  </a:cubicBezTo>
                  <a:cubicBezTo>
                    <a:pt x="3299" y="997"/>
                    <a:pt x="3299" y="997"/>
                    <a:pt x="3299" y="997"/>
                  </a:cubicBezTo>
                  <a:cubicBezTo>
                    <a:pt x="3299" y="988"/>
                    <a:pt x="3299" y="988"/>
                    <a:pt x="3299" y="988"/>
                  </a:cubicBezTo>
                  <a:cubicBezTo>
                    <a:pt x="3299" y="988"/>
                    <a:pt x="3320" y="954"/>
                    <a:pt x="3331" y="941"/>
                  </a:cubicBezTo>
                  <a:cubicBezTo>
                    <a:pt x="3330" y="929"/>
                    <a:pt x="3330" y="929"/>
                    <a:pt x="3330" y="929"/>
                  </a:cubicBezTo>
                  <a:cubicBezTo>
                    <a:pt x="3330" y="925"/>
                    <a:pt x="3330" y="925"/>
                    <a:pt x="3330" y="925"/>
                  </a:cubicBezTo>
                  <a:cubicBezTo>
                    <a:pt x="3333" y="910"/>
                    <a:pt x="3333" y="910"/>
                    <a:pt x="3333" y="910"/>
                  </a:cubicBezTo>
                  <a:cubicBezTo>
                    <a:pt x="3333" y="910"/>
                    <a:pt x="3310" y="855"/>
                    <a:pt x="3367" y="840"/>
                  </a:cubicBezTo>
                  <a:cubicBezTo>
                    <a:pt x="3367" y="840"/>
                    <a:pt x="3419" y="841"/>
                    <a:pt x="3425" y="892"/>
                  </a:cubicBezTo>
                  <a:cubicBezTo>
                    <a:pt x="3425" y="892"/>
                    <a:pt x="3426" y="896"/>
                    <a:pt x="3426" y="902"/>
                  </a:cubicBezTo>
                  <a:cubicBezTo>
                    <a:pt x="3428" y="919"/>
                    <a:pt x="3430" y="954"/>
                    <a:pt x="3414" y="978"/>
                  </a:cubicBezTo>
                  <a:cubicBezTo>
                    <a:pt x="3414" y="996"/>
                    <a:pt x="3414" y="996"/>
                    <a:pt x="3414" y="996"/>
                  </a:cubicBezTo>
                  <a:cubicBezTo>
                    <a:pt x="3438" y="1029"/>
                    <a:pt x="3438" y="1029"/>
                    <a:pt x="3438" y="1029"/>
                  </a:cubicBezTo>
                  <a:cubicBezTo>
                    <a:pt x="3463" y="1048"/>
                    <a:pt x="3463" y="1048"/>
                    <a:pt x="3463" y="1048"/>
                  </a:cubicBezTo>
                  <a:cubicBezTo>
                    <a:pt x="3464" y="1048"/>
                    <a:pt x="3464" y="1048"/>
                    <a:pt x="3464" y="1048"/>
                  </a:cubicBezTo>
                  <a:cubicBezTo>
                    <a:pt x="3517" y="1053"/>
                    <a:pt x="3517" y="1053"/>
                    <a:pt x="3517" y="1053"/>
                  </a:cubicBezTo>
                  <a:cubicBezTo>
                    <a:pt x="3533" y="1056"/>
                    <a:pt x="3533" y="1056"/>
                    <a:pt x="3533" y="1056"/>
                  </a:cubicBezTo>
                  <a:cubicBezTo>
                    <a:pt x="3533" y="1056"/>
                    <a:pt x="3543" y="1060"/>
                    <a:pt x="3558" y="1065"/>
                  </a:cubicBezTo>
                  <a:cubicBezTo>
                    <a:pt x="3560" y="1055"/>
                    <a:pt x="3563" y="1045"/>
                    <a:pt x="3567" y="1036"/>
                  </a:cubicBezTo>
                  <a:cubicBezTo>
                    <a:pt x="3568" y="991"/>
                    <a:pt x="3568" y="991"/>
                    <a:pt x="3568" y="991"/>
                  </a:cubicBezTo>
                  <a:cubicBezTo>
                    <a:pt x="3554" y="985"/>
                    <a:pt x="3554" y="985"/>
                    <a:pt x="3554" y="985"/>
                  </a:cubicBezTo>
                  <a:cubicBezTo>
                    <a:pt x="3540" y="981"/>
                    <a:pt x="3540" y="981"/>
                    <a:pt x="3540" y="981"/>
                  </a:cubicBezTo>
                  <a:cubicBezTo>
                    <a:pt x="3505" y="940"/>
                    <a:pt x="3505" y="940"/>
                    <a:pt x="3505" y="940"/>
                  </a:cubicBezTo>
                  <a:cubicBezTo>
                    <a:pt x="3498" y="920"/>
                    <a:pt x="3498" y="920"/>
                    <a:pt x="3498" y="920"/>
                  </a:cubicBezTo>
                  <a:cubicBezTo>
                    <a:pt x="3485" y="909"/>
                    <a:pt x="3485" y="909"/>
                    <a:pt x="3485" y="909"/>
                  </a:cubicBezTo>
                  <a:cubicBezTo>
                    <a:pt x="3480" y="888"/>
                    <a:pt x="3480" y="888"/>
                    <a:pt x="3480" y="888"/>
                  </a:cubicBezTo>
                  <a:cubicBezTo>
                    <a:pt x="3479" y="882"/>
                    <a:pt x="3479" y="882"/>
                    <a:pt x="3479" y="882"/>
                  </a:cubicBezTo>
                  <a:cubicBezTo>
                    <a:pt x="3464" y="869"/>
                    <a:pt x="3464" y="869"/>
                    <a:pt x="3464" y="869"/>
                  </a:cubicBezTo>
                  <a:cubicBezTo>
                    <a:pt x="3463" y="853"/>
                    <a:pt x="3463" y="853"/>
                    <a:pt x="3463" y="853"/>
                  </a:cubicBezTo>
                  <a:cubicBezTo>
                    <a:pt x="3506" y="802"/>
                    <a:pt x="3506" y="802"/>
                    <a:pt x="3506" y="802"/>
                  </a:cubicBezTo>
                  <a:cubicBezTo>
                    <a:pt x="3523" y="785"/>
                    <a:pt x="3551" y="799"/>
                    <a:pt x="3551" y="799"/>
                  </a:cubicBezTo>
                  <a:cubicBezTo>
                    <a:pt x="3601" y="831"/>
                    <a:pt x="3601" y="831"/>
                    <a:pt x="3601" y="831"/>
                  </a:cubicBezTo>
                  <a:cubicBezTo>
                    <a:pt x="3608" y="852"/>
                    <a:pt x="3608" y="852"/>
                    <a:pt x="3608" y="852"/>
                  </a:cubicBezTo>
                  <a:cubicBezTo>
                    <a:pt x="3610" y="897"/>
                    <a:pt x="3610" y="897"/>
                    <a:pt x="3610" y="897"/>
                  </a:cubicBezTo>
                  <a:cubicBezTo>
                    <a:pt x="3617" y="898"/>
                    <a:pt x="3617" y="898"/>
                    <a:pt x="3617" y="898"/>
                  </a:cubicBezTo>
                  <a:cubicBezTo>
                    <a:pt x="3618" y="911"/>
                    <a:pt x="3618" y="911"/>
                    <a:pt x="3618" y="911"/>
                  </a:cubicBezTo>
                  <a:cubicBezTo>
                    <a:pt x="3608" y="918"/>
                    <a:pt x="3608" y="918"/>
                    <a:pt x="3608" y="918"/>
                  </a:cubicBezTo>
                  <a:cubicBezTo>
                    <a:pt x="3634" y="931"/>
                    <a:pt x="3634" y="931"/>
                    <a:pt x="3634" y="931"/>
                  </a:cubicBezTo>
                  <a:cubicBezTo>
                    <a:pt x="3634" y="931"/>
                    <a:pt x="3696" y="958"/>
                    <a:pt x="3694" y="1031"/>
                  </a:cubicBezTo>
                  <a:cubicBezTo>
                    <a:pt x="3698" y="1142"/>
                    <a:pt x="3698" y="1142"/>
                    <a:pt x="3698" y="1142"/>
                  </a:cubicBezTo>
                  <a:cubicBezTo>
                    <a:pt x="3703" y="1207"/>
                    <a:pt x="3703" y="1207"/>
                    <a:pt x="3703" y="1207"/>
                  </a:cubicBezTo>
                  <a:cubicBezTo>
                    <a:pt x="3709" y="1234"/>
                    <a:pt x="3709" y="1234"/>
                    <a:pt x="3709" y="1234"/>
                  </a:cubicBezTo>
                  <a:cubicBezTo>
                    <a:pt x="3709" y="1234"/>
                    <a:pt x="3707" y="1234"/>
                    <a:pt x="3703" y="1234"/>
                  </a:cubicBezTo>
                  <a:cubicBezTo>
                    <a:pt x="3710" y="1253"/>
                    <a:pt x="3735" y="1334"/>
                    <a:pt x="3695" y="1389"/>
                  </a:cubicBezTo>
                  <a:cubicBezTo>
                    <a:pt x="3695" y="1584"/>
                    <a:pt x="3695" y="1584"/>
                    <a:pt x="3695" y="1584"/>
                  </a:cubicBezTo>
                  <a:cubicBezTo>
                    <a:pt x="3681" y="1585"/>
                    <a:pt x="3681" y="1585"/>
                    <a:pt x="3681" y="1585"/>
                  </a:cubicBezTo>
                  <a:cubicBezTo>
                    <a:pt x="3684" y="1605"/>
                    <a:pt x="3689" y="1651"/>
                    <a:pt x="3677" y="1690"/>
                  </a:cubicBezTo>
                  <a:cubicBezTo>
                    <a:pt x="3654" y="1792"/>
                    <a:pt x="3654" y="1792"/>
                    <a:pt x="3654" y="1792"/>
                  </a:cubicBezTo>
                  <a:cubicBezTo>
                    <a:pt x="3658" y="1825"/>
                    <a:pt x="3658" y="1825"/>
                    <a:pt x="3658" y="1825"/>
                  </a:cubicBezTo>
                  <a:cubicBezTo>
                    <a:pt x="3658" y="1825"/>
                    <a:pt x="3659" y="1825"/>
                    <a:pt x="3659" y="1826"/>
                  </a:cubicBezTo>
                  <a:cubicBezTo>
                    <a:pt x="3663" y="1832"/>
                    <a:pt x="3675" y="1857"/>
                    <a:pt x="3654" y="1880"/>
                  </a:cubicBezTo>
                  <a:cubicBezTo>
                    <a:pt x="3791" y="1880"/>
                    <a:pt x="3791" y="1880"/>
                    <a:pt x="3791" y="1880"/>
                  </a:cubicBezTo>
                  <a:cubicBezTo>
                    <a:pt x="3819" y="1880"/>
                    <a:pt x="3841" y="1857"/>
                    <a:pt x="3841" y="1830"/>
                  </a:cubicBezTo>
                  <a:cubicBezTo>
                    <a:pt x="3841" y="1774"/>
                    <a:pt x="3841" y="1774"/>
                    <a:pt x="3841" y="1774"/>
                  </a:cubicBezTo>
                  <a:cubicBezTo>
                    <a:pt x="3841" y="1355"/>
                    <a:pt x="3841" y="1355"/>
                    <a:pt x="3841" y="1355"/>
                  </a:cubicBezTo>
                  <a:cubicBezTo>
                    <a:pt x="3841" y="1215"/>
                    <a:pt x="3841" y="1215"/>
                    <a:pt x="3841" y="1215"/>
                  </a:cubicBezTo>
                  <a:cubicBezTo>
                    <a:pt x="3841" y="666"/>
                    <a:pt x="3841" y="666"/>
                    <a:pt x="3841" y="666"/>
                  </a:cubicBezTo>
                  <a:cubicBezTo>
                    <a:pt x="3841" y="50"/>
                    <a:pt x="3841" y="50"/>
                    <a:pt x="3841" y="50"/>
                  </a:cubicBezTo>
                  <a:cubicBezTo>
                    <a:pt x="3841" y="23"/>
                    <a:pt x="3819" y="0"/>
                    <a:pt x="379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b">
            <a:noAutofit/>
          </a:bodyPr>
          <a:lstStyle>
            <a:lvl1pPr algn="l">
              <a:lnSpc>
                <a:spcPts val="3000"/>
              </a:lnSpc>
              <a:defRPr sz="28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30223"/>
            <a:ext cx="5208151" cy="938799"/>
          </a:xfrm>
        </p:spPr>
        <p:txBody>
          <a:bodyPr>
            <a:noAutofit/>
          </a:bodyPr>
          <a:lstStyle>
            <a:lvl1pPr>
              <a:defRPr lang="en-US" sz="1600" b="1" kern="1200" cap="all" baseline="0" dirty="0" smtClean="0">
                <a:solidFill>
                  <a:srgbClr val="66BED6"/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28"/>
          <p:cNvSpPr>
            <a:spLocks/>
          </p:cNvSpPr>
          <p:nvPr userDrawn="1"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chemeClr val="bg2"/>
              </a:gs>
              <a:gs pos="0">
                <a:schemeClr val="accent5">
                  <a:lumMod val="20000"/>
                  <a:lumOff val="8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grpSp>
        <p:nvGrpSpPr>
          <p:cNvPr id="21" name="Group 50"/>
          <p:cNvGrpSpPr/>
          <p:nvPr userDrawn="1"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2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950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ivid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 descr="Divider slide - yellow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0680" y="209464"/>
            <a:ext cx="8634797" cy="422640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GB" sz="2800" kern="1200" cap="all" baseline="0" dirty="0">
                <a:solidFill>
                  <a:schemeClr val="accent6"/>
                </a:solidFill>
                <a:latin typeface="Montreal-DemiBold" pitchFamily="2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30223"/>
            <a:ext cx="5208151" cy="938799"/>
          </a:xfrm>
        </p:spPr>
        <p:txBody>
          <a:bodyPr>
            <a:noAutofit/>
          </a:bodyPr>
          <a:lstStyle>
            <a:lvl1pPr>
              <a:defRPr lang="en-US" sz="1600" b="1" kern="1200" cap="all" baseline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28"/>
          <p:cNvSpPr>
            <a:spLocks/>
          </p:cNvSpPr>
          <p:nvPr userDrawn="1"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FEBC11"/>
              </a:gs>
              <a:gs pos="0">
                <a:srgbClr val="F7EC2E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50"/>
          <p:cNvGrpSpPr/>
          <p:nvPr userDrawn="1"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13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9504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81113"/>
            <a:ext cx="8424863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37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9525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39816" y="1279525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54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56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45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56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81113"/>
            <a:ext cx="8424863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37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9525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39816" y="1279525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54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45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Green Title Slide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40680" y="209464"/>
            <a:ext cx="8665200" cy="424128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12" name="Freeform 8"/>
          <p:cNvSpPr>
            <a:spLocks/>
          </p:cNvSpPr>
          <p:nvPr userDrawn="1"/>
        </p:nvSpPr>
        <p:spPr bwMode="auto">
          <a:xfrm>
            <a:off x="6052235" y="4432346"/>
            <a:ext cx="79615" cy="90130"/>
          </a:xfrm>
          <a:custGeom>
            <a:avLst/>
            <a:gdLst>
              <a:gd name="T0" fmla="*/ 5 w 35"/>
              <a:gd name="T1" fmla="*/ 0 h 40"/>
              <a:gd name="T2" fmla="*/ 2 w 35"/>
              <a:gd name="T3" fmla="*/ 16 h 40"/>
              <a:gd name="T4" fmla="*/ 1 w 35"/>
              <a:gd name="T5" fmla="*/ 38 h 40"/>
              <a:gd name="T6" fmla="*/ 0 w 35"/>
              <a:gd name="T7" fmla="*/ 40 h 40"/>
              <a:gd name="T8" fmla="*/ 35 w 35"/>
              <a:gd name="T9" fmla="*/ 40 h 40"/>
              <a:gd name="T10" fmla="*/ 19 w 35"/>
              <a:gd name="T11" fmla="*/ 13 h 40"/>
              <a:gd name="T12" fmla="*/ 5 w 35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40">
                <a:moveTo>
                  <a:pt x="5" y="0"/>
                </a:moveTo>
                <a:cubicBezTo>
                  <a:pt x="5" y="0"/>
                  <a:pt x="3" y="13"/>
                  <a:pt x="2" y="16"/>
                </a:cubicBezTo>
                <a:cubicBezTo>
                  <a:pt x="2" y="19"/>
                  <a:pt x="1" y="38"/>
                  <a:pt x="1" y="38"/>
                </a:cubicBezTo>
                <a:cubicBezTo>
                  <a:pt x="0" y="40"/>
                  <a:pt x="0" y="40"/>
                  <a:pt x="0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0" y="31"/>
                  <a:pt x="23" y="18"/>
                  <a:pt x="19" y="13"/>
                </a:cubicBezTo>
                <a:cubicBezTo>
                  <a:pt x="15" y="8"/>
                  <a:pt x="5" y="0"/>
                  <a:pt x="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12"/>
          <p:cNvSpPr>
            <a:spLocks/>
          </p:cNvSpPr>
          <p:nvPr userDrawn="1"/>
        </p:nvSpPr>
        <p:spPr bwMode="auto">
          <a:xfrm>
            <a:off x="6052235" y="4432346"/>
            <a:ext cx="79615" cy="90130"/>
          </a:xfrm>
          <a:custGeom>
            <a:avLst/>
            <a:gdLst>
              <a:gd name="T0" fmla="*/ 5 w 35"/>
              <a:gd name="T1" fmla="*/ 0 h 40"/>
              <a:gd name="T2" fmla="*/ 2 w 35"/>
              <a:gd name="T3" fmla="*/ 16 h 40"/>
              <a:gd name="T4" fmla="*/ 1 w 35"/>
              <a:gd name="T5" fmla="*/ 38 h 40"/>
              <a:gd name="T6" fmla="*/ 0 w 35"/>
              <a:gd name="T7" fmla="*/ 40 h 40"/>
              <a:gd name="T8" fmla="*/ 35 w 35"/>
              <a:gd name="T9" fmla="*/ 40 h 40"/>
              <a:gd name="T10" fmla="*/ 19 w 35"/>
              <a:gd name="T11" fmla="*/ 13 h 40"/>
              <a:gd name="T12" fmla="*/ 5 w 35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40">
                <a:moveTo>
                  <a:pt x="5" y="0"/>
                </a:moveTo>
                <a:cubicBezTo>
                  <a:pt x="5" y="0"/>
                  <a:pt x="3" y="13"/>
                  <a:pt x="2" y="16"/>
                </a:cubicBezTo>
                <a:cubicBezTo>
                  <a:pt x="2" y="19"/>
                  <a:pt x="1" y="38"/>
                  <a:pt x="1" y="38"/>
                </a:cubicBezTo>
                <a:cubicBezTo>
                  <a:pt x="0" y="40"/>
                  <a:pt x="0" y="40"/>
                  <a:pt x="0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0" y="31"/>
                  <a:pt x="23" y="18"/>
                  <a:pt x="19" y="13"/>
                </a:cubicBezTo>
                <a:cubicBezTo>
                  <a:pt x="15" y="8"/>
                  <a:pt x="5" y="0"/>
                  <a:pt x="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10"/>
          <p:cNvSpPr>
            <a:spLocks/>
          </p:cNvSpPr>
          <p:nvPr userDrawn="1"/>
        </p:nvSpPr>
        <p:spPr bwMode="auto">
          <a:xfrm>
            <a:off x="243205" y="1289174"/>
            <a:ext cx="4321175" cy="850528"/>
          </a:xfrm>
          <a:custGeom>
            <a:avLst/>
            <a:gdLst>
              <a:gd name="T0" fmla="*/ 2031 w 2079"/>
              <a:gd name="T1" fmla="*/ 0 h 407"/>
              <a:gd name="T2" fmla="*/ 439 w 2079"/>
              <a:gd name="T3" fmla="*/ 0 h 407"/>
              <a:gd name="T4" fmla="*/ 48 w 2079"/>
              <a:gd name="T5" fmla="*/ 0 h 407"/>
              <a:gd name="T6" fmla="*/ 0 w 2079"/>
              <a:gd name="T7" fmla="*/ 0 h 407"/>
              <a:gd name="T8" fmla="*/ 0 w 2079"/>
              <a:gd name="T9" fmla="*/ 48 h 407"/>
              <a:gd name="T10" fmla="*/ 0 w 2079"/>
              <a:gd name="T11" fmla="*/ 25 h 407"/>
              <a:gd name="T12" fmla="*/ 0 w 2079"/>
              <a:gd name="T13" fmla="*/ 359 h 407"/>
              <a:gd name="T14" fmla="*/ 48 w 2079"/>
              <a:gd name="T15" fmla="*/ 407 h 407"/>
              <a:gd name="T16" fmla="*/ 2031 w 2079"/>
              <a:gd name="T17" fmla="*/ 407 h 407"/>
              <a:gd name="T18" fmla="*/ 2079 w 2079"/>
              <a:gd name="T19" fmla="*/ 359 h 407"/>
              <a:gd name="T20" fmla="*/ 2079 w 2079"/>
              <a:gd name="T21" fmla="*/ 48 h 407"/>
              <a:gd name="T22" fmla="*/ 2031 w 2079"/>
              <a:gd name="T23" fmla="*/ 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79" h="407">
                <a:moveTo>
                  <a:pt x="2031" y="0"/>
                </a:moveTo>
                <a:cubicBezTo>
                  <a:pt x="439" y="0"/>
                  <a:pt x="439" y="0"/>
                  <a:pt x="439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359"/>
                  <a:pt x="0" y="359"/>
                  <a:pt x="0" y="359"/>
                </a:cubicBezTo>
                <a:cubicBezTo>
                  <a:pt x="0" y="385"/>
                  <a:pt x="22" y="407"/>
                  <a:pt x="48" y="407"/>
                </a:cubicBezTo>
                <a:cubicBezTo>
                  <a:pt x="2031" y="407"/>
                  <a:pt x="2031" y="407"/>
                  <a:pt x="2031" y="407"/>
                </a:cubicBezTo>
                <a:cubicBezTo>
                  <a:pt x="2057" y="407"/>
                  <a:pt x="2079" y="385"/>
                  <a:pt x="2079" y="359"/>
                </a:cubicBezTo>
                <a:cubicBezTo>
                  <a:pt x="2079" y="48"/>
                  <a:pt x="2079" y="48"/>
                  <a:pt x="2079" y="48"/>
                </a:cubicBezTo>
                <a:cubicBezTo>
                  <a:pt x="2079" y="22"/>
                  <a:pt x="2057" y="0"/>
                  <a:pt x="2031" y="0"/>
                </a:cubicBezTo>
                <a:close/>
              </a:path>
            </a:pathLst>
          </a:custGeom>
          <a:gradFill>
            <a:gsLst>
              <a:gs pos="78000">
                <a:srgbClr val="96BF3D"/>
              </a:gs>
              <a:gs pos="0">
                <a:srgbClr val="C9D22C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ctr">
            <a:noAutofit/>
          </a:bodyPr>
          <a:lstStyle>
            <a:lvl1pPr algn="l">
              <a:lnSpc>
                <a:spcPts val="30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81023"/>
            <a:ext cx="4751721" cy="650767"/>
          </a:xfrm>
        </p:spPr>
        <p:txBody>
          <a:bodyPr>
            <a:noAutofit/>
          </a:bodyPr>
          <a:lstStyle>
            <a:lvl1pPr>
              <a:defRPr sz="1600" b="0" cap="all" baseline="0">
                <a:solidFill>
                  <a:schemeClr val="accent2"/>
                </a:solidFill>
                <a:latin typeface="Montreal-DemiBold" pitchFamily="2" charset="0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299953" y="2958463"/>
            <a:ext cx="4751721" cy="360362"/>
          </a:xfrm>
        </p:spPr>
        <p:txBody>
          <a:bodyPr>
            <a:noAutofit/>
          </a:bodyPr>
          <a:lstStyle>
            <a:lvl1pPr>
              <a:defRPr sz="1600" b="1" cap="all" baseline="0">
                <a:solidFill>
                  <a:srgbClr val="732368"/>
                </a:solidFill>
              </a:defRPr>
            </a:lvl1pPr>
            <a:lvl2pPr>
              <a:defRPr sz="1600">
                <a:solidFill>
                  <a:schemeClr val="accent2"/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GB" dirty="0"/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4"/>
          <a:stretch/>
        </p:blipFill>
        <p:spPr>
          <a:xfrm>
            <a:off x="342984" y="339502"/>
            <a:ext cx="1285449" cy="908575"/>
          </a:xfrm>
          <a:prstGeom prst="rect">
            <a:avLst/>
          </a:prstGeom>
        </p:spPr>
      </p:pic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48" name="AutoShape 4"/>
          <p:cNvSpPr>
            <a:spLocks noChangeAspect="1" noChangeArrowheads="1" noTextEdit="1"/>
          </p:cNvSpPr>
          <p:nvPr userDrawn="1"/>
        </p:nvSpPr>
        <p:spPr bwMode="auto">
          <a:xfrm>
            <a:off x="6660232" y="2178131"/>
            <a:ext cx="1689224" cy="255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56" name="AutoShape 12"/>
          <p:cNvSpPr>
            <a:spLocks noChangeAspect="1" noChangeArrowheads="1" noTextEdit="1"/>
          </p:cNvSpPr>
          <p:nvPr userDrawn="1"/>
        </p:nvSpPr>
        <p:spPr bwMode="auto">
          <a:xfrm>
            <a:off x="6732588" y="2409825"/>
            <a:ext cx="1584325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2" name="Picture 41" descr="purple people green title slid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32240" y="2521138"/>
            <a:ext cx="1554054" cy="235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0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ivid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 descr="Green divider slide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0680" y="209464"/>
            <a:ext cx="8664218" cy="424080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GB" sz="2800" kern="1200" cap="all" baseline="0" dirty="0">
                <a:solidFill>
                  <a:srgbClr val="96BF3D"/>
                </a:solidFill>
                <a:latin typeface="Montreal-DemiBold" pitchFamily="2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30223"/>
            <a:ext cx="5208151" cy="938799"/>
          </a:xfrm>
        </p:spPr>
        <p:txBody>
          <a:bodyPr>
            <a:noAutofit/>
          </a:bodyPr>
          <a:lstStyle>
            <a:lvl1pPr>
              <a:defRPr lang="en-US" sz="1600" b="1" kern="1200" cap="all" baseline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28"/>
          <p:cNvSpPr>
            <a:spLocks/>
          </p:cNvSpPr>
          <p:nvPr userDrawn="1"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96BF3D"/>
              </a:gs>
              <a:gs pos="0">
                <a:srgbClr val="C9D22C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63" name="Group 50"/>
          <p:cNvGrpSpPr/>
          <p:nvPr userDrawn="1"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64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9504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81113"/>
            <a:ext cx="8424863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37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/>
          <p:cNvSpPr>
            <a:spLocks/>
          </p:cNvSpPr>
          <p:nvPr userDrawn="1"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chemeClr val="bg2"/>
              </a:gs>
              <a:gs pos="0">
                <a:schemeClr val="accent5">
                  <a:lumMod val="20000"/>
                  <a:lumOff val="8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530" y="206722"/>
            <a:ext cx="8429934" cy="996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530" y="1275606"/>
            <a:ext cx="8429934" cy="2957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51" name="Group 50"/>
          <p:cNvGrpSpPr/>
          <p:nvPr userDrawn="1"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5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437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54" r:id="rId3"/>
    <p:sldLayoutId id="2147483660" r:id="rId4"/>
    <p:sldLayoutId id="2147483652" r:id="rId5"/>
    <p:sldLayoutId id="2147483655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bg2"/>
          </a:solidFill>
          <a:latin typeface="Montreal-Demi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kern="1200" cap="all" baseline="0" dirty="0" smtClean="0">
          <a:solidFill>
            <a:schemeClr val="accent1"/>
          </a:solidFill>
          <a:latin typeface="+mn-lt"/>
          <a:ea typeface="+mn-ea"/>
          <a:cs typeface="+mn-cs"/>
        </a:defRPr>
      </a:lvl1pPr>
      <a:lvl2pPr marL="355600" indent="-173038" algn="l" defTabSz="914400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tabLst>
          <a:tab pos="355600" algn="l"/>
        </a:tabLst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720725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892175" indent="-171450" algn="l" defTabSz="914400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/>
          <p:cNvSpPr>
            <a:spLocks/>
          </p:cNvSpPr>
          <p:nvPr userDrawn="1"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96BF3D"/>
              </a:gs>
              <a:gs pos="0">
                <a:srgbClr val="C9D22C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530" y="206722"/>
            <a:ext cx="8429934" cy="996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530" y="1275606"/>
            <a:ext cx="8429934" cy="2957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4" name="Group 50"/>
          <p:cNvGrpSpPr/>
          <p:nvPr userDrawn="1"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5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437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rgbClr val="96BF3D"/>
          </a:solidFill>
          <a:latin typeface="Montreal-Demi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kern="1200" cap="all" baseline="0" dirty="0" smtClean="0">
          <a:solidFill>
            <a:schemeClr val="accent2"/>
          </a:solidFill>
          <a:latin typeface="+mn-lt"/>
          <a:ea typeface="+mn-ea"/>
          <a:cs typeface="+mn-cs"/>
        </a:defRPr>
      </a:lvl1pPr>
      <a:lvl2pPr marL="355600" indent="-173038" algn="l" defTabSz="914400" rtl="0" eaLnBrk="1" latinLnBrk="0" hangingPunct="1">
        <a:spcBef>
          <a:spcPct val="20000"/>
        </a:spcBef>
        <a:spcAft>
          <a:spcPts val="600"/>
        </a:spcAft>
        <a:buClr>
          <a:srgbClr val="732368"/>
        </a:buClr>
        <a:buFont typeface="Wingdings" pitchFamily="2" charset="2"/>
        <a:buChar char="§"/>
        <a:tabLst>
          <a:tab pos="355600" algn="l"/>
        </a:tabLst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2563" algn="l" defTabSz="914400" rtl="0" eaLnBrk="1" latinLnBrk="0" hangingPunct="1">
        <a:spcBef>
          <a:spcPct val="20000"/>
        </a:spcBef>
        <a:spcAft>
          <a:spcPts val="600"/>
        </a:spcAft>
        <a:buClr>
          <a:srgbClr val="732368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720725" indent="-182563" algn="l" defTabSz="914400" rtl="0" eaLnBrk="1" latinLnBrk="0" hangingPunct="1">
        <a:spcBef>
          <a:spcPct val="20000"/>
        </a:spcBef>
        <a:spcAft>
          <a:spcPts val="600"/>
        </a:spcAft>
        <a:buClr>
          <a:srgbClr val="732368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892175" indent="-171450" algn="l" defTabSz="914400" rtl="0" eaLnBrk="1" latinLnBrk="0" hangingPunct="1">
        <a:spcBef>
          <a:spcPct val="20000"/>
        </a:spcBef>
        <a:spcAft>
          <a:spcPts val="600"/>
        </a:spcAft>
        <a:buClr>
          <a:srgbClr val="732368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/>
          <p:cNvSpPr>
            <a:spLocks/>
          </p:cNvSpPr>
          <p:nvPr userDrawn="1"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C81524"/>
              </a:gs>
              <a:gs pos="0">
                <a:srgbClr val="F58233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530" y="206722"/>
            <a:ext cx="8429934" cy="996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530" y="1275606"/>
            <a:ext cx="8429934" cy="2957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4" name="Group 50"/>
          <p:cNvGrpSpPr/>
          <p:nvPr userDrawn="1"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5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437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0" r:id="rId2"/>
    <p:sldLayoutId id="2147483671" r:id="rId3"/>
    <p:sldLayoutId id="2147483673" r:id="rId4"/>
    <p:sldLayoutId id="2147483674" r:id="rId5"/>
    <p:sldLayoutId id="2147483675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accent6"/>
          </a:solidFill>
          <a:latin typeface="Montreal-Demi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kern="1200" cap="all" baseline="0" dirty="0" smtClean="0">
          <a:solidFill>
            <a:schemeClr val="accent6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355600" indent="-173038" algn="l" defTabSz="9144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Font typeface="Wingdings" pitchFamily="2" charset="2"/>
        <a:buChar char="§"/>
        <a:tabLst>
          <a:tab pos="355600" algn="l"/>
        </a:tabLst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720725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892175" indent="-171450" algn="l" defTabSz="9144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/>
          <p:cNvSpPr>
            <a:spLocks/>
          </p:cNvSpPr>
          <p:nvPr userDrawn="1"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FEBC11"/>
              </a:gs>
              <a:gs pos="0">
                <a:srgbClr val="F7EC2E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530" y="206722"/>
            <a:ext cx="8429934" cy="996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530" y="1275606"/>
            <a:ext cx="8429934" cy="2957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4" name="Group 50"/>
          <p:cNvGrpSpPr/>
          <p:nvPr userDrawn="1"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5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437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accent6"/>
          </a:solidFill>
          <a:latin typeface="Montreal-Demi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kern="1200" cap="all" baseline="0" dirty="0" smtClean="0">
          <a:solidFill>
            <a:schemeClr val="accent6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355600" indent="-173038" algn="l" defTabSz="9144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Font typeface="Wingdings" pitchFamily="2" charset="2"/>
        <a:buChar char="§"/>
        <a:tabLst>
          <a:tab pos="355600" algn="l"/>
        </a:tabLst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720725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892175" indent="-171450" algn="l" defTabSz="9144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ctrTitle"/>
          </p:nvPr>
        </p:nvSpPr>
        <p:spPr>
          <a:xfrm>
            <a:off x="299952" y="1252074"/>
            <a:ext cx="4560079" cy="91953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450" b="1" dirty="0" err="1"/>
              <a:t>Strateški</a:t>
            </a:r>
            <a:r>
              <a:rPr lang="en-GB" sz="1450" b="1" dirty="0"/>
              <a:t> </a:t>
            </a:r>
            <a:r>
              <a:rPr lang="en-GB" sz="1450" b="1" dirty="0" err="1"/>
              <a:t>projekat</a:t>
            </a:r>
            <a:r>
              <a:rPr lang="en-GB" sz="1450" b="1" dirty="0"/>
              <a:t> </a:t>
            </a:r>
            <a:r>
              <a:rPr lang="en-GB" sz="1450" b="1" dirty="0" err="1"/>
              <a:t>za</a:t>
            </a:r>
            <a:r>
              <a:rPr lang="en-GB" sz="1450" b="1" dirty="0"/>
              <a:t> </a:t>
            </a:r>
            <a:r>
              <a:rPr lang="en-GB" sz="1450" b="1" dirty="0" err="1"/>
              <a:t>obezbjeđivanje</a:t>
            </a:r>
            <a:r>
              <a:rPr lang="en-GB" sz="1450" b="1" dirty="0"/>
              <a:t> </a:t>
            </a:r>
            <a:r>
              <a:rPr lang="en-GB" sz="1450" b="1" dirty="0" err="1"/>
              <a:t>stručnog</a:t>
            </a:r>
            <a:r>
              <a:rPr lang="en-GB" sz="1450" b="1" dirty="0"/>
              <a:t> </a:t>
            </a:r>
            <a:r>
              <a:rPr lang="en-GB" sz="1450" b="1" dirty="0" err="1"/>
              <a:t>obrazovanja</a:t>
            </a:r>
            <a:r>
              <a:rPr lang="en-GB" sz="1450" b="1" dirty="0"/>
              <a:t>: </a:t>
            </a:r>
            <a:r>
              <a:rPr lang="en-GB" sz="1450" b="1" dirty="0" err="1"/>
              <a:t>Kontinuirani</a:t>
            </a:r>
            <a:r>
              <a:rPr lang="en-GB" sz="1450" b="1" dirty="0"/>
              <a:t> </a:t>
            </a:r>
            <a:r>
              <a:rPr lang="en-GB" sz="1450" b="1" dirty="0" err="1"/>
              <a:t>profesionalni</a:t>
            </a:r>
            <a:r>
              <a:rPr lang="en-GB" sz="1450" b="1" dirty="0"/>
              <a:t> </a:t>
            </a:r>
            <a:r>
              <a:rPr lang="en-GB" sz="1450" b="1" dirty="0" err="1"/>
              <a:t>razvoj</a:t>
            </a:r>
            <a:r>
              <a:rPr lang="en-GB" sz="1450" b="1" dirty="0"/>
              <a:t> </a:t>
            </a:r>
            <a:r>
              <a:rPr lang="en-GB" sz="1450" b="1" dirty="0" err="1"/>
              <a:t>nastavnika</a:t>
            </a:r>
            <a:r>
              <a:rPr lang="en-GB" sz="1450" b="1" dirty="0"/>
              <a:t> </a:t>
            </a:r>
            <a:r>
              <a:rPr lang="en-GB" sz="1450" b="1" dirty="0" err="1"/>
              <a:t>i</a:t>
            </a:r>
            <a:r>
              <a:rPr lang="en-GB" sz="1450" b="1" dirty="0"/>
              <a:t> </a:t>
            </a:r>
            <a:r>
              <a:rPr lang="en-GB" sz="1450" b="1" dirty="0" err="1"/>
              <a:t>trenera</a:t>
            </a:r>
            <a:r>
              <a:rPr lang="en-GB" sz="1450" b="1" dirty="0"/>
              <a:t> u </a:t>
            </a:r>
            <a:r>
              <a:rPr lang="en-GB" sz="1450" b="1" dirty="0" err="1"/>
              <a:t>stručnom</a:t>
            </a:r>
            <a:r>
              <a:rPr lang="en-GB" sz="1450" b="1" dirty="0"/>
              <a:t> </a:t>
            </a:r>
            <a:r>
              <a:rPr lang="en-GB" sz="1450" b="1" dirty="0" err="1"/>
              <a:t>obrazovanju</a:t>
            </a:r>
            <a:endParaRPr lang="en-GB" sz="1450" b="1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299953" y="2281023"/>
            <a:ext cx="4751721" cy="1082815"/>
          </a:xfrm>
        </p:spPr>
        <p:txBody>
          <a:bodyPr/>
          <a:lstStyle/>
          <a:p>
            <a:r>
              <a:rPr lang="en-GB" sz="1400" dirty="0" err="1"/>
              <a:t>Mogućnosti</a:t>
            </a:r>
            <a:r>
              <a:rPr lang="en-GB" sz="1400" dirty="0"/>
              <a:t> </a:t>
            </a:r>
            <a:r>
              <a:rPr lang="en-GB" sz="1400" dirty="0" err="1"/>
              <a:t>za</a:t>
            </a:r>
            <a:r>
              <a:rPr lang="en-GB" sz="1400" dirty="0"/>
              <a:t> </a:t>
            </a:r>
            <a:r>
              <a:rPr lang="en-GB" sz="1400" dirty="0" err="1"/>
              <a:t>profesionalni</a:t>
            </a:r>
            <a:r>
              <a:rPr lang="en-GB" sz="1400" dirty="0"/>
              <a:t> </a:t>
            </a:r>
            <a:r>
              <a:rPr lang="en-GB" sz="1400" dirty="0" err="1"/>
              <a:t>razvoj</a:t>
            </a:r>
            <a:r>
              <a:rPr lang="en-GB" sz="1400" dirty="0"/>
              <a:t> </a:t>
            </a:r>
            <a:r>
              <a:rPr lang="en-GB" sz="1400" dirty="0" err="1"/>
              <a:t>nastavnika</a:t>
            </a:r>
            <a:r>
              <a:rPr lang="en-GB" sz="1400" dirty="0"/>
              <a:t> </a:t>
            </a:r>
            <a:r>
              <a:rPr lang="en-GB" sz="1400" dirty="0" err="1"/>
              <a:t>i</a:t>
            </a:r>
            <a:r>
              <a:rPr lang="en-GB" sz="1400" dirty="0"/>
              <a:t> </a:t>
            </a:r>
            <a:r>
              <a:rPr lang="en-GB" sz="1400" dirty="0" err="1"/>
              <a:t>trenera</a:t>
            </a:r>
            <a:r>
              <a:rPr lang="en-GB" sz="1400" dirty="0"/>
              <a:t> u </a:t>
            </a:r>
            <a:r>
              <a:rPr lang="en-GB" sz="1400" dirty="0" err="1"/>
              <a:t>stručnom</a:t>
            </a:r>
            <a:r>
              <a:rPr lang="en-GB" sz="1400" dirty="0"/>
              <a:t> </a:t>
            </a:r>
            <a:r>
              <a:rPr lang="en-GB" sz="1400" dirty="0" err="1"/>
              <a:t>obrazovanju</a:t>
            </a:r>
            <a:r>
              <a:rPr lang="en-GB" sz="1400" dirty="0"/>
              <a:t> </a:t>
            </a:r>
            <a:r>
              <a:rPr lang="en-GB" sz="1400" dirty="0" err="1"/>
              <a:t>putem</a:t>
            </a:r>
            <a:r>
              <a:rPr lang="en-GB" sz="1400" dirty="0"/>
              <a:t> </a:t>
            </a:r>
            <a:r>
              <a:rPr lang="en-GB" sz="1400" dirty="0" err="1"/>
              <a:t>virtualnih</a:t>
            </a:r>
            <a:r>
              <a:rPr lang="en-GB" sz="1400" dirty="0"/>
              <a:t> </a:t>
            </a:r>
            <a:r>
              <a:rPr lang="en-GB" sz="1400" dirty="0" err="1"/>
              <a:t>mreža</a:t>
            </a:r>
            <a:r>
              <a:rPr lang="en-GB" sz="1400" dirty="0"/>
              <a:t> </a:t>
            </a:r>
            <a:r>
              <a:rPr lang="en-GB" sz="1400" dirty="0" err="1"/>
              <a:t>i</a:t>
            </a:r>
            <a:r>
              <a:rPr lang="en-GB" sz="1400" dirty="0"/>
              <a:t> </a:t>
            </a:r>
            <a:r>
              <a:rPr lang="en-GB" sz="1400" dirty="0" err="1"/>
              <a:t>digitalnog</a:t>
            </a:r>
            <a:r>
              <a:rPr lang="en-GB" sz="1400" dirty="0"/>
              <a:t>/on-line </a:t>
            </a:r>
            <a:r>
              <a:rPr lang="en-GB" sz="1400" dirty="0" err="1"/>
              <a:t>učenja</a:t>
            </a:r>
            <a:r>
              <a:rPr lang="en-GB" sz="1400" dirty="0"/>
              <a:t> u </a:t>
            </a:r>
            <a:r>
              <a:rPr lang="en-GB" sz="1400" dirty="0" err="1"/>
              <a:t>Crnoj</a:t>
            </a:r>
            <a:r>
              <a:rPr lang="en-GB" sz="1400" dirty="0"/>
              <a:t> Gori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323528" y="3291830"/>
            <a:ext cx="4751721" cy="360362"/>
          </a:xfrm>
        </p:spPr>
        <p:txBody>
          <a:bodyPr/>
          <a:lstStyle/>
          <a:p>
            <a:r>
              <a:rPr lang="sr-Latn-RS" dirty="0" smtClean="0"/>
              <a:t>oktobar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412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123478"/>
            <a:ext cx="8429934" cy="720079"/>
          </a:xfrm>
        </p:spPr>
        <p:txBody>
          <a:bodyPr>
            <a:normAutofit/>
          </a:bodyPr>
          <a:lstStyle/>
          <a:p>
            <a:r>
              <a:rPr lang="sr-Latn-ME" dirty="0" smtClean="0"/>
              <a:t>Zavod za školstvo</a:t>
            </a:r>
            <a:endParaRPr lang="en-GB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19087" y="915566"/>
            <a:ext cx="8357369" cy="3329409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sr-Latn-ME" dirty="0" smtClean="0">
                <a:solidFill>
                  <a:srgbClr val="FFC45F"/>
                </a:solidFill>
              </a:rPr>
              <a:t>Glavni Web-sajt </a:t>
            </a:r>
            <a:r>
              <a:rPr lang="en-GB" dirty="0" err="1" smtClean="0">
                <a:solidFill>
                  <a:srgbClr val="FFC45F"/>
                </a:solidFill>
              </a:rPr>
              <a:t>državne</a:t>
            </a:r>
            <a:r>
              <a:rPr lang="en-GB" dirty="0" smtClean="0">
                <a:solidFill>
                  <a:srgbClr val="FFC45F"/>
                </a:solidFill>
              </a:rPr>
              <a:t> </a:t>
            </a:r>
            <a:r>
              <a:rPr lang="en-GB" dirty="0" err="1">
                <a:solidFill>
                  <a:srgbClr val="FFC45F"/>
                </a:solidFill>
              </a:rPr>
              <a:t>institucije</a:t>
            </a:r>
            <a:r>
              <a:rPr lang="en-GB" dirty="0">
                <a:solidFill>
                  <a:srgbClr val="FFC45F"/>
                </a:solidFill>
              </a:rPr>
              <a:t> </a:t>
            </a:r>
            <a:r>
              <a:rPr lang="en-GB" dirty="0" err="1">
                <a:solidFill>
                  <a:srgbClr val="FFC45F"/>
                </a:solidFill>
              </a:rPr>
              <a:t>zadužene</a:t>
            </a:r>
            <a:r>
              <a:rPr lang="en-GB" dirty="0">
                <a:solidFill>
                  <a:srgbClr val="FFC45F"/>
                </a:solidFill>
              </a:rPr>
              <a:t> </a:t>
            </a:r>
            <a:r>
              <a:rPr lang="en-GB" dirty="0" err="1">
                <a:solidFill>
                  <a:srgbClr val="FFC45F"/>
                </a:solidFill>
              </a:rPr>
              <a:t>za</a:t>
            </a:r>
            <a:r>
              <a:rPr lang="en-GB" dirty="0">
                <a:solidFill>
                  <a:srgbClr val="FFC45F"/>
                </a:solidFill>
              </a:rPr>
              <a:t> </a:t>
            </a:r>
            <a:r>
              <a:rPr lang="sr-Latn-ME" dirty="0" smtClean="0">
                <a:solidFill>
                  <a:srgbClr val="FFC45F"/>
                </a:solidFill>
              </a:rPr>
              <a:t>do-univerzitetsko opšte obrazovanje </a:t>
            </a:r>
            <a:r>
              <a:rPr lang="en-GB" dirty="0" err="1" smtClean="0">
                <a:solidFill>
                  <a:srgbClr val="FFC45F"/>
                </a:solidFill>
              </a:rPr>
              <a:t>i</a:t>
            </a:r>
            <a:r>
              <a:rPr lang="en-GB" dirty="0" smtClean="0">
                <a:solidFill>
                  <a:srgbClr val="FFC45F"/>
                </a:solidFill>
              </a:rPr>
              <a:t> </a:t>
            </a:r>
            <a:r>
              <a:rPr lang="en-GB" dirty="0" err="1" smtClean="0">
                <a:solidFill>
                  <a:srgbClr val="FFC45F"/>
                </a:solidFill>
              </a:rPr>
              <a:t>opšt</a:t>
            </a:r>
            <a:r>
              <a:rPr lang="sr-Latn-ME" dirty="0" smtClean="0">
                <a:solidFill>
                  <a:srgbClr val="FFC45F"/>
                </a:solidFill>
              </a:rPr>
              <a:t>e-obrazovni dio </a:t>
            </a:r>
            <a:r>
              <a:rPr lang="en-GB" dirty="0" smtClean="0">
                <a:solidFill>
                  <a:srgbClr val="FFC45F"/>
                </a:solidFill>
              </a:rPr>
              <a:t>u </a:t>
            </a:r>
            <a:r>
              <a:rPr lang="en-GB" dirty="0" err="1">
                <a:solidFill>
                  <a:srgbClr val="FFC45F"/>
                </a:solidFill>
              </a:rPr>
              <a:t>stručnom</a:t>
            </a:r>
            <a:r>
              <a:rPr lang="en-GB" dirty="0">
                <a:solidFill>
                  <a:srgbClr val="FFC45F"/>
                </a:solidFill>
              </a:rPr>
              <a:t> </a:t>
            </a:r>
            <a:r>
              <a:rPr lang="en-GB" dirty="0" err="1" smtClean="0">
                <a:solidFill>
                  <a:srgbClr val="FFC45F"/>
                </a:solidFill>
              </a:rPr>
              <a:t>obrazovanju</a:t>
            </a:r>
            <a:endParaRPr lang="sr-Latn-RS" dirty="0" smtClean="0"/>
          </a:p>
          <a:p>
            <a:pPr lvl="2"/>
            <a:r>
              <a:rPr lang="en-GB" dirty="0" err="1"/>
              <a:t>Veb-sajt</a:t>
            </a:r>
            <a:r>
              <a:rPr lang="en-GB" dirty="0"/>
              <a:t> je </a:t>
            </a:r>
            <a:r>
              <a:rPr lang="en-GB" dirty="0" err="1"/>
              <a:t>postavljen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serveru</a:t>
            </a:r>
            <a:r>
              <a:rPr lang="en-GB" dirty="0"/>
              <a:t> </a:t>
            </a:r>
            <a:r>
              <a:rPr lang="en-GB" dirty="0" err="1"/>
              <a:t>Vlade</a:t>
            </a:r>
            <a:r>
              <a:rPr lang="en-GB" dirty="0"/>
              <a:t> </a:t>
            </a:r>
            <a:r>
              <a:rPr lang="en-GB" dirty="0" err="1"/>
              <a:t>Crne</a:t>
            </a:r>
            <a:r>
              <a:rPr lang="en-GB" dirty="0"/>
              <a:t> Gore,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samim</a:t>
            </a:r>
            <a:r>
              <a:rPr lang="en-GB" dirty="0"/>
              <a:t> </a:t>
            </a:r>
            <a:r>
              <a:rPr lang="en-GB" dirty="0" err="1"/>
              <a:t>tim</a:t>
            </a:r>
            <a:r>
              <a:rPr lang="en-GB" dirty="0"/>
              <a:t> ne </a:t>
            </a:r>
            <a:r>
              <a:rPr lang="en-GB" dirty="0" err="1"/>
              <a:t>zahtijeva</a:t>
            </a:r>
            <a:r>
              <a:rPr lang="en-GB" dirty="0"/>
              <a:t> </a:t>
            </a:r>
            <a:r>
              <a:rPr lang="en-GB" dirty="0" err="1"/>
              <a:t>dodatna</a:t>
            </a:r>
            <a:r>
              <a:rPr lang="en-GB" dirty="0"/>
              <a:t> </a:t>
            </a:r>
            <a:r>
              <a:rPr lang="en-GB" dirty="0" err="1"/>
              <a:t>finansijska</a:t>
            </a:r>
            <a:r>
              <a:rPr lang="en-GB" dirty="0"/>
              <a:t> </a:t>
            </a:r>
            <a:r>
              <a:rPr lang="en-GB" dirty="0" err="1"/>
              <a:t>sredstva</a:t>
            </a:r>
            <a:r>
              <a:rPr lang="en-GB" dirty="0"/>
              <a:t>. </a:t>
            </a:r>
            <a:r>
              <a:rPr lang="en-GB" dirty="0" err="1"/>
              <a:t>Administriranje</a:t>
            </a:r>
            <a:r>
              <a:rPr lang="en-GB" dirty="0"/>
              <a:t> </a:t>
            </a:r>
            <a:r>
              <a:rPr lang="en-GB" dirty="0" err="1"/>
              <a:t>sajta</a:t>
            </a:r>
            <a:r>
              <a:rPr lang="en-GB" dirty="0"/>
              <a:t> je </a:t>
            </a:r>
            <a:r>
              <a:rPr lang="en-GB" dirty="0" err="1"/>
              <a:t>povjereno</a:t>
            </a:r>
            <a:r>
              <a:rPr lang="en-GB" dirty="0"/>
              <a:t> </a:t>
            </a:r>
            <a:r>
              <a:rPr lang="en-GB" dirty="0" err="1" smtClean="0"/>
              <a:t>Zavodu</a:t>
            </a:r>
            <a:endParaRPr lang="sr-Latn-ME" dirty="0" smtClean="0"/>
          </a:p>
          <a:p>
            <a:pPr lvl="2"/>
            <a:r>
              <a:rPr lang="en-GB" dirty="0" err="1"/>
              <a:t>Precizno</a:t>
            </a:r>
            <a:r>
              <a:rPr lang="en-GB" dirty="0"/>
              <a:t> </a:t>
            </a:r>
            <a:r>
              <a:rPr lang="en-GB" dirty="0" err="1"/>
              <a:t>definisana</a:t>
            </a:r>
            <a:r>
              <a:rPr lang="en-GB" dirty="0"/>
              <a:t> </a:t>
            </a:r>
            <a:r>
              <a:rPr lang="en-GB" dirty="0" err="1"/>
              <a:t>hijerarhija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struktura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održavanje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administriranje</a:t>
            </a:r>
            <a:r>
              <a:rPr lang="en-GB" dirty="0"/>
              <a:t> </a:t>
            </a:r>
            <a:r>
              <a:rPr lang="en-GB" dirty="0" err="1"/>
              <a:t>veb-sajta</a:t>
            </a:r>
            <a:r>
              <a:rPr lang="en-GB" dirty="0"/>
              <a:t>.</a:t>
            </a:r>
          </a:p>
          <a:p>
            <a:pPr lvl="2"/>
            <a:r>
              <a:rPr lang="en-GB" dirty="0" err="1"/>
              <a:t>Veliki</a:t>
            </a:r>
            <a:r>
              <a:rPr lang="en-GB" dirty="0"/>
              <a:t> </a:t>
            </a:r>
            <a:r>
              <a:rPr lang="en-GB" dirty="0" err="1"/>
              <a:t>broj</a:t>
            </a:r>
            <a:r>
              <a:rPr lang="en-GB" dirty="0"/>
              <a:t> </a:t>
            </a:r>
            <a:r>
              <a:rPr lang="en-GB" dirty="0" err="1"/>
              <a:t>nastavnika</a:t>
            </a:r>
            <a:r>
              <a:rPr lang="en-GB" dirty="0"/>
              <a:t> </a:t>
            </a:r>
            <a:r>
              <a:rPr lang="en-GB" dirty="0" err="1"/>
              <a:t>iz</a:t>
            </a:r>
            <a:r>
              <a:rPr lang="en-GB" dirty="0"/>
              <a:t> do-</a:t>
            </a:r>
            <a:r>
              <a:rPr lang="en-GB" dirty="0" err="1"/>
              <a:t>univerzitetskih</a:t>
            </a:r>
            <a:r>
              <a:rPr lang="en-GB" dirty="0"/>
              <a:t> </a:t>
            </a:r>
            <a:r>
              <a:rPr lang="en-GB" dirty="0" err="1"/>
              <a:t>obrazovnih</a:t>
            </a:r>
            <a:r>
              <a:rPr lang="en-GB" dirty="0"/>
              <a:t> </a:t>
            </a:r>
            <a:r>
              <a:rPr lang="en-GB" dirty="0" err="1"/>
              <a:t>ustanova</a:t>
            </a:r>
            <a:r>
              <a:rPr lang="en-GB" dirty="0"/>
              <a:t> (</a:t>
            </a:r>
            <a:r>
              <a:rPr lang="en-GB" dirty="0" err="1"/>
              <a:t>pretškolske</a:t>
            </a:r>
            <a:r>
              <a:rPr lang="en-GB" dirty="0"/>
              <a:t>, </a:t>
            </a:r>
            <a:r>
              <a:rPr lang="en-GB" dirty="0" err="1"/>
              <a:t>osnovnoškolske</a:t>
            </a:r>
            <a:r>
              <a:rPr lang="en-GB" dirty="0"/>
              <a:t>, </a:t>
            </a:r>
            <a:r>
              <a:rPr lang="en-GB" dirty="0" err="1"/>
              <a:t>gimnazijske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ustanove</a:t>
            </a:r>
            <a:r>
              <a:rPr lang="en-GB" dirty="0"/>
              <a:t> </a:t>
            </a:r>
            <a:r>
              <a:rPr lang="en-GB" dirty="0" err="1"/>
              <a:t>stručnog</a:t>
            </a:r>
            <a:r>
              <a:rPr lang="en-GB" dirty="0"/>
              <a:t> </a:t>
            </a:r>
            <a:r>
              <a:rPr lang="en-GB" dirty="0" err="1"/>
              <a:t>obrazovanja</a:t>
            </a:r>
            <a:r>
              <a:rPr lang="en-GB" dirty="0"/>
              <a:t>) </a:t>
            </a:r>
            <a:r>
              <a:rPr lang="en-GB" dirty="0" err="1"/>
              <a:t>koriste</a:t>
            </a:r>
            <a:r>
              <a:rPr lang="en-GB" dirty="0"/>
              <a:t> </a:t>
            </a:r>
            <a:r>
              <a:rPr lang="en-GB" dirty="0" err="1"/>
              <a:t>dostupne</a:t>
            </a:r>
            <a:r>
              <a:rPr lang="en-GB" dirty="0"/>
              <a:t> </a:t>
            </a:r>
            <a:r>
              <a:rPr lang="en-GB" dirty="0" err="1"/>
              <a:t>sadržaje</a:t>
            </a:r>
            <a:r>
              <a:rPr lang="en-GB" dirty="0"/>
              <a:t> </a:t>
            </a:r>
          </a:p>
          <a:p>
            <a:pPr lvl="2"/>
            <a:r>
              <a:rPr lang="en-GB" dirty="0" err="1"/>
              <a:t>Veb-sajt</a:t>
            </a:r>
            <a:r>
              <a:rPr lang="en-GB" dirty="0"/>
              <a:t> je </a:t>
            </a:r>
            <a:r>
              <a:rPr lang="en-GB" dirty="0" err="1"/>
              <a:t>glavni</a:t>
            </a:r>
            <a:r>
              <a:rPr lang="en-GB" dirty="0"/>
              <a:t> </a:t>
            </a:r>
            <a:r>
              <a:rPr lang="en-GB" dirty="0" err="1"/>
              <a:t>izvor</a:t>
            </a:r>
            <a:r>
              <a:rPr lang="en-GB" dirty="0"/>
              <a:t> </a:t>
            </a:r>
            <a:r>
              <a:rPr lang="en-GB" dirty="0" err="1"/>
              <a:t>informacija</a:t>
            </a:r>
            <a:r>
              <a:rPr lang="en-GB" dirty="0"/>
              <a:t>, </a:t>
            </a:r>
            <a:r>
              <a:rPr lang="en-GB" dirty="0" err="1"/>
              <a:t>novosti</a:t>
            </a:r>
            <a:r>
              <a:rPr lang="en-GB" dirty="0"/>
              <a:t>, </a:t>
            </a:r>
            <a:r>
              <a:rPr lang="en-GB" dirty="0" err="1"/>
              <a:t>događaja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resursa</a:t>
            </a:r>
            <a:r>
              <a:rPr lang="en-GB" dirty="0"/>
              <a:t> </a:t>
            </a:r>
            <a:r>
              <a:rPr lang="en-GB" dirty="0" err="1"/>
              <a:t>iz</a:t>
            </a:r>
            <a:r>
              <a:rPr lang="en-GB" dirty="0"/>
              <a:t> </a:t>
            </a:r>
            <a:r>
              <a:rPr lang="en-GB" dirty="0" err="1"/>
              <a:t>oblasti</a:t>
            </a:r>
            <a:r>
              <a:rPr lang="en-GB" dirty="0"/>
              <a:t> </a:t>
            </a:r>
            <a:r>
              <a:rPr lang="en-GB" dirty="0" err="1"/>
              <a:t>opšteg</a:t>
            </a:r>
            <a:r>
              <a:rPr lang="en-GB" dirty="0"/>
              <a:t> </a:t>
            </a:r>
            <a:r>
              <a:rPr lang="en-GB" dirty="0" err="1"/>
              <a:t>obrazovanja</a:t>
            </a:r>
            <a:r>
              <a:rPr lang="en-GB" dirty="0"/>
              <a:t> </a:t>
            </a:r>
          </a:p>
          <a:p>
            <a:pPr lvl="2"/>
            <a:r>
              <a:rPr lang="en-GB" dirty="0" err="1"/>
              <a:t>Nedovoljno</a:t>
            </a:r>
            <a:r>
              <a:rPr lang="en-GB" dirty="0"/>
              <a:t> </a:t>
            </a:r>
            <a:r>
              <a:rPr lang="en-GB" dirty="0" err="1"/>
              <a:t>sadržaja</a:t>
            </a:r>
            <a:r>
              <a:rPr lang="en-GB" dirty="0"/>
              <a:t> </a:t>
            </a:r>
            <a:r>
              <a:rPr lang="en-GB" dirty="0" err="1"/>
              <a:t>direktno</a:t>
            </a:r>
            <a:r>
              <a:rPr lang="en-GB" dirty="0"/>
              <a:t> </a:t>
            </a:r>
            <a:r>
              <a:rPr lang="en-GB" dirty="0" err="1"/>
              <a:t>namijenjenih</a:t>
            </a:r>
            <a:r>
              <a:rPr lang="en-GB" dirty="0"/>
              <a:t> </a:t>
            </a:r>
            <a:r>
              <a:rPr lang="en-GB" dirty="0" err="1"/>
              <a:t>nastavnicima</a:t>
            </a:r>
            <a:r>
              <a:rPr lang="en-GB" dirty="0"/>
              <a:t> u </a:t>
            </a:r>
            <a:r>
              <a:rPr lang="en-GB" dirty="0" err="1"/>
              <a:t>stručnom</a:t>
            </a:r>
            <a:r>
              <a:rPr lang="en-GB" dirty="0"/>
              <a:t> </a:t>
            </a:r>
            <a:r>
              <a:rPr lang="en-GB" dirty="0" err="1"/>
              <a:t>obrazovanju</a:t>
            </a:r>
            <a:r>
              <a:rPr lang="en-GB" dirty="0"/>
              <a:t>. </a:t>
            </a:r>
            <a:r>
              <a:rPr lang="en-GB" dirty="0" err="1"/>
              <a:t>Trenutno</a:t>
            </a:r>
            <a:r>
              <a:rPr lang="en-GB" dirty="0"/>
              <a:t> </a:t>
            </a:r>
            <a:r>
              <a:rPr lang="en-GB" dirty="0" err="1"/>
              <a:t>dostupni</a:t>
            </a:r>
            <a:r>
              <a:rPr lang="en-GB" dirty="0"/>
              <a:t> </a:t>
            </a:r>
            <a:r>
              <a:rPr lang="en-GB" dirty="0" err="1"/>
              <a:t>sadržaji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grupisani</a:t>
            </a:r>
            <a:r>
              <a:rPr lang="en-GB" dirty="0"/>
              <a:t> </a:t>
            </a:r>
            <a:r>
              <a:rPr lang="en-GB" dirty="0" err="1"/>
              <a:t>prema</a:t>
            </a:r>
            <a:r>
              <a:rPr lang="en-GB" dirty="0"/>
              <a:t> </a:t>
            </a:r>
            <a:r>
              <a:rPr lang="en-GB" dirty="0" err="1"/>
              <a:t>temi</a:t>
            </a:r>
            <a:r>
              <a:rPr lang="en-GB" dirty="0"/>
              <a:t>/</a:t>
            </a:r>
            <a:r>
              <a:rPr lang="en-GB" dirty="0" err="1"/>
              <a:t>oblasti</a:t>
            </a:r>
            <a:r>
              <a:rPr lang="en-GB" dirty="0"/>
              <a:t> </a:t>
            </a:r>
          </a:p>
          <a:p>
            <a:pPr lvl="2"/>
            <a:r>
              <a:rPr lang="en-GB" dirty="0"/>
              <a:t>Mali </a:t>
            </a:r>
            <a:r>
              <a:rPr lang="en-GB" dirty="0" err="1"/>
              <a:t>broj</a:t>
            </a:r>
            <a:r>
              <a:rPr lang="en-GB" dirty="0"/>
              <a:t> </a:t>
            </a:r>
            <a:r>
              <a:rPr lang="en-GB" dirty="0" err="1"/>
              <a:t>primjera</a:t>
            </a:r>
            <a:r>
              <a:rPr lang="en-GB" dirty="0"/>
              <a:t> </a:t>
            </a:r>
            <a:r>
              <a:rPr lang="en-GB" dirty="0" err="1"/>
              <a:t>dobre</a:t>
            </a:r>
            <a:r>
              <a:rPr lang="en-GB" dirty="0"/>
              <a:t> </a:t>
            </a:r>
            <a:r>
              <a:rPr lang="en-GB" dirty="0" err="1"/>
              <a:t>prakse</a:t>
            </a:r>
            <a:r>
              <a:rPr lang="en-GB" dirty="0"/>
              <a:t> </a:t>
            </a:r>
            <a:r>
              <a:rPr lang="en-GB" dirty="0" err="1"/>
              <a:t>iz</a:t>
            </a:r>
            <a:r>
              <a:rPr lang="en-GB" dirty="0"/>
              <a:t> </a:t>
            </a:r>
            <a:r>
              <a:rPr lang="en-GB" dirty="0" err="1"/>
              <a:t>stručnih</a:t>
            </a:r>
            <a:r>
              <a:rPr lang="en-GB" dirty="0"/>
              <a:t> </a:t>
            </a:r>
            <a:r>
              <a:rPr lang="en-GB" dirty="0" err="1"/>
              <a:t>škola</a:t>
            </a:r>
            <a:r>
              <a:rPr lang="en-GB" dirty="0"/>
              <a:t> </a:t>
            </a:r>
          </a:p>
          <a:p>
            <a:pPr lvl="2"/>
            <a:r>
              <a:rPr lang="en-GB" dirty="0" err="1"/>
              <a:t>Ograničen</a:t>
            </a:r>
            <a:r>
              <a:rPr lang="en-GB" dirty="0"/>
              <a:t> </a:t>
            </a:r>
            <a:r>
              <a:rPr lang="en-GB" dirty="0" err="1"/>
              <a:t>broj</a:t>
            </a:r>
            <a:r>
              <a:rPr lang="en-GB" dirty="0"/>
              <a:t> </a:t>
            </a:r>
            <a:r>
              <a:rPr lang="en-GB" dirty="0" err="1"/>
              <a:t>informacija</a:t>
            </a:r>
            <a:r>
              <a:rPr lang="en-GB" dirty="0"/>
              <a:t> o </a:t>
            </a:r>
            <a:r>
              <a:rPr lang="en-GB" dirty="0" err="1"/>
              <a:t>mogućnostima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profesionalni</a:t>
            </a:r>
            <a:r>
              <a:rPr lang="en-GB" dirty="0"/>
              <a:t> </a:t>
            </a:r>
            <a:r>
              <a:rPr lang="en-GB" dirty="0" err="1"/>
              <a:t>razvoj</a:t>
            </a:r>
            <a:r>
              <a:rPr lang="en-GB" dirty="0"/>
              <a:t> (</a:t>
            </a:r>
            <a:r>
              <a:rPr lang="en-GB" dirty="0" err="1"/>
              <a:t>uključujući</a:t>
            </a:r>
            <a:r>
              <a:rPr lang="en-GB" dirty="0"/>
              <a:t> </a:t>
            </a:r>
            <a:r>
              <a:rPr lang="en-GB" dirty="0" err="1"/>
              <a:t>informacije</a:t>
            </a:r>
            <a:r>
              <a:rPr lang="en-GB" dirty="0"/>
              <a:t> o </a:t>
            </a:r>
            <a:r>
              <a:rPr lang="en-GB" dirty="0" err="1"/>
              <a:t>drugim</a:t>
            </a:r>
            <a:r>
              <a:rPr lang="en-GB" dirty="0"/>
              <a:t> </a:t>
            </a:r>
            <a:r>
              <a:rPr lang="en-GB" dirty="0" err="1"/>
              <a:t>portalima</a:t>
            </a:r>
            <a:r>
              <a:rPr lang="en-GB" dirty="0"/>
              <a:t> </a:t>
            </a:r>
            <a:r>
              <a:rPr lang="en-GB" dirty="0" err="1"/>
              <a:t>koji</a:t>
            </a:r>
            <a:r>
              <a:rPr lang="en-GB" dirty="0"/>
              <a:t> se </a:t>
            </a:r>
            <a:r>
              <a:rPr lang="en-GB" dirty="0" err="1"/>
              <a:t>bave</a:t>
            </a:r>
            <a:r>
              <a:rPr lang="en-GB" dirty="0"/>
              <a:t> </a:t>
            </a:r>
            <a:r>
              <a:rPr lang="en-GB" dirty="0" err="1"/>
              <a:t>profesionalnim</a:t>
            </a:r>
            <a:r>
              <a:rPr lang="en-GB" dirty="0"/>
              <a:t> </a:t>
            </a:r>
            <a:r>
              <a:rPr lang="en-GB" dirty="0" err="1"/>
              <a:t>razvojem</a:t>
            </a:r>
            <a:r>
              <a:rPr lang="en-GB" dirty="0"/>
              <a:t>) </a:t>
            </a:r>
            <a:r>
              <a:rPr lang="en-GB" dirty="0" err="1"/>
              <a:t>osim</a:t>
            </a:r>
            <a:r>
              <a:rPr lang="en-GB" dirty="0"/>
              <a:t> </a:t>
            </a:r>
            <a:r>
              <a:rPr lang="en-GB" dirty="0" err="1"/>
              <a:t>onih</a:t>
            </a:r>
            <a:r>
              <a:rPr lang="en-GB" dirty="0"/>
              <a:t> </a:t>
            </a:r>
            <a:r>
              <a:rPr lang="en-GB" dirty="0" err="1"/>
              <a:t>koje</a:t>
            </a:r>
            <a:r>
              <a:rPr lang="en-GB" dirty="0"/>
              <a:t> </a:t>
            </a:r>
            <a:r>
              <a:rPr lang="en-GB" dirty="0" err="1"/>
              <a:t>Zavod</a:t>
            </a:r>
            <a:r>
              <a:rPr lang="en-GB" dirty="0"/>
              <a:t> </a:t>
            </a:r>
            <a:r>
              <a:rPr lang="en-GB" dirty="0" err="1"/>
              <a:t>koordinira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8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123478"/>
            <a:ext cx="8429934" cy="720079"/>
          </a:xfrm>
        </p:spPr>
        <p:txBody>
          <a:bodyPr>
            <a:normAutofit/>
          </a:bodyPr>
          <a:lstStyle/>
          <a:p>
            <a:r>
              <a:rPr lang="sr-Latn-ME" dirty="0" smtClean="0"/>
              <a:t>Servis centar preduzeća za vježbu</a:t>
            </a:r>
            <a:endParaRPr lang="en-GB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19087" y="987574"/>
            <a:ext cx="8357369" cy="3257401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sr-Latn-ME" dirty="0" smtClean="0">
                <a:solidFill>
                  <a:srgbClr val="FFC45F"/>
                </a:solidFill>
              </a:rPr>
              <a:t>Pokretač web-sajta centar za stručno obrazovanje u okviru ECO NET projekta, realizovanog od strane kultur kontakt austrija, sa ciljem da podrži mrežu preduzeća za vježbu </a:t>
            </a:r>
            <a:endParaRPr lang="sr-Latn-RS" dirty="0" smtClean="0"/>
          </a:p>
          <a:p>
            <a:pPr lvl="2"/>
            <a:r>
              <a:rPr lang="en-GB" dirty="0" err="1"/>
              <a:t>Precizno</a:t>
            </a:r>
            <a:r>
              <a:rPr lang="en-GB" dirty="0"/>
              <a:t> </a:t>
            </a:r>
            <a:r>
              <a:rPr lang="en-GB" dirty="0" err="1"/>
              <a:t>definisana</a:t>
            </a:r>
            <a:r>
              <a:rPr lang="en-GB" dirty="0"/>
              <a:t> </a:t>
            </a:r>
            <a:r>
              <a:rPr lang="en-GB" dirty="0" err="1"/>
              <a:t>koordinaciona</a:t>
            </a:r>
            <a:r>
              <a:rPr lang="en-GB" dirty="0"/>
              <a:t> </a:t>
            </a:r>
            <a:r>
              <a:rPr lang="en-GB" dirty="0" err="1"/>
              <a:t>struktura</a:t>
            </a:r>
            <a:r>
              <a:rPr lang="en-GB" dirty="0"/>
              <a:t>, </a:t>
            </a:r>
            <a:r>
              <a:rPr lang="en-GB" dirty="0" err="1"/>
              <a:t>uloge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odgovornosti</a:t>
            </a:r>
            <a:r>
              <a:rPr lang="en-GB" dirty="0"/>
              <a:t>. </a:t>
            </a:r>
            <a:r>
              <a:rPr lang="en-GB" dirty="0" err="1" smtClean="0"/>
              <a:t>Centar</a:t>
            </a:r>
            <a:r>
              <a:rPr lang="en-GB" dirty="0" smtClean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stručno</a:t>
            </a:r>
            <a:r>
              <a:rPr lang="en-GB" dirty="0"/>
              <a:t> </a:t>
            </a:r>
            <a:r>
              <a:rPr lang="en-GB" dirty="0" err="1"/>
              <a:t>obrazovanje</a:t>
            </a:r>
            <a:r>
              <a:rPr lang="en-GB" dirty="0"/>
              <a:t> </a:t>
            </a:r>
            <a:r>
              <a:rPr lang="en-GB" dirty="0" err="1"/>
              <a:t>ima</a:t>
            </a:r>
            <a:r>
              <a:rPr lang="en-GB" dirty="0"/>
              <a:t> </a:t>
            </a:r>
            <a:r>
              <a:rPr lang="en-GB" dirty="0" err="1"/>
              <a:t>jasnu</a:t>
            </a:r>
            <a:r>
              <a:rPr lang="en-GB" dirty="0"/>
              <a:t> </a:t>
            </a:r>
            <a:r>
              <a:rPr lang="en-GB" dirty="0" err="1"/>
              <a:t>administrativnu</a:t>
            </a:r>
            <a:r>
              <a:rPr lang="en-GB" dirty="0"/>
              <a:t> </a:t>
            </a:r>
            <a:r>
              <a:rPr lang="en-GB" dirty="0" err="1"/>
              <a:t>odgovornost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održava</a:t>
            </a:r>
            <a:r>
              <a:rPr lang="en-GB" dirty="0"/>
              <a:t> </a:t>
            </a:r>
            <a:r>
              <a:rPr lang="en-GB" dirty="0" err="1"/>
              <a:t>veb</a:t>
            </a:r>
            <a:r>
              <a:rPr lang="en-GB" dirty="0"/>
              <a:t> </a:t>
            </a:r>
            <a:r>
              <a:rPr lang="en-GB" dirty="0" err="1"/>
              <a:t>lokaciju</a:t>
            </a:r>
            <a:r>
              <a:rPr lang="en-GB" dirty="0"/>
              <a:t> </a:t>
            </a:r>
            <a:r>
              <a:rPr lang="en-GB" dirty="0" err="1"/>
              <a:t>pošto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donatorska</a:t>
            </a:r>
            <a:r>
              <a:rPr lang="en-GB" dirty="0"/>
              <a:t> </a:t>
            </a:r>
            <a:r>
              <a:rPr lang="en-GB" dirty="0" err="1"/>
              <a:t>sredstva</a:t>
            </a:r>
            <a:r>
              <a:rPr lang="en-GB" dirty="0"/>
              <a:t> </a:t>
            </a:r>
            <a:r>
              <a:rPr lang="en-GB" dirty="0" err="1"/>
              <a:t>završena</a:t>
            </a:r>
            <a:r>
              <a:rPr lang="en-GB" dirty="0"/>
              <a:t> 2011. </a:t>
            </a:r>
            <a:r>
              <a:rPr lang="en-GB" dirty="0" err="1"/>
              <a:t>godine</a:t>
            </a:r>
            <a:r>
              <a:rPr lang="en-GB" dirty="0"/>
              <a:t>.</a:t>
            </a:r>
          </a:p>
          <a:p>
            <a:pPr lvl="2"/>
            <a:r>
              <a:rPr lang="en-GB" dirty="0" err="1"/>
              <a:t>Poznata</a:t>
            </a:r>
            <a:r>
              <a:rPr lang="en-GB" dirty="0"/>
              <a:t> </a:t>
            </a:r>
            <a:r>
              <a:rPr lang="en-GB" dirty="0" err="1"/>
              <a:t>veb</a:t>
            </a:r>
            <a:r>
              <a:rPr lang="en-GB" dirty="0"/>
              <a:t> </a:t>
            </a:r>
            <a:r>
              <a:rPr lang="en-GB" dirty="0" err="1"/>
              <a:t>stranica</a:t>
            </a:r>
            <a:r>
              <a:rPr lang="en-GB" dirty="0"/>
              <a:t> </a:t>
            </a:r>
            <a:r>
              <a:rPr lang="en-GB" dirty="0" err="1"/>
              <a:t>među</a:t>
            </a:r>
            <a:r>
              <a:rPr lang="en-GB" dirty="0"/>
              <a:t> </a:t>
            </a:r>
            <a:r>
              <a:rPr lang="en-GB" dirty="0" err="1"/>
              <a:t>studentima</a:t>
            </a:r>
            <a:r>
              <a:rPr lang="en-GB" dirty="0"/>
              <a:t>, </a:t>
            </a:r>
            <a:r>
              <a:rPr lang="en-GB" dirty="0" err="1"/>
              <a:t>nastavnicima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trenerima</a:t>
            </a:r>
            <a:r>
              <a:rPr lang="en-GB" dirty="0"/>
              <a:t> </a:t>
            </a:r>
            <a:r>
              <a:rPr lang="en-GB" dirty="0" err="1"/>
              <a:t>koji</a:t>
            </a:r>
            <a:r>
              <a:rPr lang="en-GB" dirty="0"/>
              <a:t> </a:t>
            </a:r>
            <a:r>
              <a:rPr lang="en-GB" dirty="0" err="1"/>
              <a:t>rade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projektu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dobar</a:t>
            </a:r>
            <a:r>
              <a:rPr lang="en-GB" dirty="0"/>
              <a:t> </a:t>
            </a:r>
            <a:r>
              <a:rPr lang="en-GB" dirty="0" err="1"/>
              <a:t>potencijal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dalju</a:t>
            </a:r>
            <a:r>
              <a:rPr lang="en-GB" dirty="0"/>
              <a:t> </a:t>
            </a:r>
            <a:r>
              <a:rPr lang="en-GB" dirty="0" err="1"/>
              <a:t>promociju</a:t>
            </a:r>
            <a:r>
              <a:rPr lang="en-GB" dirty="0"/>
              <a:t>. </a:t>
            </a:r>
          </a:p>
          <a:p>
            <a:pPr lvl="2"/>
            <a:r>
              <a:rPr lang="en-GB" dirty="0" err="1"/>
              <a:t>Tradicionalne</a:t>
            </a:r>
            <a:r>
              <a:rPr lang="en-GB" dirty="0"/>
              <a:t> </a:t>
            </a:r>
            <a:r>
              <a:rPr lang="en-GB" dirty="0" err="1"/>
              <a:t>obuke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sadržaji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veb</a:t>
            </a:r>
            <a:r>
              <a:rPr lang="en-GB" dirty="0"/>
              <a:t> </a:t>
            </a:r>
            <a:r>
              <a:rPr lang="en-GB" dirty="0" err="1"/>
              <a:t>stranici</a:t>
            </a:r>
            <a:r>
              <a:rPr lang="en-GB" dirty="0"/>
              <a:t> dobro </a:t>
            </a:r>
            <a:r>
              <a:rPr lang="en-GB" dirty="0" err="1"/>
              <a:t>povezani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 smtClean="0"/>
              <a:t>komplementarni</a:t>
            </a:r>
            <a:endParaRPr lang="sr-Latn-ME" dirty="0" smtClean="0"/>
          </a:p>
          <a:p>
            <a:pPr lvl="2"/>
            <a:r>
              <a:rPr lang="en-GB" dirty="0" err="1"/>
              <a:t>Nepostojanje</a:t>
            </a:r>
            <a:r>
              <a:rPr lang="en-GB" dirty="0"/>
              <a:t> </a:t>
            </a:r>
            <a:r>
              <a:rPr lang="en-GB" dirty="0" err="1"/>
              <a:t>funkcija</a:t>
            </a:r>
            <a:r>
              <a:rPr lang="en-GB" dirty="0"/>
              <a:t> </a:t>
            </a:r>
            <a:r>
              <a:rPr lang="en-GB" dirty="0" err="1"/>
              <a:t>koje</a:t>
            </a:r>
            <a:r>
              <a:rPr lang="en-GB" dirty="0"/>
              <a:t> </a:t>
            </a:r>
            <a:r>
              <a:rPr lang="en-GB" dirty="0" err="1"/>
              <a:t>omogućavaju</a:t>
            </a:r>
            <a:r>
              <a:rPr lang="en-GB" dirty="0"/>
              <a:t> </a:t>
            </a:r>
            <a:r>
              <a:rPr lang="en-GB" dirty="0" err="1"/>
              <a:t>interaktivnost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direktnu</a:t>
            </a:r>
            <a:r>
              <a:rPr lang="en-GB" dirty="0"/>
              <a:t> </a:t>
            </a:r>
            <a:r>
              <a:rPr lang="en-GB" dirty="0" err="1"/>
              <a:t>komunikaciju</a:t>
            </a:r>
            <a:r>
              <a:rPr lang="en-GB" dirty="0"/>
              <a:t> </a:t>
            </a:r>
            <a:r>
              <a:rPr lang="en-GB" dirty="0" err="1"/>
              <a:t>između</a:t>
            </a:r>
            <a:r>
              <a:rPr lang="en-GB" dirty="0"/>
              <a:t> </a:t>
            </a:r>
            <a:r>
              <a:rPr lang="en-GB" dirty="0" err="1"/>
              <a:t>korisnika</a:t>
            </a:r>
            <a:r>
              <a:rPr lang="en-GB" dirty="0"/>
              <a:t> </a:t>
            </a:r>
            <a:r>
              <a:rPr lang="en-GB" dirty="0" err="1"/>
              <a:t>veb-sajta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/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Centra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stručno</a:t>
            </a:r>
            <a:r>
              <a:rPr lang="en-GB" dirty="0"/>
              <a:t> </a:t>
            </a:r>
            <a:r>
              <a:rPr lang="en-GB" dirty="0" err="1"/>
              <a:t>obrazovanje</a:t>
            </a:r>
            <a:r>
              <a:rPr lang="en-GB" dirty="0"/>
              <a:t> (</a:t>
            </a:r>
            <a:r>
              <a:rPr lang="en-GB" dirty="0" err="1"/>
              <a:t>koordinatora</a:t>
            </a:r>
            <a:r>
              <a:rPr lang="en-GB" dirty="0"/>
              <a:t> </a:t>
            </a:r>
            <a:r>
              <a:rPr lang="en-GB" dirty="0" err="1"/>
              <a:t>Servis</a:t>
            </a:r>
            <a:r>
              <a:rPr lang="en-GB" dirty="0"/>
              <a:t> </a:t>
            </a:r>
            <a:r>
              <a:rPr lang="en-GB" dirty="0" err="1"/>
              <a:t>centra</a:t>
            </a:r>
            <a:r>
              <a:rPr lang="en-GB" dirty="0"/>
              <a:t>). </a:t>
            </a:r>
          </a:p>
          <a:p>
            <a:pPr lvl="2"/>
            <a:r>
              <a:rPr lang="en-GB" dirty="0" err="1"/>
              <a:t>Nisu</a:t>
            </a:r>
            <a:r>
              <a:rPr lang="en-GB" dirty="0"/>
              <a:t> </a:t>
            </a:r>
            <a:r>
              <a:rPr lang="en-GB" dirty="0" err="1"/>
              <a:t>uključene</a:t>
            </a:r>
            <a:r>
              <a:rPr lang="en-GB" dirty="0"/>
              <a:t> </a:t>
            </a:r>
            <a:r>
              <a:rPr lang="en-GB" dirty="0" err="1"/>
              <a:t>obuke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profesionalno</a:t>
            </a:r>
            <a:r>
              <a:rPr lang="en-GB" dirty="0"/>
              <a:t> </a:t>
            </a:r>
            <a:r>
              <a:rPr lang="en-GB" dirty="0" err="1"/>
              <a:t>usavršavanje</a:t>
            </a:r>
            <a:r>
              <a:rPr lang="en-GB" dirty="0"/>
              <a:t> </a:t>
            </a:r>
          </a:p>
          <a:p>
            <a:pPr lvl="2"/>
            <a:r>
              <a:rPr lang="en-GB" dirty="0" err="1"/>
              <a:t>Dodaci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povezivanje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društvenim</a:t>
            </a:r>
            <a:r>
              <a:rPr lang="en-GB" dirty="0"/>
              <a:t> </a:t>
            </a:r>
            <a:r>
              <a:rPr lang="en-GB" dirty="0" err="1"/>
              <a:t>mrežama</a:t>
            </a:r>
            <a:r>
              <a:rPr lang="en-GB" dirty="0"/>
              <a:t> </a:t>
            </a:r>
            <a:r>
              <a:rPr lang="en-GB" dirty="0" err="1"/>
              <a:t>nisu</a:t>
            </a:r>
            <a:r>
              <a:rPr lang="en-GB" dirty="0"/>
              <a:t> </a:t>
            </a:r>
            <a:r>
              <a:rPr lang="en-GB" dirty="0" err="1"/>
              <a:t>dostupni</a:t>
            </a:r>
            <a:r>
              <a:rPr lang="en-GB" dirty="0"/>
              <a:t> </a:t>
            </a:r>
          </a:p>
          <a:p>
            <a:pPr lvl="2"/>
            <a:r>
              <a:rPr lang="en-GB" dirty="0" err="1"/>
              <a:t>Platformu</a:t>
            </a:r>
            <a:r>
              <a:rPr lang="en-GB" dirty="0"/>
              <a:t> </a:t>
            </a:r>
            <a:r>
              <a:rPr lang="en-GB" dirty="0" err="1"/>
              <a:t>koriste</a:t>
            </a:r>
            <a:r>
              <a:rPr lang="en-GB" dirty="0"/>
              <a:t> </a:t>
            </a:r>
            <a:r>
              <a:rPr lang="en-GB" dirty="0" err="1"/>
              <a:t>samo</a:t>
            </a:r>
            <a:r>
              <a:rPr lang="en-GB" dirty="0"/>
              <a:t> </a:t>
            </a:r>
            <a:r>
              <a:rPr lang="en-GB" dirty="0" err="1"/>
              <a:t>određene</a:t>
            </a:r>
            <a:r>
              <a:rPr lang="en-GB" dirty="0"/>
              <a:t> </a:t>
            </a:r>
            <a:r>
              <a:rPr lang="en-GB" dirty="0" err="1"/>
              <a:t>grupe</a:t>
            </a:r>
            <a:r>
              <a:rPr lang="en-GB" dirty="0"/>
              <a:t> </a:t>
            </a:r>
            <a:r>
              <a:rPr lang="en-GB" dirty="0" err="1"/>
              <a:t>nastavnika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8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23478"/>
            <a:ext cx="8429934" cy="720079"/>
          </a:xfrm>
        </p:spPr>
        <p:txBody>
          <a:bodyPr>
            <a:normAutofit/>
          </a:bodyPr>
          <a:lstStyle/>
          <a:p>
            <a:r>
              <a:rPr lang="en-GB" dirty="0"/>
              <a:t>On-line </a:t>
            </a:r>
            <a:r>
              <a:rPr lang="en-GB" dirty="0" err="1"/>
              <a:t>platforma</a:t>
            </a:r>
            <a:r>
              <a:rPr lang="en-GB" dirty="0"/>
              <a:t> </a:t>
            </a:r>
            <a:r>
              <a:rPr lang="en-GB" dirty="0" err="1"/>
              <a:t>Preduzetnicka</a:t>
            </a:r>
            <a:r>
              <a:rPr lang="en-GB" dirty="0"/>
              <a:t> </a:t>
            </a:r>
            <a:r>
              <a:rPr lang="en-GB" dirty="0" err="1"/>
              <a:t>skola</a:t>
            </a:r>
            <a:endParaRPr lang="en-GB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19087" y="915566"/>
            <a:ext cx="8357369" cy="332940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sr-Latn-ME" dirty="0" smtClean="0">
                <a:solidFill>
                  <a:srgbClr val="FFC45F"/>
                </a:solidFill>
              </a:rPr>
              <a:t>Platforma za umrežavanje i </a:t>
            </a:r>
            <a:r>
              <a:rPr lang="en-GB" dirty="0" err="1" smtClean="0">
                <a:solidFill>
                  <a:srgbClr val="FFC45F"/>
                </a:solidFill>
              </a:rPr>
              <a:t>saradnju</a:t>
            </a:r>
            <a:r>
              <a:rPr lang="en-GB" dirty="0" smtClean="0">
                <a:solidFill>
                  <a:srgbClr val="FFC45F"/>
                </a:solidFill>
              </a:rPr>
              <a:t> </a:t>
            </a:r>
            <a:r>
              <a:rPr lang="en-GB" dirty="0" err="1">
                <a:solidFill>
                  <a:srgbClr val="FFC45F"/>
                </a:solidFill>
              </a:rPr>
              <a:t>učenika</a:t>
            </a:r>
            <a:r>
              <a:rPr lang="en-GB" dirty="0">
                <a:solidFill>
                  <a:srgbClr val="FFC45F"/>
                </a:solidFill>
              </a:rPr>
              <a:t>, </a:t>
            </a:r>
            <a:r>
              <a:rPr lang="en-GB" dirty="0" err="1">
                <a:solidFill>
                  <a:srgbClr val="FFC45F"/>
                </a:solidFill>
              </a:rPr>
              <a:t>nastavnika</a:t>
            </a:r>
            <a:r>
              <a:rPr lang="en-GB" dirty="0">
                <a:solidFill>
                  <a:srgbClr val="FFC45F"/>
                </a:solidFill>
              </a:rPr>
              <a:t> </a:t>
            </a:r>
            <a:r>
              <a:rPr lang="en-GB" dirty="0" err="1">
                <a:solidFill>
                  <a:srgbClr val="FFC45F"/>
                </a:solidFill>
              </a:rPr>
              <a:t>i</a:t>
            </a:r>
            <a:r>
              <a:rPr lang="en-GB" dirty="0">
                <a:solidFill>
                  <a:srgbClr val="FFC45F"/>
                </a:solidFill>
              </a:rPr>
              <a:t> </a:t>
            </a:r>
            <a:r>
              <a:rPr lang="en-GB" dirty="0" err="1">
                <a:solidFill>
                  <a:srgbClr val="FFC45F"/>
                </a:solidFill>
              </a:rPr>
              <a:t>škola</a:t>
            </a:r>
            <a:r>
              <a:rPr lang="en-GB" dirty="0">
                <a:solidFill>
                  <a:srgbClr val="FFC45F"/>
                </a:solidFill>
              </a:rPr>
              <a:t> </a:t>
            </a:r>
            <a:r>
              <a:rPr lang="en-GB" dirty="0" err="1">
                <a:solidFill>
                  <a:srgbClr val="FFC45F"/>
                </a:solidFill>
              </a:rPr>
              <a:t>koje</a:t>
            </a:r>
            <a:r>
              <a:rPr lang="en-GB" dirty="0">
                <a:solidFill>
                  <a:srgbClr val="FFC45F"/>
                </a:solidFill>
              </a:rPr>
              <a:t> </a:t>
            </a:r>
            <a:r>
              <a:rPr lang="en-GB" dirty="0" err="1">
                <a:solidFill>
                  <a:srgbClr val="FFC45F"/>
                </a:solidFill>
              </a:rPr>
              <a:t>realizuju</a:t>
            </a:r>
            <a:r>
              <a:rPr lang="en-GB" dirty="0">
                <a:solidFill>
                  <a:srgbClr val="FFC45F"/>
                </a:solidFill>
              </a:rPr>
              <a:t> </a:t>
            </a:r>
            <a:r>
              <a:rPr lang="en-GB" dirty="0" err="1">
                <a:solidFill>
                  <a:srgbClr val="FFC45F"/>
                </a:solidFill>
              </a:rPr>
              <a:t>Preduzetništvo</a:t>
            </a:r>
            <a:r>
              <a:rPr lang="en-GB" dirty="0">
                <a:solidFill>
                  <a:srgbClr val="FFC45F"/>
                </a:solidFill>
              </a:rPr>
              <a:t> </a:t>
            </a:r>
            <a:r>
              <a:rPr lang="en-GB" dirty="0" err="1">
                <a:solidFill>
                  <a:srgbClr val="FFC45F"/>
                </a:solidFill>
              </a:rPr>
              <a:t>kao</a:t>
            </a:r>
            <a:r>
              <a:rPr lang="en-GB" dirty="0">
                <a:solidFill>
                  <a:srgbClr val="FFC45F"/>
                </a:solidFill>
              </a:rPr>
              <a:t> </a:t>
            </a:r>
            <a:r>
              <a:rPr lang="en-GB" dirty="0" err="1">
                <a:solidFill>
                  <a:srgbClr val="FFC45F"/>
                </a:solidFill>
              </a:rPr>
              <a:t>ključnu</a:t>
            </a:r>
            <a:r>
              <a:rPr lang="en-GB" dirty="0">
                <a:solidFill>
                  <a:srgbClr val="FFC45F"/>
                </a:solidFill>
              </a:rPr>
              <a:t> </a:t>
            </a:r>
            <a:r>
              <a:rPr lang="en-GB" dirty="0" err="1" smtClean="0">
                <a:solidFill>
                  <a:srgbClr val="FFC45F"/>
                </a:solidFill>
              </a:rPr>
              <a:t>kompetenciju</a:t>
            </a:r>
            <a:r>
              <a:rPr lang="sr-Latn-ME" dirty="0" smtClean="0">
                <a:solidFill>
                  <a:srgbClr val="FFC45F"/>
                </a:solidFill>
              </a:rPr>
              <a:t> </a:t>
            </a:r>
            <a:endParaRPr lang="fr-FR" dirty="0" smtClean="0">
              <a:solidFill>
                <a:srgbClr val="FFC45F"/>
              </a:solidFill>
            </a:endParaRPr>
          </a:p>
          <a:p>
            <a:pPr lvl="2"/>
            <a:r>
              <a:rPr lang="en-GB" dirty="0" err="1"/>
              <a:t>Veliki</a:t>
            </a:r>
            <a:r>
              <a:rPr lang="en-GB" dirty="0"/>
              <a:t> </a:t>
            </a:r>
            <a:r>
              <a:rPr lang="en-GB" dirty="0" err="1"/>
              <a:t>broj</a:t>
            </a:r>
            <a:r>
              <a:rPr lang="en-GB" dirty="0"/>
              <a:t> </a:t>
            </a:r>
            <a:r>
              <a:rPr lang="en-GB" dirty="0" err="1"/>
              <a:t>registrovanih</a:t>
            </a:r>
            <a:r>
              <a:rPr lang="en-GB" dirty="0"/>
              <a:t>/</a:t>
            </a:r>
            <a:r>
              <a:rPr lang="en-GB" dirty="0" err="1"/>
              <a:t>uključenih</a:t>
            </a:r>
            <a:r>
              <a:rPr lang="en-GB" dirty="0"/>
              <a:t> </a:t>
            </a:r>
            <a:r>
              <a:rPr lang="en-GB" dirty="0" err="1"/>
              <a:t>nastavnika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učenika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potencijal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rast</a:t>
            </a:r>
            <a:r>
              <a:rPr lang="en-GB" dirty="0"/>
              <a:t>.</a:t>
            </a:r>
          </a:p>
          <a:p>
            <a:pPr lvl="2"/>
            <a:r>
              <a:rPr lang="en-GB" dirty="0" err="1"/>
              <a:t>Jedinstvena</a:t>
            </a:r>
            <a:r>
              <a:rPr lang="en-GB" dirty="0"/>
              <a:t> </a:t>
            </a:r>
            <a:r>
              <a:rPr lang="en-GB" dirty="0" err="1"/>
              <a:t>platforma</a:t>
            </a:r>
            <a:r>
              <a:rPr lang="en-GB" dirty="0"/>
              <a:t> </a:t>
            </a:r>
            <a:r>
              <a:rPr lang="en-GB" dirty="0" err="1"/>
              <a:t>kojom</a:t>
            </a:r>
            <a:r>
              <a:rPr lang="en-GB" dirty="0"/>
              <a:t> </a:t>
            </a:r>
            <a:r>
              <a:rPr lang="en-GB" dirty="0" err="1"/>
              <a:t>upravlja</a:t>
            </a:r>
            <a:r>
              <a:rPr lang="en-GB" dirty="0"/>
              <a:t> </a:t>
            </a:r>
            <a:r>
              <a:rPr lang="en-GB" dirty="0" err="1"/>
              <a:t>državna</a:t>
            </a:r>
            <a:r>
              <a:rPr lang="en-GB" dirty="0"/>
              <a:t> </a:t>
            </a:r>
            <a:r>
              <a:rPr lang="en-GB" dirty="0" err="1"/>
              <a:t>institucija</a:t>
            </a:r>
            <a:r>
              <a:rPr lang="en-GB" dirty="0"/>
              <a:t>, a </a:t>
            </a:r>
            <a:r>
              <a:rPr lang="en-GB" dirty="0" err="1"/>
              <a:t>koja</a:t>
            </a:r>
            <a:r>
              <a:rPr lang="en-GB" dirty="0"/>
              <a:t> </a:t>
            </a:r>
            <a:r>
              <a:rPr lang="en-GB" dirty="0" err="1"/>
              <a:t>podržava</a:t>
            </a:r>
            <a:r>
              <a:rPr lang="en-GB" dirty="0"/>
              <a:t> </a:t>
            </a:r>
            <a:r>
              <a:rPr lang="en-GB" dirty="0" err="1"/>
              <a:t>interaktivnost</a:t>
            </a:r>
            <a:r>
              <a:rPr lang="en-GB" dirty="0"/>
              <a:t>, </a:t>
            </a:r>
            <a:r>
              <a:rPr lang="en-GB" dirty="0" err="1"/>
              <a:t>direktnu</a:t>
            </a:r>
            <a:r>
              <a:rPr lang="en-GB" dirty="0"/>
              <a:t> </a:t>
            </a:r>
            <a:r>
              <a:rPr lang="en-GB" dirty="0" err="1"/>
              <a:t>komunikaciju</a:t>
            </a:r>
            <a:r>
              <a:rPr lang="en-GB" dirty="0"/>
              <a:t> </a:t>
            </a:r>
            <a:r>
              <a:rPr lang="en-GB" dirty="0" err="1"/>
              <a:t>između</a:t>
            </a:r>
            <a:r>
              <a:rPr lang="en-GB" dirty="0"/>
              <a:t> </a:t>
            </a:r>
            <a:r>
              <a:rPr lang="en-GB" dirty="0" err="1"/>
              <a:t>učesnika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objavljivanje</a:t>
            </a:r>
            <a:r>
              <a:rPr lang="en-GB" dirty="0"/>
              <a:t> </a:t>
            </a:r>
            <a:r>
              <a:rPr lang="en-GB" dirty="0" err="1"/>
              <a:t>sadržaja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preuzimanje</a:t>
            </a:r>
            <a:r>
              <a:rPr lang="en-GB" dirty="0"/>
              <a:t>.</a:t>
            </a:r>
          </a:p>
          <a:p>
            <a:pPr lvl="2"/>
            <a:r>
              <a:rPr lang="en-GB" dirty="0" err="1"/>
              <a:t>Odlična</a:t>
            </a:r>
            <a:r>
              <a:rPr lang="en-GB" dirty="0"/>
              <a:t> </a:t>
            </a:r>
            <a:r>
              <a:rPr lang="en-GB" dirty="0" err="1"/>
              <a:t>povezanost</a:t>
            </a:r>
            <a:r>
              <a:rPr lang="en-GB" dirty="0"/>
              <a:t> </a:t>
            </a:r>
            <a:r>
              <a:rPr lang="en-GB" dirty="0" err="1"/>
              <a:t>između</a:t>
            </a:r>
            <a:r>
              <a:rPr lang="en-GB" dirty="0"/>
              <a:t> </a:t>
            </a:r>
            <a:r>
              <a:rPr lang="en-GB" dirty="0" err="1"/>
              <a:t>tradicionalnog</a:t>
            </a:r>
            <a:r>
              <a:rPr lang="en-GB" dirty="0"/>
              <a:t> </a:t>
            </a:r>
            <a:r>
              <a:rPr lang="en-GB" dirty="0" err="1"/>
              <a:t>profesionalnog</a:t>
            </a:r>
            <a:r>
              <a:rPr lang="en-GB" dirty="0"/>
              <a:t> </a:t>
            </a:r>
            <a:r>
              <a:rPr lang="en-GB" dirty="0" err="1"/>
              <a:t>usavršavanja</a:t>
            </a:r>
            <a:r>
              <a:rPr lang="en-GB" dirty="0"/>
              <a:t>, </a:t>
            </a:r>
            <a:r>
              <a:rPr lang="en-GB" dirty="0" err="1"/>
              <a:t>diskusija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forumu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dostupnih</a:t>
            </a:r>
            <a:r>
              <a:rPr lang="en-GB" dirty="0"/>
              <a:t> </a:t>
            </a:r>
            <a:r>
              <a:rPr lang="en-GB" dirty="0" err="1"/>
              <a:t>resursa</a:t>
            </a:r>
            <a:r>
              <a:rPr lang="en-GB" dirty="0"/>
              <a:t>. </a:t>
            </a:r>
          </a:p>
          <a:p>
            <a:pPr lvl="2"/>
            <a:r>
              <a:rPr lang="en-GB" dirty="0" err="1"/>
              <a:t>Tehnički</a:t>
            </a:r>
            <a:r>
              <a:rPr lang="en-GB" dirty="0"/>
              <a:t> </a:t>
            </a:r>
            <a:r>
              <a:rPr lang="en-GB" dirty="0" err="1"/>
              <a:t>problemi</a:t>
            </a:r>
            <a:r>
              <a:rPr lang="en-GB" dirty="0"/>
              <a:t> </a:t>
            </a:r>
            <a:r>
              <a:rPr lang="en-GB" dirty="0" err="1"/>
              <a:t>koji</a:t>
            </a:r>
            <a:r>
              <a:rPr lang="en-GB" dirty="0"/>
              <a:t> </a:t>
            </a:r>
            <a:r>
              <a:rPr lang="en-GB" dirty="0" err="1"/>
              <a:t>izazivaju</a:t>
            </a:r>
            <a:r>
              <a:rPr lang="en-GB" dirty="0"/>
              <a:t> </a:t>
            </a:r>
            <a:r>
              <a:rPr lang="en-GB" dirty="0" err="1"/>
              <a:t>kašnjenje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teškoće</a:t>
            </a:r>
            <a:r>
              <a:rPr lang="en-GB" dirty="0"/>
              <a:t> u </a:t>
            </a:r>
            <a:r>
              <a:rPr lang="en-GB" dirty="0" err="1"/>
              <a:t>pristupu</a:t>
            </a:r>
            <a:endParaRPr lang="en-GB" dirty="0"/>
          </a:p>
          <a:p>
            <a:pPr lvl="2"/>
            <a:r>
              <a:rPr lang="en-GB" dirty="0" err="1"/>
              <a:t>Platformu</a:t>
            </a:r>
            <a:r>
              <a:rPr lang="en-GB" dirty="0"/>
              <a:t> je </a:t>
            </a:r>
            <a:r>
              <a:rPr lang="en-GB" dirty="0" err="1"/>
              <a:t>razvila</a:t>
            </a:r>
            <a:r>
              <a:rPr lang="en-GB" dirty="0"/>
              <a:t> </a:t>
            </a:r>
            <a:r>
              <a:rPr lang="en-GB" dirty="0" err="1"/>
              <a:t>komercijalna</a:t>
            </a:r>
            <a:r>
              <a:rPr lang="en-GB" dirty="0"/>
              <a:t> IT </a:t>
            </a:r>
            <a:r>
              <a:rPr lang="en-GB" dirty="0" err="1"/>
              <a:t>kompanija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održavanje</a:t>
            </a:r>
            <a:r>
              <a:rPr lang="en-GB" dirty="0"/>
              <a:t> </a:t>
            </a:r>
            <a:r>
              <a:rPr lang="en-GB" dirty="0" err="1"/>
              <a:t>obavlja</a:t>
            </a:r>
            <a:r>
              <a:rPr lang="en-GB" dirty="0"/>
              <a:t> </a:t>
            </a:r>
            <a:r>
              <a:rPr lang="en-GB" dirty="0" err="1"/>
              <a:t>treća</a:t>
            </a:r>
            <a:r>
              <a:rPr lang="en-GB" dirty="0"/>
              <a:t> </a:t>
            </a:r>
            <a:r>
              <a:rPr lang="en-GB" dirty="0" err="1"/>
              <a:t>strana</a:t>
            </a:r>
            <a:r>
              <a:rPr lang="en-GB" dirty="0"/>
              <a:t>. </a:t>
            </a:r>
            <a:r>
              <a:rPr lang="en-GB" dirty="0" err="1"/>
              <a:t>Ovo</a:t>
            </a:r>
            <a:r>
              <a:rPr lang="en-GB" dirty="0"/>
              <a:t> </a:t>
            </a:r>
            <a:r>
              <a:rPr lang="en-GB" dirty="0" err="1"/>
              <a:t>zahtijeva</a:t>
            </a:r>
            <a:r>
              <a:rPr lang="en-GB" dirty="0"/>
              <a:t>  </a:t>
            </a:r>
            <a:r>
              <a:rPr lang="en-GB" dirty="0" err="1"/>
              <a:t>dodatne</a:t>
            </a:r>
            <a:r>
              <a:rPr lang="en-GB" dirty="0"/>
              <a:t> </a:t>
            </a:r>
            <a:r>
              <a:rPr lang="en-GB" dirty="0" err="1"/>
              <a:t>troškove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rješavanje</a:t>
            </a:r>
            <a:r>
              <a:rPr lang="en-GB" dirty="0"/>
              <a:t> </a:t>
            </a:r>
            <a:r>
              <a:rPr lang="en-GB" dirty="0" err="1"/>
              <a:t>tehničkih</a:t>
            </a:r>
            <a:r>
              <a:rPr lang="en-GB" dirty="0"/>
              <a:t> </a:t>
            </a:r>
            <a:r>
              <a:rPr lang="en-GB" dirty="0" err="1"/>
              <a:t>problema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/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nadogradnju</a:t>
            </a:r>
            <a:r>
              <a:rPr lang="en-GB" dirty="0"/>
              <a:t>.</a:t>
            </a:r>
          </a:p>
          <a:p>
            <a:pPr lvl="2"/>
            <a:r>
              <a:rPr lang="en-GB" dirty="0" err="1"/>
              <a:t>Stručne</a:t>
            </a:r>
            <a:r>
              <a:rPr lang="en-GB" dirty="0"/>
              <a:t> </a:t>
            </a:r>
            <a:r>
              <a:rPr lang="en-GB" dirty="0" err="1"/>
              <a:t>škole</a:t>
            </a:r>
            <a:r>
              <a:rPr lang="en-GB" dirty="0"/>
              <a:t> </a:t>
            </a:r>
            <a:r>
              <a:rPr lang="en-GB" dirty="0" err="1"/>
              <a:t>nijesu</a:t>
            </a:r>
            <a:r>
              <a:rPr lang="en-GB" dirty="0"/>
              <a:t> </a:t>
            </a:r>
            <a:r>
              <a:rPr lang="en-GB" dirty="0" err="1"/>
              <a:t>uključene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zadovoljavajućem</a:t>
            </a:r>
            <a:r>
              <a:rPr lang="en-GB" dirty="0"/>
              <a:t> </a:t>
            </a:r>
            <a:r>
              <a:rPr lang="en-GB" dirty="0" err="1"/>
              <a:t>nivou</a:t>
            </a:r>
            <a:endParaRPr lang="en-GB" dirty="0"/>
          </a:p>
          <a:p>
            <a:pPr lvl="2"/>
            <a:r>
              <a:rPr lang="en-GB" dirty="0" err="1"/>
              <a:t>Funkcije</a:t>
            </a:r>
            <a:r>
              <a:rPr lang="en-GB" dirty="0"/>
              <a:t> </a:t>
            </a:r>
            <a:r>
              <a:rPr lang="en-GB" dirty="0" err="1"/>
              <a:t>koje</a:t>
            </a:r>
            <a:r>
              <a:rPr lang="en-GB" dirty="0"/>
              <a:t> </a:t>
            </a:r>
            <a:r>
              <a:rPr lang="en-GB" dirty="0" err="1"/>
              <a:t>omogućavaju</a:t>
            </a:r>
            <a:r>
              <a:rPr lang="en-GB" dirty="0"/>
              <a:t> on-line </a:t>
            </a:r>
            <a:r>
              <a:rPr lang="en-GB" dirty="0" err="1"/>
              <a:t>trening</a:t>
            </a:r>
            <a:r>
              <a:rPr lang="en-GB" dirty="0"/>
              <a:t> </a:t>
            </a:r>
            <a:r>
              <a:rPr lang="en-GB" dirty="0" err="1"/>
              <a:t>nisu</a:t>
            </a:r>
            <a:r>
              <a:rPr lang="en-GB" dirty="0"/>
              <a:t> </a:t>
            </a:r>
            <a:r>
              <a:rPr lang="en-GB" dirty="0" err="1"/>
              <a:t>integrisane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8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267494"/>
            <a:ext cx="8429934" cy="720079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Srednja</a:t>
            </a:r>
            <a:r>
              <a:rPr lang="en-GB" dirty="0"/>
              <a:t> </a:t>
            </a:r>
            <a:r>
              <a:rPr lang="en-GB" dirty="0" err="1"/>
              <a:t>strucna</a:t>
            </a:r>
            <a:r>
              <a:rPr lang="en-GB" dirty="0"/>
              <a:t> </a:t>
            </a:r>
            <a:r>
              <a:rPr lang="en-GB" dirty="0" err="1"/>
              <a:t>skola</a:t>
            </a:r>
            <a:r>
              <a:rPr lang="en-GB" dirty="0"/>
              <a:t> “</a:t>
            </a:r>
            <a:r>
              <a:rPr lang="en-GB" dirty="0" err="1"/>
              <a:t>Spasoje</a:t>
            </a:r>
            <a:r>
              <a:rPr lang="en-GB" dirty="0"/>
              <a:t> </a:t>
            </a:r>
            <a:r>
              <a:rPr lang="en-GB" dirty="0" err="1"/>
              <a:t>Raspopovic</a:t>
            </a:r>
            <a:r>
              <a:rPr lang="en-GB" dirty="0"/>
              <a:t>” Podgorica</a:t>
            </a:r>
            <a:endParaRPr lang="en-GB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19087" y="1131590"/>
            <a:ext cx="8357369" cy="3113385"/>
          </a:xfrm>
        </p:spPr>
        <p:txBody>
          <a:bodyPr>
            <a:normAutofit fontScale="92500" lnSpcReduction="10000"/>
          </a:bodyPr>
          <a:lstStyle/>
          <a:p>
            <a:r>
              <a:rPr lang="en-GB" dirty="0" err="1">
                <a:solidFill>
                  <a:srgbClr val="FFC45F"/>
                </a:solidFill>
              </a:rPr>
              <a:t>izvor</a:t>
            </a:r>
            <a:r>
              <a:rPr lang="en-GB" dirty="0">
                <a:solidFill>
                  <a:srgbClr val="FFC45F"/>
                </a:solidFill>
              </a:rPr>
              <a:t> </a:t>
            </a:r>
            <a:r>
              <a:rPr lang="en-GB" dirty="0" err="1">
                <a:solidFill>
                  <a:srgbClr val="FFC45F"/>
                </a:solidFill>
              </a:rPr>
              <a:t>informacija</a:t>
            </a:r>
            <a:r>
              <a:rPr lang="en-GB" dirty="0">
                <a:solidFill>
                  <a:srgbClr val="FFC45F"/>
                </a:solidFill>
              </a:rPr>
              <a:t> </a:t>
            </a:r>
            <a:r>
              <a:rPr lang="en-GB" dirty="0" err="1">
                <a:solidFill>
                  <a:srgbClr val="FFC45F"/>
                </a:solidFill>
              </a:rPr>
              <a:t>za</a:t>
            </a:r>
            <a:r>
              <a:rPr lang="en-GB" dirty="0">
                <a:solidFill>
                  <a:srgbClr val="FFC45F"/>
                </a:solidFill>
              </a:rPr>
              <a:t> </a:t>
            </a:r>
            <a:r>
              <a:rPr lang="en-GB" dirty="0" err="1">
                <a:solidFill>
                  <a:srgbClr val="FFC45F"/>
                </a:solidFill>
              </a:rPr>
              <a:t>učenike</a:t>
            </a:r>
            <a:r>
              <a:rPr lang="en-GB" dirty="0">
                <a:solidFill>
                  <a:srgbClr val="FFC45F"/>
                </a:solidFill>
              </a:rPr>
              <a:t>, </a:t>
            </a:r>
            <a:r>
              <a:rPr lang="en-GB" dirty="0" err="1">
                <a:solidFill>
                  <a:srgbClr val="FFC45F"/>
                </a:solidFill>
              </a:rPr>
              <a:t>roditelje</a:t>
            </a:r>
            <a:r>
              <a:rPr lang="en-GB" dirty="0">
                <a:solidFill>
                  <a:srgbClr val="FFC45F"/>
                </a:solidFill>
              </a:rPr>
              <a:t>, </a:t>
            </a:r>
            <a:r>
              <a:rPr lang="en-GB" dirty="0" err="1">
                <a:solidFill>
                  <a:srgbClr val="FFC45F"/>
                </a:solidFill>
              </a:rPr>
              <a:t>nastavnike</a:t>
            </a:r>
            <a:r>
              <a:rPr lang="en-GB" dirty="0">
                <a:solidFill>
                  <a:srgbClr val="FFC45F"/>
                </a:solidFill>
              </a:rPr>
              <a:t>, </a:t>
            </a:r>
            <a:r>
              <a:rPr lang="en-GB" dirty="0" err="1">
                <a:solidFill>
                  <a:srgbClr val="FFC45F"/>
                </a:solidFill>
              </a:rPr>
              <a:t>lokalne</a:t>
            </a:r>
            <a:r>
              <a:rPr lang="en-GB" dirty="0">
                <a:solidFill>
                  <a:srgbClr val="FFC45F"/>
                </a:solidFill>
              </a:rPr>
              <a:t> </a:t>
            </a:r>
            <a:r>
              <a:rPr lang="en-GB" dirty="0" err="1">
                <a:solidFill>
                  <a:srgbClr val="FFC45F"/>
                </a:solidFill>
              </a:rPr>
              <a:t>i</a:t>
            </a:r>
            <a:r>
              <a:rPr lang="en-GB" dirty="0">
                <a:solidFill>
                  <a:srgbClr val="FFC45F"/>
                </a:solidFill>
              </a:rPr>
              <a:t> </a:t>
            </a:r>
            <a:r>
              <a:rPr lang="en-GB" dirty="0" err="1">
                <a:solidFill>
                  <a:srgbClr val="FFC45F"/>
                </a:solidFill>
              </a:rPr>
              <a:t>nacionalne</a:t>
            </a:r>
            <a:r>
              <a:rPr lang="en-GB" dirty="0">
                <a:solidFill>
                  <a:srgbClr val="FFC45F"/>
                </a:solidFill>
              </a:rPr>
              <a:t> </a:t>
            </a:r>
            <a:r>
              <a:rPr lang="en-GB" dirty="0" err="1">
                <a:solidFill>
                  <a:srgbClr val="FFC45F"/>
                </a:solidFill>
              </a:rPr>
              <a:t>partnere</a:t>
            </a:r>
            <a:r>
              <a:rPr lang="en-GB" dirty="0">
                <a:solidFill>
                  <a:srgbClr val="FFC45F"/>
                </a:solidFill>
              </a:rPr>
              <a:t> </a:t>
            </a:r>
            <a:r>
              <a:rPr lang="en-GB" dirty="0" err="1">
                <a:solidFill>
                  <a:srgbClr val="FFC45F"/>
                </a:solidFill>
              </a:rPr>
              <a:t>i</a:t>
            </a:r>
            <a:r>
              <a:rPr lang="en-GB" dirty="0">
                <a:solidFill>
                  <a:srgbClr val="FFC45F"/>
                </a:solidFill>
              </a:rPr>
              <a:t> </a:t>
            </a:r>
            <a:r>
              <a:rPr lang="en-GB" dirty="0" err="1">
                <a:solidFill>
                  <a:srgbClr val="FFC45F"/>
                </a:solidFill>
              </a:rPr>
              <a:t>poslovnu</a:t>
            </a:r>
            <a:r>
              <a:rPr lang="en-GB" dirty="0">
                <a:solidFill>
                  <a:srgbClr val="FFC45F"/>
                </a:solidFill>
              </a:rPr>
              <a:t> </a:t>
            </a:r>
            <a:r>
              <a:rPr lang="en-GB" dirty="0" err="1" smtClean="0">
                <a:solidFill>
                  <a:srgbClr val="FFC45F"/>
                </a:solidFill>
              </a:rPr>
              <a:t>zajednicu</a:t>
            </a:r>
            <a:r>
              <a:rPr lang="sr-Latn-ME" dirty="0" smtClean="0">
                <a:solidFill>
                  <a:srgbClr val="FFC45F"/>
                </a:solidFill>
              </a:rPr>
              <a:t> </a:t>
            </a:r>
            <a:endParaRPr lang="fr-FR" dirty="0" smtClean="0">
              <a:solidFill>
                <a:srgbClr val="FFC45F"/>
              </a:solidFill>
            </a:endParaRPr>
          </a:p>
          <a:p>
            <a:pPr lvl="2"/>
            <a:r>
              <a:rPr lang="en-GB" dirty="0" err="1"/>
              <a:t>Finansiran</a:t>
            </a:r>
            <a:r>
              <a:rPr lang="en-GB" dirty="0"/>
              <a:t> </a:t>
            </a:r>
            <a:r>
              <a:rPr lang="en-GB" dirty="0" err="1"/>
              <a:t>sredstvima</a:t>
            </a:r>
            <a:r>
              <a:rPr lang="en-GB" dirty="0"/>
              <a:t> </a:t>
            </a:r>
            <a:r>
              <a:rPr lang="en-GB" dirty="0" err="1"/>
              <a:t>škole</a:t>
            </a:r>
            <a:r>
              <a:rPr lang="en-GB" dirty="0"/>
              <a:t>,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jasnim</a:t>
            </a:r>
            <a:r>
              <a:rPr lang="en-GB" dirty="0"/>
              <a:t> </a:t>
            </a:r>
            <a:r>
              <a:rPr lang="en-GB" dirty="0" err="1"/>
              <a:t>ulogama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odgovornostima</a:t>
            </a:r>
            <a:r>
              <a:rPr lang="en-GB" dirty="0"/>
              <a:t> </a:t>
            </a:r>
            <a:r>
              <a:rPr lang="en-GB" dirty="0" err="1"/>
              <a:t>koje</a:t>
            </a:r>
            <a:r>
              <a:rPr lang="en-GB" dirty="0"/>
              <a:t> se </a:t>
            </a:r>
            <a:r>
              <a:rPr lang="en-GB" dirty="0" err="1"/>
              <a:t>tiču</a:t>
            </a:r>
            <a:r>
              <a:rPr lang="en-GB" dirty="0"/>
              <a:t> </a:t>
            </a:r>
            <a:r>
              <a:rPr lang="en-GB" dirty="0" err="1"/>
              <a:t>razvijanja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objavljivanja</a:t>
            </a:r>
            <a:r>
              <a:rPr lang="en-GB" dirty="0"/>
              <a:t> </a:t>
            </a:r>
            <a:r>
              <a:rPr lang="en-GB" dirty="0" err="1"/>
              <a:t>sadržaja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upravljanjem</a:t>
            </a:r>
            <a:r>
              <a:rPr lang="en-GB" dirty="0"/>
              <a:t> </a:t>
            </a:r>
            <a:r>
              <a:rPr lang="en-GB" dirty="0" err="1"/>
              <a:t>veb-sajtom</a:t>
            </a:r>
            <a:r>
              <a:rPr lang="en-GB" dirty="0"/>
              <a:t> u </a:t>
            </a:r>
            <a:r>
              <a:rPr lang="en-GB" dirty="0" err="1"/>
              <a:t>cjelini</a:t>
            </a:r>
            <a:r>
              <a:rPr lang="en-GB" dirty="0"/>
              <a:t>. </a:t>
            </a:r>
            <a:r>
              <a:rPr lang="en-GB" dirty="0" err="1"/>
              <a:t>Redovno</a:t>
            </a:r>
            <a:r>
              <a:rPr lang="en-GB" dirty="0"/>
              <a:t> </a:t>
            </a:r>
            <a:r>
              <a:rPr lang="en-GB" dirty="0" err="1"/>
              <a:t>ažuriran</a:t>
            </a:r>
            <a:r>
              <a:rPr lang="en-GB" dirty="0"/>
              <a:t> </a:t>
            </a:r>
            <a:r>
              <a:rPr lang="en-GB" dirty="0" err="1"/>
              <a:t>informacijama</a:t>
            </a:r>
            <a:r>
              <a:rPr lang="en-GB" dirty="0"/>
              <a:t> </a:t>
            </a:r>
            <a:r>
              <a:rPr lang="en-GB" dirty="0" err="1"/>
              <a:t>relevantnim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ciljne</a:t>
            </a:r>
            <a:r>
              <a:rPr lang="en-GB" dirty="0"/>
              <a:t> </a:t>
            </a:r>
            <a:r>
              <a:rPr lang="en-GB" dirty="0" err="1" smtClean="0"/>
              <a:t>grupe</a:t>
            </a:r>
            <a:endParaRPr lang="en-GB" dirty="0"/>
          </a:p>
          <a:p>
            <a:pPr lvl="2"/>
            <a:r>
              <a:rPr lang="en-GB" dirty="0" err="1"/>
              <a:t>Prikladan</a:t>
            </a:r>
            <a:r>
              <a:rPr lang="en-GB" dirty="0"/>
              <a:t> </a:t>
            </a:r>
            <a:r>
              <a:rPr lang="en-GB" dirty="0" err="1"/>
              <a:t>dizajn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jednostavna</a:t>
            </a:r>
            <a:r>
              <a:rPr lang="en-GB" dirty="0"/>
              <a:t> </a:t>
            </a:r>
            <a:r>
              <a:rPr lang="en-GB" dirty="0" err="1" smtClean="0"/>
              <a:t>navigacija</a:t>
            </a:r>
            <a:r>
              <a:rPr lang="sr-Latn-ME" dirty="0" smtClean="0"/>
              <a:t>. </a:t>
            </a:r>
            <a:r>
              <a:rPr lang="en-GB" dirty="0" err="1" smtClean="0"/>
              <a:t>Raspored</a:t>
            </a:r>
            <a:r>
              <a:rPr lang="en-GB" dirty="0" smtClean="0"/>
              <a:t> </a:t>
            </a:r>
            <a:r>
              <a:rPr lang="en-GB" dirty="0" err="1"/>
              <a:t>kategorija</a:t>
            </a:r>
            <a:r>
              <a:rPr lang="en-GB" dirty="0"/>
              <a:t> </a:t>
            </a:r>
            <a:r>
              <a:rPr lang="en-GB" dirty="0" err="1"/>
              <a:t>maksimizira</a:t>
            </a:r>
            <a:r>
              <a:rPr lang="en-GB" dirty="0"/>
              <a:t> </a:t>
            </a:r>
            <a:r>
              <a:rPr lang="en-GB" dirty="0" err="1"/>
              <a:t>vidljivost</a:t>
            </a:r>
            <a:r>
              <a:rPr lang="en-GB" dirty="0"/>
              <a:t> </a:t>
            </a:r>
            <a:r>
              <a:rPr lang="en-GB" dirty="0" err="1"/>
              <a:t>sadržaja</a:t>
            </a:r>
            <a:r>
              <a:rPr lang="en-GB" dirty="0"/>
              <a:t> </a:t>
            </a:r>
            <a:r>
              <a:rPr lang="en-GB" dirty="0" err="1"/>
              <a:t>relevantnih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širu</a:t>
            </a:r>
            <a:r>
              <a:rPr lang="en-GB" dirty="0"/>
              <a:t> </a:t>
            </a:r>
            <a:r>
              <a:rPr lang="en-GB" dirty="0" err="1"/>
              <a:t>javnost</a:t>
            </a:r>
            <a:r>
              <a:rPr lang="en-GB" dirty="0"/>
              <a:t>, </a:t>
            </a:r>
            <a:r>
              <a:rPr lang="en-GB" dirty="0" err="1" smtClean="0"/>
              <a:t>učenike</a:t>
            </a:r>
            <a:r>
              <a:rPr lang="sr-Latn-ME" dirty="0" smtClean="0"/>
              <a:t> i</a:t>
            </a:r>
            <a:r>
              <a:rPr lang="en-GB" dirty="0" smtClean="0"/>
              <a:t> </a:t>
            </a:r>
            <a:r>
              <a:rPr lang="en-GB" dirty="0" err="1"/>
              <a:t>njihove</a:t>
            </a:r>
            <a:r>
              <a:rPr lang="en-GB" dirty="0"/>
              <a:t> </a:t>
            </a:r>
            <a:r>
              <a:rPr lang="en-GB" dirty="0" err="1"/>
              <a:t>roditelje</a:t>
            </a:r>
            <a:r>
              <a:rPr lang="en-GB" dirty="0"/>
              <a:t> </a:t>
            </a:r>
            <a:endParaRPr lang="sr-Latn-ME" dirty="0" smtClean="0"/>
          </a:p>
          <a:p>
            <a:pPr lvl="2"/>
            <a:r>
              <a:rPr lang="en-GB" dirty="0" err="1" smtClean="0"/>
              <a:t>Veb</a:t>
            </a:r>
            <a:r>
              <a:rPr lang="en-GB" dirty="0" smtClean="0"/>
              <a:t> </a:t>
            </a:r>
            <a:r>
              <a:rPr lang="en-GB" dirty="0" err="1"/>
              <a:t>stranica</a:t>
            </a:r>
            <a:r>
              <a:rPr lang="en-GB" dirty="0"/>
              <a:t> je dobro </a:t>
            </a:r>
            <a:r>
              <a:rPr lang="en-GB" dirty="0" err="1"/>
              <a:t>promovisana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poznata</a:t>
            </a:r>
            <a:r>
              <a:rPr lang="en-GB" dirty="0"/>
              <a:t> </a:t>
            </a:r>
            <a:r>
              <a:rPr lang="en-GB" dirty="0" err="1"/>
              <a:t>učenicima</a:t>
            </a:r>
            <a:r>
              <a:rPr lang="en-GB" dirty="0"/>
              <a:t>, </a:t>
            </a:r>
            <a:r>
              <a:rPr lang="en-GB" dirty="0" err="1"/>
              <a:t>nastavnicima</a:t>
            </a:r>
            <a:r>
              <a:rPr lang="en-GB" dirty="0"/>
              <a:t>, </a:t>
            </a:r>
            <a:r>
              <a:rPr lang="en-GB" dirty="0" err="1"/>
              <a:t>roditeljima</a:t>
            </a:r>
            <a:r>
              <a:rPr lang="en-GB" dirty="0"/>
              <a:t>, </a:t>
            </a:r>
            <a:r>
              <a:rPr lang="en-GB" dirty="0" err="1"/>
              <a:t>lokalnim</a:t>
            </a:r>
            <a:r>
              <a:rPr lang="en-GB" dirty="0"/>
              <a:t>/</a:t>
            </a:r>
            <a:r>
              <a:rPr lang="en-GB" dirty="0" err="1"/>
              <a:t>nacionalnim</a:t>
            </a:r>
            <a:r>
              <a:rPr lang="en-GB" dirty="0"/>
              <a:t> </a:t>
            </a:r>
            <a:r>
              <a:rPr lang="en-GB" dirty="0" err="1"/>
              <a:t>partnerima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poslovnoj</a:t>
            </a:r>
            <a:r>
              <a:rPr lang="en-GB" dirty="0"/>
              <a:t> </a:t>
            </a:r>
            <a:r>
              <a:rPr lang="en-GB" dirty="0" err="1"/>
              <a:t>zajednici</a:t>
            </a:r>
            <a:r>
              <a:rPr lang="en-GB" dirty="0"/>
              <a:t> </a:t>
            </a:r>
          </a:p>
          <a:p>
            <a:pPr lvl="2"/>
            <a:r>
              <a:rPr lang="en-GB" dirty="0"/>
              <a:t>Facebook </a:t>
            </a:r>
            <a:r>
              <a:rPr lang="en-GB" dirty="0" err="1"/>
              <a:t>stranica</a:t>
            </a:r>
            <a:r>
              <a:rPr lang="en-GB" dirty="0"/>
              <a:t> </a:t>
            </a:r>
            <a:r>
              <a:rPr lang="en-GB" dirty="0" err="1"/>
              <a:t>škole</a:t>
            </a:r>
            <a:r>
              <a:rPr lang="en-GB" dirty="0"/>
              <a:t> je dobro </a:t>
            </a:r>
            <a:r>
              <a:rPr lang="en-GB" dirty="0" err="1"/>
              <a:t>povezana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veb-sajtom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redovno</a:t>
            </a:r>
            <a:r>
              <a:rPr lang="en-GB" dirty="0"/>
              <a:t> se </a:t>
            </a:r>
            <a:r>
              <a:rPr lang="en-GB" dirty="0" err="1"/>
              <a:t>ažurira</a:t>
            </a:r>
            <a:endParaRPr lang="en-GB" dirty="0"/>
          </a:p>
          <a:p>
            <a:pPr lvl="2"/>
            <a:r>
              <a:rPr lang="en-GB" dirty="0" err="1"/>
              <a:t>Predavanja</a:t>
            </a:r>
            <a:r>
              <a:rPr lang="en-GB" dirty="0"/>
              <a:t> </a:t>
            </a:r>
            <a:r>
              <a:rPr lang="en-GB" dirty="0" err="1"/>
              <a:t>dostupna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studente</a:t>
            </a:r>
            <a:endParaRPr lang="en-GB" dirty="0"/>
          </a:p>
          <a:p>
            <a:pPr lvl="2"/>
            <a:r>
              <a:rPr lang="en-GB" dirty="0" err="1"/>
              <a:t>Sadržaj</a:t>
            </a:r>
            <a:r>
              <a:rPr lang="en-GB" dirty="0"/>
              <a:t> </a:t>
            </a:r>
            <a:r>
              <a:rPr lang="en-GB" dirty="0" err="1"/>
              <a:t>koji</a:t>
            </a:r>
            <a:r>
              <a:rPr lang="en-GB" dirty="0"/>
              <a:t> se </a:t>
            </a:r>
            <a:r>
              <a:rPr lang="en-GB" dirty="0" err="1"/>
              <a:t>odnosi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profesionalni</a:t>
            </a:r>
            <a:r>
              <a:rPr lang="en-GB" dirty="0"/>
              <a:t> </a:t>
            </a:r>
            <a:r>
              <a:rPr lang="en-GB" dirty="0" err="1"/>
              <a:t>razvoj</a:t>
            </a:r>
            <a:r>
              <a:rPr lang="en-GB" dirty="0"/>
              <a:t> </a:t>
            </a:r>
            <a:r>
              <a:rPr lang="en-GB" dirty="0" err="1"/>
              <a:t>nastavnika</a:t>
            </a:r>
            <a:r>
              <a:rPr lang="en-GB" dirty="0"/>
              <a:t> </a:t>
            </a:r>
            <a:r>
              <a:rPr lang="en-GB" dirty="0" err="1"/>
              <a:t>nije</a:t>
            </a:r>
            <a:r>
              <a:rPr lang="en-GB" dirty="0"/>
              <a:t> </a:t>
            </a:r>
            <a:r>
              <a:rPr lang="en-GB" dirty="0" err="1"/>
              <a:t>dostupan</a:t>
            </a:r>
            <a:endParaRPr lang="en-GB" dirty="0"/>
          </a:p>
          <a:p>
            <a:pPr lvl="2"/>
            <a:r>
              <a:rPr lang="en-GB" dirty="0" err="1"/>
              <a:t>Nedostatak</a:t>
            </a:r>
            <a:r>
              <a:rPr lang="en-GB" dirty="0"/>
              <a:t> </a:t>
            </a:r>
            <a:r>
              <a:rPr lang="en-GB" dirty="0" err="1"/>
              <a:t>funkcija</a:t>
            </a:r>
            <a:r>
              <a:rPr lang="en-GB" dirty="0"/>
              <a:t> </a:t>
            </a:r>
            <a:r>
              <a:rPr lang="en-GB" dirty="0" err="1"/>
              <a:t>koje</a:t>
            </a:r>
            <a:r>
              <a:rPr lang="en-GB" dirty="0"/>
              <a:t> </a:t>
            </a:r>
            <a:r>
              <a:rPr lang="en-GB" dirty="0" err="1"/>
              <a:t>omogućavaju</a:t>
            </a:r>
            <a:r>
              <a:rPr lang="en-GB" dirty="0"/>
              <a:t> </a:t>
            </a:r>
            <a:r>
              <a:rPr lang="en-GB" dirty="0" err="1"/>
              <a:t>interaktivnost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direktnu</a:t>
            </a:r>
            <a:r>
              <a:rPr lang="en-GB" dirty="0"/>
              <a:t> </a:t>
            </a:r>
            <a:r>
              <a:rPr lang="en-GB" dirty="0" err="1"/>
              <a:t>komunikaciju</a:t>
            </a:r>
            <a:r>
              <a:rPr lang="en-GB" dirty="0"/>
              <a:t> </a:t>
            </a:r>
            <a:r>
              <a:rPr lang="en-GB" dirty="0" err="1"/>
              <a:t>između</a:t>
            </a:r>
            <a:r>
              <a:rPr lang="en-GB" dirty="0"/>
              <a:t> </a:t>
            </a:r>
            <a:r>
              <a:rPr lang="en-GB" dirty="0" err="1"/>
              <a:t>nastavnika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između</a:t>
            </a:r>
            <a:r>
              <a:rPr lang="en-GB" dirty="0"/>
              <a:t> </a:t>
            </a:r>
            <a:r>
              <a:rPr lang="en-GB" dirty="0" err="1"/>
              <a:t>nastavnika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učenika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8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267494"/>
            <a:ext cx="8429934" cy="720079"/>
          </a:xfrm>
        </p:spPr>
        <p:txBody>
          <a:bodyPr>
            <a:normAutofit fontScale="90000"/>
          </a:bodyPr>
          <a:lstStyle/>
          <a:p>
            <a:r>
              <a:rPr lang="pl-PL" dirty="0"/>
              <a:t>Škola za srednje i više stručno obrazovanje “Sergije Stanić” Podgorica</a:t>
            </a:r>
            <a:endParaRPr lang="en-GB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19087" y="1131590"/>
            <a:ext cx="8357369" cy="3113385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rgbClr val="FFC45F"/>
                </a:solidFill>
              </a:rPr>
              <a:t>izvor</a:t>
            </a:r>
            <a:r>
              <a:rPr lang="en-GB" dirty="0">
                <a:solidFill>
                  <a:srgbClr val="FFC45F"/>
                </a:solidFill>
              </a:rPr>
              <a:t> </a:t>
            </a:r>
            <a:r>
              <a:rPr lang="en-GB" dirty="0" err="1">
                <a:solidFill>
                  <a:srgbClr val="FFC45F"/>
                </a:solidFill>
              </a:rPr>
              <a:t>informacija</a:t>
            </a:r>
            <a:r>
              <a:rPr lang="en-GB" dirty="0">
                <a:solidFill>
                  <a:srgbClr val="FFC45F"/>
                </a:solidFill>
              </a:rPr>
              <a:t> </a:t>
            </a:r>
            <a:r>
              <a:rPr lang="en-GB" dirty="0" err="1">
                <a:solidFill>
                  <a:srgbClr val="FFC45F"/>
                </a:solidFill>
              </a:rPr>
              <a:t>za</a:t>
            </a:r>
            <a:r>
              <a:rPr lang="en-GB" dirty="0">
                <a:solidFill>
                  <a:srgbClr val="FFC45F"/>
                </a:solidFill>
              </a:rPr>
              <a:t> </a:t>
            </a:r>
            <a:r>
              <a:rPr lang="en-GB" dirty="0" err="1">
                <a:solidFill>
                  <a:srgbClr val="FFC45F"/>
                </a:solidFill>
              </a:rPr>
              <a:t>učenike</a:t>
            </a:r>
            <a:r>
              <a:rPr lang="en-GB" dirty="0">
                <a:solidFill>
                  <a:srgbClr val="FFC45F"/>
                </a:solidFill>
              </a:rPr>
              <a:t>, </a:t>
            </a:r>
            <a:r>
              <a:rPr lang="en-GB" dirty="0" err="1">
                <a:solidFill>
                  <a:srgbClr val="FFC45F"/>
                </a:solidFill>
              </a:rPr>
              <a:t>roditelje</a:t>
            </a:r>
            <a:r>
              <a:rPr lang="en-GB" dirty="0">
                <a:solidFill>
                  <a:srgbClr val="FFC45F"/>
                </a:solidFill>
              </a:rPr>
              <a:t>, </a:t>
            </a:r>
            <a:r>
              <a:rPr lang="en-GB" dirty="0" err="1">
                <a:solidFill>
                  <a:srgbClr val="FFC45F"/>
                </a:solidFill>
              </a:rPr>
              <a:t>nastavnike</a:t>
            </a:r>
            <a:r>
              <a:rPr lang="en-GB" dirty="0">
                <a:solidFill>
                  <a:srgbClr val="FFC45F"/>
                </a:solidFill>
              </a:rPr>
              <a:t>, </a:t>
            </a:r>
            <a:r>
              <a:rPr lang="en-GB" dirty="0" err="1">
                <a:solidFill>
                  <a:srgbClr val="FFC45F"/>
                </a:solidFill>
              </a:rPr>
              <a:t>lokalne</a:t>
            </a:r>
            <a:r>
              <a:rPr lang="en-GB" dirty="0">
                <a:solidFill>
                  <a:srgbClr val="FFC45F"/>
                </a:solidFill>
              </a:rPr>
              <a:t> </a:t>
            </a:r>
            <a:r>
              <a:rPr lang="en-GB" dirty="0" err="1">
                <a:solidFill>
                  <a:srgbClr val="FFC45F"/>
                </a:solidFill>
              </a:rPr>
              <a:t>i</a:t>
            </a:r>
            <a:r>
              <a:rPr lang="en-GB" dirty="0">
                <a:solidFill>
                  <a:srgbClr val="FFC45F"/>
                </a:solidFill>
              </a:rPr>
              <a:t> </a:t>
            </a:r>
            <a:r>
              <a:rPr lang="en-GB" dirty="0" err="1">
                <a:solidFill>
                  <a:srgbClr val="FFC45F"/>
                </a:solidFill>
              </a:rPr>
              <a:t>nacionalne</a:t>
            </a:r>
            <a:r>
              <a:rPr lang="en-GB" dirty="0">
                <a:solidFill>
                  <a:srgbClr val="FFC45F"/>
                </a:solidFill>
              </a:rPr>
              <a:t> </a:t>
            </a:r>
            <a:r>
              <a:rPr lang="en-GB" dirty="0" err="1">
                <a:solidFill>
                  <a:srgbClr val="FFC45F"/>
                </a:solidFill>
              </a:rPr>
              <a:t>partnere</a:t>
            </a:r>
            <a:r>
              <a:rPr lang="en-GB" dirty="0">
                <a:solidFill>
                  <a:srgbClr val="FFC45F"/>
                </a:solidFill>
              </a:rPr>
              <a:t> </a:t>
            </a:r>
            <a:r>
              <a:rPr lang="en-GB" dirty="0" err="1">
                <a:solidFill>
                  <a:srgbClr val="FFC45F"/>
                </a:solidFill>
              </a:rPr>
              <a:t>i</a:t>
            </a:r>
            <a:r>
              <a:rPr lang="en-GB" dirty="0">
                <a:solidFill>
                  <a:srgbClr val="FFC45F"/>
                </a:solidFill>
              </a:rPr>
              <a:t> </a:t>
            </a:r>
            <a:r>
              <a:rPr lang="en-GB" dirty="0" err="1">
                <a:solidFill>
                  <a:srgbClr val="FFC45F"/>
                </a:solidFill>
              </a:rPr>
              <a:t>poslovnu</a:t>
            </a:r>
            <a:r>
              <a:rPr lang="en-GB" dirty="0">
                <a:solidFill>
                  <a:srgbClr val="FFC45F"/>
                </a:solidFill>
              </a:rPr>
              <a:t> </a:t>
            </a:r>
            <a:r>
              <a:rPr lang="en-GB" dirty="0" err="1">
                <a:solidFill>
                  <a:srgbClr val="FFC45F"/>
                </a:solidFill>
              </a:rPr>
              <a:t>zajednicu</a:t>
            </a:r>
            <a:r>
              <a:rPr lang="en-GB" dirty="0">
                <a:solidFill>
                  <a:srgbClr val="FFC45F"/>
                </a:solidFill>
              </a:rPr>
              <a:t> </a:t>
            </a:r>
          </a:p>
          <a:p>
            <a:pPr lvl="2"/>
            <a:r>
              <a:rPr lang="en-GB" dirty="0" err="1"/>
              <a:t>Finansiran</a:t>
            </a:r>
            <a:r>
              <a:rPr lang="en-GB" dirty="0"/>
              <a:t> </a:t>
            </a:r>
            <a:r>
              <a:rPr lang="en-GB" dirty="0" err="1"/>
              <a:t>sredstvima</a:t>
            </a:r>
            <a:r>
              <a:rPr lang="en-GB" dirty="0"/>
              <a:t> </a:t>
            </a:r>
            <a:r>
              <a:rPr lang="en-GB" dirty="0" err="1"/>
              <a:t>škole</a:t>
            </a:r>
            <a:r>
              <a:rPr lang="en-GB" dirty="0"/>
              <a:t>,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jasnim</a:t>
            </a:r>
            <a:r>
              <a:rPr lang="en-GB" dirty="0"/>
              <a:t> </a:t>
            </a:r>
            <a:r>
              <a:rPr lang="en-GB" dirty="0" err="1"/>
              <a:t>ulogama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odgovornostima</a:t>
            </a:r>
            <a:r>
              <a:rPr lang="en-GB" dirty="0"/>
              <a:t> </a:t>
            </a:r>
            <a:r>
              <a:rPr lang="en-GB" dirty="0" err="1"/>
              <a:t>koje</a:t>
            </a:r>
            <a:r>
              <a:rPr lang="en-GB" dirty="0"/>
              <a:t> se </a:t>
            </a:r>
            <a:r>
              <a:rPr lang="en-GB" dirty="0" err="1"/>
              <a:t>tiču</a:t>
            </a:r>
            <a:r>
              <a:rPr lang="en-GB" dirty="0"/>
              <a:t> </a:t>
            </a:r>
            <a:r>
              <a:rPr lang="en-GB" dirty="0" err="1"/>
              <a:t>razvijanja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objavljivanja</a:t>
            </a:r>
            <a:r>
              <a:rPr lang="en-GB" dirty="0"/>
              <a:t> </a:t>
            </a:r>
            <a:r>
              <a:rPr lang="en-GB" dirty="0" err="1"/>
              <a:t>sadržaja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upravljanjem</a:t>
            </a:r>
            <a:r>
              <a:rPr lang="en-GB" dirty="0"/>
              <a:t> </a:t>
            </a:r>
            <a:r>
              <a:rPr lang="en-GB" dirty="0" err="1"/>
              <a:t>veb-sajtom</a:t>
            </a:r>
            <a:r>
              <a:rPr lang="en-GB" dirty="0"/>
              <a:t> u </a:t>
            </a:r>
            <a:r>
              <a:rPr lang="en-GB" dirty="0" err="1"/>
              <a:t>cjelini</a:t>
            </a:r>
            <a:r>
              <a:rPr lang="en-GB" dirty="0"/>
              <a:t>. </a:t>
            </a:r>
          </a:p>
          <a:p>
            <a:pPr lvl="2"/>
            <a:r>
              <a:rPr lang="en-GB" dirty="0" err="1"/>
              <a:t>Jednostavna</a:t>
            </a:r>
            <a:r>
              <a:rPr lang="en-GB" dirty="0"/>
              <a:t> </a:t>
            </a:r>
            <a:r>
              <a:rPr lang="en-GB" dirty="0" err="1"/>
              <a:t>navigacija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redovno</a:t>
            </a:r>
            <a:r>
              <a:rPr lang="en-GB" dirty="0"/>
              <a:t> </a:t>
            </a:r>
            <a:r>
              <a:rPr lang="en-GB" dirty="0" err="1"/>
              <a:t>ažuriran</a:t>
            </a:r>
            <a:r>
              <a:rPr lang="en-GB" dirty="0"/>
              <a:t> </a:t>
            </a:r>
          </a:p>
          <a:p>
            <a:pPr lvl="2"/>
            <a:r>
              <a:rPr lang="en-GB" dirty="0"/>
              <a:t>Facebook </a:t>
            </a:r>
            <a:r>
              <a:rPr lang="en-GB" dirty="0" err="1"/>
              <a:t>stranica</a:t>
            </a:r>
            <a:r>
              <a:rPr lang="en-GB" dirty="0"/>
              <a:t> </a:t>
            </a:r>
            <a:r>
              <a:rPr lang="en-GB" dirty="0" err="1"/>
              <a:t>povezana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veb-sajtom</a:t>
            </a:r>
            <a:r>
              <a:rPr lang="en-GB" dirty="0"/>
              <a:t> </a:t>
            </a:r>
          </a:p>
          <a:p>
            <a:pPr lvl="2"/>
            <a:r>
              <a:rPr lang="en-GB" dirty="0" err="1"/>
              <a:t>Sadržaj</a:t>
            </a:r>
            <a:r>
              <a:rPr lang="en-GB" dirty="0"/>
              <a:t> </a:t>
            </a:r>
            <a:r>
              <a:rPr lang="en-GB" dirty="0" err="1"/>
              <a:t>koji</a:t>
            </a:r>
            <a:r>
              <a:rPr lang="en-GB" dirty="0"/>
              <a:t> se </a:t>
            </a:r>
            <a:r>
              <a:rPr lang="en-GB" dirty="0" err="1"/>
              <a:t>odnosi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profesionalni</a:t>
            </a:r>
            <a:r>
              <a:rPr lang="en-GB" dirty="0"/>
              <a:t> </a:t>
            </a:r>
            <a:r>
              <a:rPr lang="en-GB" dirty="0" err="1"/>
              <a:t>razvoj</a:t>
            </a:r>
            <a:r>
              <a:rPr lang="en-GB" dirty="0"/>
              <a:t> </a:t>
            </a:r>
            <a:r>
              <a:rPr lang="en-GB" dirty="0" err="1"/>
              <a:t>nastavnika</a:t>
            </a:r>
            <a:r>
              <a:rPr lang="en-GB" dirty="0"/>
              <a:t> </a:t>
            </a:r>
            <a:r>
              <a:rPr lang="en-GB" dirty="0" err="1"/>
              <a:t>nije</a:t>
            </a:r>
            <a:r>
              <a:rPr lang="en-GB" dirty="0"/>
              <a:t> </a:t>
            </a:r>
            <a:r>
              <a:rPr lang="en-GB" dirty="0" err="1"/>
              <a:t>dostupan</a:t>
            </a:r>
            <a:endParaRPr lang="en-GB" dirty="0"/>
          </a:p>
          <a:p>
            <a:pPr lvl="2"/>
            <a:r>
              <a:rPr lang="en-GB" dirty="0" err="1"/>
              <a:t>Nedostatak</a:t>
            </a:r>
            <a:r>
              <a:rPr lang="en-GB" dirty="0"/>
              <a:t> </a:t>
            </a:r>
            <a:r>
              <a:rPr lang="en-GB" dirty="0" err="1"/>
              <a:t>funkcija</a:t>
            </a:r>
            <a:r>
              <a:rPr lang="en-GB" dirty="0"/>
              <a:t> </a:t>
            </a:r>
            <a:r>
              <a:rPr lang="en-GB" dirty="0" err="1"/>
              <a:t>koje</a:t>
            </a:r>
            <a:r>
              <a:rPr lang="en-GB" dirty="0"/>
              <a:t> </a:t>
            </a:r>
            <a:r>
              <a:rPr lang="en-GB" dirty="0" err="1"/>
              <a:t>omogućavaju</a:t>
            </a:r>
            <a:r>
              <a:rPr lang="en-GB" dirty="0"/>
              <a:t> </a:t>
            </a:r>
            <a:r>
              <a:rPr lang="en-GB" dirty="0" err="1"/>
              <a:t>interaktivnost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direktnu</a:t>
            </a:r>
            <a:r>
              <a:rPr lang="en-GB" dirty="0"/>
              <a:t> </a:t>
            </a:r>
            <a:r>
              <a:rPr lang="en-GB" dirty="0" err="1"/>
              <a:t>komunikaciju</a:t>
            </a:r>
            <a:r>
              <a:rPr lang="en-GB" dirty="0"/>
              <a:t> </a:t>
            </a:r>
            <a:r>
              <a:rPr lang="en-GB" dirty="0" err="1"/>
              <a:t>između</a:t>
            </a:r>
            <a:r>
              <a:rPr lang="en-GB" dirty="0"/>
              <a:t> </a:t>
            </a:r>
            <a:r>
              <a:rPr lang="en-GB" dirty="0" err="1"/>
              <a:t>nastavnika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između</a:t>
            </a:r>
            <a:r>
              <a:rPr lang="en-GB" dirty="0"/>
              <a:t> </a:t>
            </a:r>
            <a:r>
              <a:rPr lang="en-GB" dirty="0" err="1"/>
              <a:t>nastavnika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 smtClean="0"/>
              <a:t>učenika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8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23528" y="123478"/>
            <a:ext cx="8429377" cy="4248472"/>
          </a:xfrm>
        </p:spPr>
        <p:txBody>
          <a:bodyPr>
            <a:normAutofit/>
          </a:bodyPr>
          <a:lstStyle/>
          <a:p>
            <a:r>
              <a:rPr lang="en-GB" dirty="0"/>
              <a:t>MREŽE NAMIJENJENE ŠIROJ JAVNOSTI I PROFESIONALCIMA (SVIMA IZ SEKTORA OBRAZOVANJA) </a:t>
            </a:r>
            <a:endParaRPr lang="en-GB" dirty="0" smtClean="0"/>
          </a:p>
          <a:p>
            <a:pPr lvl="2"/>
            <a:r>
              <a:rPr lang="pl-PL" dirty="0"/>
              <a:t>Školski portal – portal za </a:t>
            </a:r>
            <a:r>
              <a:rPr lang="pl-PL" dirty="0" smtClean="0"/>
              <a:t>nastavnike</a:t>
            </a:r>
            <a:r>
              <a:rPr lang="en-GB" dirty="0" smtClean="0"/>
              <a:t> </a:t>
            </a:r>
            <a:endParaRPr lang="sr-Latn-RS" dirty="0" smtClean="0"/>
          </a:p>
          <a:p>
            <a:pPr lvl="2"/>
            <a:r>
              <a:rPr lang="en-GB" dirty="0" err="1"/>
              <a:t>Zavod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 smtClean="0"/>
              <a:t>skolstvo</a:t>
            </a:r>
            <a:r>
              <a:rPr lang="en-GB" dirty="0" smtClean="0"/>
              <a:t> </a:t>
            </a:r>
            <a:endParaRPr lang="sr-Latn-RS" dirty="0" smtClean="0"/>
          </a:p>
          <a:p>
            <a:r>
              <a:rPr lang="pl-PL" dirty="0"/>
              <a:t>MREŽE ZA PODRŠKU INICIJATIVAMA I </a:t>
            </a:r>
            <a:r>
              <a:rPr lang="pl-PL" dirty="0" smtClean="0"/>
              <a:t>PROJEKTIMA</a:t>
            </a:r>
            <a:endParaRPr lang="en-GB" dirty="0" smtClean="0"/>
          </a:p>
          <a:p>
            <a:pPr lvl="2"/>
            <a:r>
              <a:rPr lang="pt-BR" dirty="0"/>
              <a:t>Servis centar preduzeca za </a:t>
            </a:r>
            <a:r>
              <a:rPr lang="pt-BR" dirty="0" smtClean="0"/>
              <a:t>vjezbu</a:t>
            </a:r>
            <a:r>
              <a:rPr lang="en-GB" dirty="0" smtClean="0"/>
              <a:t> </a:t>
            </a:r>
            <a:endParaRPr lang="sr-Latn-RS" dirty="0" smtClean="0"/>
          </a:p>
          <a:p>
            <a:pPr lvl="2"/>
            <a:r>
              <a:rPr lang="en-GB" dirty="0"/>
              <a:t>On-line </a:t>
            </a:r>
            <a:r>
              <a:rPr lang="en-GB" dirty="0" err="1"/>
              <a:t>platforma</a:t>
            </a:r>
            <a:r>
              <a:rPr lang="en-GB" dirty="0"/>
              <a:t> </a:t>
            </a:r>
            <a:r>
              <a:rPr lang="en-GB" dirty="0" err="1"/>
              <a:t>Preduzetnicka</a:t>
            </a:r>
            <a:r>
              <a:rPr lang="en-GB" dirty="0"/>
              <a:t> </a:t>
            </a:r>
            <a:r>
              <a:rPr lang="en-GB" dirty="0" err="1" smtClean="0"/>
              <a:t>skola</a:t>
            </a:r>
            <a:r>
              <a:rPr lang="en-GB" dirty="0" smtClean="0"/>
              <a:t> </a:t>
            </a:r>
            <a:endParaRPr lang="sr-Latn-RS" dirty="0" smtClean="0"/>
          </a:p>
          <a:p>
            <a:r>
              <a:rPr lang="en-GB" dirty="0"/>
              <a:t>ŠKOLSKE MREŽE I </a:t>
            </a:r>
            <a:r>
              <a:rPr lang="en-GB" dirty="0" smtClean="0"/>
              <a:t>VEB-SAJTOVI</a:t>
            </a:r>
          </a:p>
          <a:p>
            <a:pPr lvl="2"/>
            <a:r>
              <a:rPr lang="en-GB" dirty="0" err="1" smtClean="0"/>
              <a:t>Srednja</a:t>
            </a:r>
            <a:r>
              <a:rPr lang="en-GB" dirty="0" smtClean="0"/>
              <a:t> </a:t>
            </a:r>
            <a:r>
              <a:rPr lang="en-GB" dirty="0" err="1" smtClean="0"/>
              <a:t>strucna</a:t>
            </a:r>
            <a:r>
              <a:rPr lang="en-GB" dirty="0" smtClean="0"/>
              <a:t> </a:t>
            </a:r>
            <a:r>
              <a:rPr lang="en-GB" dirty="0" err="1" smtClean="0"/>
              <a:t>skola</a:t>
            </a:r>
            <a:r>
              <a:rPr lang="en-GB" dirty="0" smtClean="0"/>
              <a:t> “</a:t>
            </a:r>
            <a:r>
              <a:rPr lang="en-GB" dirty="0" err="1" smtClean="0"/>
              <a:t>Spasoje</a:t>
            </a:r>
            <a:r>
              <a:rPr lang="en-GB" dirty="0" smtClean="0"/>
              <a:t> </a:t>
            </a:r>
            <a:r>
              <a:rPr lang="en-GB" dirty="0" err="1" smtClean="0"/>
              <a:t>Raspopovic</a:t>
            </a:r>
            <a:r>
              <a:rPr lang="en-GB" dirty="0" smtClean="0"/>
              <a:t>” Podgorica</a:t>
            </a:r>
            <a:endParaRPr lang="sr-Latn-RS" dirty="0" smtClean="0"/>
          </a:p>
          <a:p>
            <a:pPr lvl="2"/>
            <a:r>
              <a:rPr lang="pl-PL" dirty="0" smtClean="0"/>
              <a:t>Škola </a:t>
            </a:r>
            <a:r>
              <a:rPr lang="pl-PL" dirty="0"/>
              <a:t>za srednje i više stručno obrazovanje “Sergije Stanić” </a:t>
            </a:r>
            <a:r>
              <a:rPr lang="pl-PL" dirty="0" smtClean="0"/>
              <a:t>Podgorica</a:t>
            </a:r>
            <a:endParaRPr lang="sr-Latn-RS" dirty="0" smtClean="0"/>
          </a:p>
          <a:p>
            <a:r>
              <a:rPr lang="sr-Latn-ME" dirty="0" smtClean="0"/>
              <a:t>Mreže koje kreiraju nastavnici</a:t>
            </a:r>
            <a:endParaRPr lang="it-IT" dirty="0" smtClean="0"/>
          </a:p>
          <a:p>
            <a:pPr lvl="2"/>
            <a:r>
              <a:rPr lang="it-IT" dirty="0" smtClean="0"/>
              <a:t>Facebook </a:t>
            </a:r>
            <a:r>
              <a:rPr lang="sr-Latn-ME" dirty="0" smtClean="0"/>
              <a:t>i druge socijalne mreže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8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Zadaci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sr-Latn-ME" dirty="0" smtClean="0"/>
              <a:t>Koja je ključna svrha svake od četiri analizirane vrste platformi? </a:t>
            </a:r>
            <a:endParaRPr lang="it-IT" dirty="0"/>
          </a:p>
          <a:p>
            <a:pPr marL="342900" indent="-342900">
              <a:buFont typeface="+mj-lt"/>
              <a:buAutoNum type="arabicPeriod"/>
            </a:pPr>
            <a:r>
              <a:rPr lang="sr-Latn-ME" dirty="0" smtClean="0"/>
              <a:t>Na koji način se ove platforme mogu dalje razvijati i kako osigurati njihovu održivost?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666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Cilj projekta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23528" y="1707654"/>
            <a:ext cx="8424863" cy="2010717"/>
          </a:xfrm>
        </p:spPr>
        <p:txBody>
          <a:bodyPr>
            <a:normAutofit fontScale="92500" lnSpcReduction="10000"/>
          </a:bodyPr>
          <a:lstStyle/>
          <a:p>
            <a:r>
              <a:rPr lang="sr-Latn-RS" cap="none" dirty="0" smtClean="0"/>
              <a:t>Da podrži </a:t>
            </a:r>
            <a:r>
              <a:rPr lang="sr-Latn-RS" cap="none" dirty="0"/>
              <a:t>razvoj efektivnih i održivih virtuelnih zajednica za profesionalni razvoj nastavnika i trenera u Crnoj </a:t>
            </a:r>
            <a:r>
              <a:rPr lang="sr-Latn-RS" cap="none" dirty="0" smtClean="0"/>
              <a:t>Gori: </a:t>
            </a:r>
          </a:p>
          <a:p>
            <a:endParaRPr lang="fr-FR" cap="none" dirty="0" smtClean="0"/>
          </a:p>
          <a:p>
            <a:pPr lvl="2"/>
            <a:r>
              <a:rPr lang="sr-Latn-RS" dirty="0" smtClean="0"/>
              <a:t>Utvrđivanje postojećeg stanja sa </a:t>
            </a:r>
            <a:r>
              <a:rPr lang="sr-Latn-RS" dirty="0"/>
              <a:t>naglaskom na stepen korišćenja virtuelnih </a:t>
            </a:r>
            <a:r>
              <a:rPr lang="sr-Latn-RS" dirty="0" smtClean="0"/>
              <a:t>mreža namijenjenih profesionalnom razvoju nastavnika i trenera u stručnom obrazovanju </a:t>
            </a:r>
          </a:p>
          <a:p>
            <a:pPr lvl="2"/>
            <a:r>
              <a:rPr lang="sr-Latn-RS" dirty="0" smtClean="0"/>
              <a:t>Identifikovanje </a:t>
            </a:r>
            <a:r>
              <a:rPr lang="sr-Latn-RS" dirty="0"/>
              <a:t>aktera i opis potencijalnih pilot mreža koje mogu biti </a:t>
            </a:r>
            <a:r>
              <a:rPr lang="sr-Latn-RS" dirty="0" smtClean="0"/>
              <a:t>razvijene</a:t>
            </a:r>
          </a:p>
          <a:p>
            <a:pPr lvl="2"/>
            <a:r>
              <a:rPr lang="sr-Latn-RS" dirty="0" smtClean="0"/>
              <a:t>Razvoj </a:t>
            </a:r>
            <a:r>
              <a:rPr lang="sr-Latn-RS" dirty="0"/>
              <a:t>svijesti, </a:t>
            </a:r>
            <a:r>
              <a:rPr lang="sr-Latn-RS" dirty="0" smtClean="0"/>
              <a:t>razumijevanje </a:t>
            </a:r>
            <a:r>
              <a:rPr lang="sr-Latn-RS" dirty="0"/>
              <a:t>virtuelnih </a:t>
            </a:r>
            <a:r>
              <a:rPr lang="sr-Latn-RS" dirty="0" smtClean="0"/>
              <a:t>mreža, popularisanje njihove </a:t>
            </a:r>
            <a:r>
              <a:rPr lang="sr-Latn-RS" dirty="0"/>
              <a:t>upotrebe i </a:t>
            </a:r>
            <a:r>
              <a:rPr lang="sr-Latn-RS" dirty="0" smtClean="0"/>
              <a:t>doprinos </a:t>
            </a:r>
            <a:r>
              <a:rPr lang="sr-Latn-RS" dirty="0"/>
              <a:t>boljem uključivanju potencijalnih </a:t>
            </a:r>
            <a:r>
              <a:rPr lang="sr-Latn-RS" dirty="0" smtClean="0"/>
              <a:t>korisnika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77792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Metodološki pristup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sr-Latn-RS" sz="1400" dirty="0" smtClean="0"/>
              <a:t>I </a:t>
            </a:r>
            <a:r>
              <a:rPr lang="sr-Latn-ME" sz="1400" dirty="0" smtClean="0"/>
              <a:t>Konsultacije sa ključnim partnerima</a:t>
            </a:r>
            <a:endParaRPr lang="da-DK" sz="1400" dirty="0" smtClean="0"/>
          </a:p>
          <a:p>
            <a:pPr lvl="1"/>
            <a:r>
              <a:rPr lang="sr-Latn-ME" dirty="0" smtClean="0"/>
              <a:t>Ministarstvo prosvjete</a:t>
            </a:r>
            <a:endParaRPr lang="sr-Latn-RS" dirty="0" smtClean="0"/>
          </a:p>
          <a:p>
            <a:pPr lvl="1"/>
            <a:r>
              <a:rPr lang="sr-Latn-ME" dirty="0" smtClean="0"/>
              <a:t>Centar za stručno obrazovanje</a:t>
            </a:r>
            <a:endParaRPr lang="sr-Latn-RS" dirty="0" smtClean="0"/>
          </a:p>
          <a:p>
            <a:pPr lvl="1"/>
            <a:r>
              <a:rPr lang="sr-Latn-ME" dirty="0" smtClean="0"/>
              <a:t>Zavod za školstvo</a:t>
            </a:r>
            <a:endParaRPr lang="sr-Latn-RS" dirty="0" smtClean="0"/>
          </a:p>
          <a:p>
            <a:pPr lvl="1"/>
            <a:r>
              <a:rPr lang="sr-Latn-RS" dirty="0" smtClean="0"/>
              <a:t>Direktori škola i pomoćnici direktora</a:t>
            </a:r>
          </a:p>
          <a:p>
            <a:pPr lvl="1"/>
            <a:r>
              <a:rPr lang="sr-Latn-RS" dirty="0" smtClean="0"/>
              <a:t>Nastavnici i pedagozi u stručnim školama</a:t>
            </a:r>
          </a:p>
          <a:p>
            <a:pPr lvl="1"/>
            <a:r>
              <a:rPr lang="sr-Latn-ME" dirty="0" smtClean="0"/>
              <a:t>Međunarodne inicijative (donatori, projekti)  i predstavnici poslovne zajednice</a:t>
            </a:r>
            <a:endParaRPr lang="fr-FR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II </a:t>
            </a:r>
            <a:r>
              <a:rPr lang="da-DK" dirty="0" smtClean="0"/>
              <a:t>sveobuhvatno istraživanj</a:t>
            </a:r>
            <a:r>
              <a:rPr lang="sr-Latn-ME" dirty="0" smtClean="0"/>
              <a:t>e</a:t>
            </a:r>
            <a:r>
              <a:rPr lang="da-DK" dirty="0" smtClean="0"/>
              <a:t> </a:t>
            </a:r>
            <a:r>
              <a:rPr lang="da-DK" dirty="0"/>
              <a:t>relevantnih on-line izvora i socijalnih mreža</a:t>
            </a:r>
          </a:p>
          <a:p>
            <a:pPr lvl="1"/>
            <a:r>
              <a:rPr lang="sr-Latn-RS" dirty="0" smtClean="0"/>
              <a:t>Identifikacija, </a:t>
            </a:r>
            <a:r>
              <a:rPr lang="sr-Latn-RS" dirty="0"/>
              <a:t>pregled i prikupljanje relevantnih informacija o virtuelnim </a:t>
            </a:r>
            <a:r>
              <a:rPr lang="sr-Latn-RS" dirty="0" smtClean="0"/>
              <a:t>mrežama:</a:t>
            </a:r>
            <a:r>
              <a:rPr lang="en-GB" dirty="0" smtClean="0"/>
              <a:t> </a:t>
            </a:r>
            <a:endParaRPr lang="fr-FR" dirty="0"/>
          </a:p>
          <a:p>
            <a:pPr lvl="3"/>
            <a:r>
              <a:rPr lang="sr-Latn-ME" dirty="0" smtClean="0"/>
              <a:t>Web-sajtovi i</a:t>
            </a:r>
            <a:endParaRPr lang="sr-Latn-RS" dirty="0" smtClean="0"/>
          </a:p>
          <a:p>
            <a:pPr lvl="3"/>
            <a:r>
              <a:rPr lang="sr-Latn-RS" dirty="0" smtClean="0"/>
              <a:t>Socijalne mreže</a:t>
            </a:r>
            <a:r>
              <a:rPr lang="en-GB" dirty="0" smtClean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8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ME" dirty="0" smtClean="0"/>
              <a:t>Rezime nalaza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Utvrđivanje</a:t>
            </a:r>
            <a:r>
              <a:rPr lang="en-GB" dirty="0"/>
              <a:t> </a:t>
            </a:r>
            <a:r>
              <a:rPr lang="en-GB" dirty="0" err="1"/>
              <a:t>postojećeg</a:t>
            </a:r>
            <a:r>
              <a:rPr lang="en-GB" dirty="0"/>
              <a:t> </a:t>
            </a:r>
            <a:r>
              <a:rPr lang="en-GB" dirty="0" err="1"/>
              <a:t>stanja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naglaskom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stepen</a:t>
            </a:r>
            <a:r>
              <a:rPr lang="en-GB" dirty="0"/>
              <a:t> </a:t>
            </a:r>
            <a:r>
              <a:rPr lang="en-GB" dirty="0" err="1"/>
              <a:t>korišćenja</a:t>
            </a:r>
            <a:r>
              <a:rPr lang="en-GB" dirty="0"/>
              <a:t> </a:t>
            </a:r>
            <a:r>
              <a:rPr lang="en-GB" dirty="0" err="1"/>
              <a:t>virtuelnih</a:t>
            </a:r>
            <a:r>
              <a:rPr lang="en-GB" dirty="0"/>
              <a:t> </a:t>
            </a:r>
            <a:r>
              <a:rPr lang="en-GB" dirty="0" err="1"/>
              <a:t>mreža</a:t>
            </a:r>
            <a:r>
              <a:rPr lang="en-GB" dirty="0"/>
              <a:t> </a:t>
            </a:r>
            <a:r>
              <a:rPr lang="en-GB" dirty="0" err="1"/>
              <a:t>namijenjenih</a:t>
            </a:r>
            <a:r>
              <a:rPr lang="en-GB" dirty="0"/>
              <a:t> </a:t>
            </a:r>
            <a:r>
              <a:rPr lang="en-GB" dirty="0" err="1"/>
              <a:t>profesionalnom</a:t>
            </a:r>
            <a:r>
              <a:rPr lang="en-GB" dirty="0"/>
              <a:t> </a:t>
            </a:r>
            <a:r>
              <a:rPr lang="en-GB" dirty="0" err="1"/>
              <a:t>razvoju</a:t>
            </a:r>
            <a:r>
              <a:rPr lang="en-GB" dirty="0"/>
              <a:t> </a:t>
            </a:r>
            <a:r>
              <a:rPr lang="en-GB" dirty="0" err="1"/>
              <a:t>nastavnika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trenera</a:t>
            </a:r>
            <a:r>
              <a:rPr lang="en-GB" dirty="0"/>
              <a:t> u </a:t>
            </a:r>
            <a:r>
              <a:rPr lang="en-GB" dirty="0" err="1"/>
              <a:t>stručnom</a:t>
            </a:r>
            <a:r>
              <a:rPr lang="en-GB" dirty="0"/>
              <a:t> </a:t>
            </a:r>
            <a:r>
              <a:rPr lang="en-GB" dirty="0" err="1" smtClean="0"/>
              <a:t>obrazovanju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412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3528" y="411510"/>
            <a:ext cx="8429934" cy="648071"/>
          </a:xfrm>
        </p:spPr>
        <p:txBody>
          <a:bodyPr>
            <a:normAutofit/>
          </a:bodyPr>
          <a:lstStyle/>
          <a:p>
            <a:r>
              <a:rPr lang="sr-Latn-RS" smtClean="0"/>
              <a:t>Postojeći web-sajtovi i platforme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95536" y="1419622"/>
            <a:ext cx="8424863" cy="2730797"/>
          </a:xfrm>
        </p:spPr>
        <p:txBody>
          <a:bodyPr>
            <a:normAutofit/>
          </a:bodyPr>
          <a:lstStyle/>
          <a:p>
            <a:pPr lvl="1"/>
            <a:r>
              <a:rPr lang="sr-Latn-RS" dirty="0" smtClean="0"/>
              <a:t>Postojeće </a:t>
            </a:r>
            <a:r>
              <a:rPr lang="sr-Latn-RS" dirty="0"/>
              <a:t>veb stranice Ministarstva i državnih agencija pružaju informacije, vijesti i materijale za preuzimanje za podršku nastavi i učenju, kurikulume i srodna javna dokumenta, zakone i </a:t>
            </a:r>
            <a:r>
              <a:rPr lang="sr-Latn-RS" dirty="0" smtClean="0"/>
              <a:t>propise </a:t>
            </a:r>
          </a:p>
          <a:p>
            <a:pPr lvl="1"/>
            <a:r>
              <a:rPr lang="en-GB" dirty="0" err="1" smtClean="0"/>
              <a:t>Postoji</a:t>
            </a:r>
            <a:r>
              <a:rPr lang="en-GB" dirty="0" smtClean="0"/>
              <a:t> </a:t>
            </a:r>
            <a:r>
              <a:rPr lang="en-GB" dirty="0"/>
              <a:t>portal (</a:t>
            </a:r>
            <a:r>
              <a:rPr lang="en-GB" dirty="0" err="1"/>
              <a:t>Školski</a:t>
            </a:r>
            <a:r>
              <a:rPr lang="en-GB" dirty="0"/>
              <a:t> portal) </a:t>
            </a:r>
            <a:r>
              <a:rPr lang="en-GB" dirty="0" err="1"/>
              <a:t>namijenjen</a:t>
            </a:r>
            <a:r>
              <a:rPr lang="en-GB" dirty="0"/>
              <a:t> ICT </a:t>
            </a:r>
            <a:r>
              <a:rPr lang="en-GB" dirty="0" err="1"/>
              <a:t>koordinatorima</a:t>
            </a:r>
            <a:r>
              <a:rPr lang="en-GB" dirty="0"/>
              <a:t> </a:t>
            </a:r>
            <a:r>
              <a:rPr lang="en-GB" dirty="0" err="1"/>
              <a:t>kao</a:t>
            </a:r>
            <a:r>
              <a:rPr lang="en-GB" dirty="0"/>
              <a:t> </a:t>
            </a:r>
            <a:r>
              <a:rPr lang="en-GB" dirty="0" err="1"/>
              <a:t>podrška</a:t>
            </a:r>
            <a:r>
              <a:rPr lang="en-GB" dirty="0"/>
              <a:t> </a:t>
            </a:r>
            <a:r>
              <a:rPr lang="en-GB" dirty="0" err="1"/>
              <a:t>sprovođenju</a:t>
            </a:r>
            <a:r>
              <a:rPr lang="en-GB" dirty="0"/>
              <a:t> MEIS-a u </a:t>
            </a:r>
            <a:r>
              <a:rPr lang="en-GB" dirty="0" err="1"/>
              <a:t>školama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nastavnicima</a:t>
            </a:r>
            <a:r>
              <a:rPr lang="en-GB" dirty="0"/>
              <a:t> </a:t>
            </a:r>
            <a:r>
              <a:rPr lang="en-GB" dirty="0" err="1"/>
              <a:t>iz</a:t>
            </a:r>
            <a:r>
              <a:rPr lang="en-GB" dirty="0"/>
              <a:t> </a:t>
            </a:r>
            <a:r>
              <a:rPr lang="en-GB" dirty="0" err="1"/>
              <a:t>predškolskog</a:t>
            </a:r>
            <a:r>
              <a:rPr lang="en-GB" dirty="0"/>
              <a:t>, </a:t>
            </a:r>
            <a:r>
              <a:rPr lang="en-GB" dirty="0" err="1"/>
              <a:t>osnovnog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srednjeg</a:t>
            </a:r>
            <a:r>
              <a:rPr lang="en-GB" dirty="0"/>
              <a:t> </a:t>
            </a:r>
            <a:r>
              <a:rPr lang="en-GB" dirty="0" err="1" smtClean="0"/>
              <a:t>obrazovanja</a:t>
            </a:r>
            <a:endParaRPr lang="sr-Latn-ME" dirty="0" smtClean="0"/>
          </a:p>
          <a:p>
            <a:pPr lvl="1"/>
            <a:r>
              <a:rPr lang="en-GB" dirty="0" err="1"/>
              <a:t>Većina</a:t>
            </a:r>
            <a:r>
              <a:rPr lang="en-GB" dirty="0"/>
              <a:t> </a:t>
            </a:r>
            <a:r>
              <a:rPr lang="en-GB" dirty="0" err="1"/>
              <a:t>stručnih</a:t>
            </a:r>
            <a:r>
              <a:rPr lang="en-GB" dirty="0"/>
              <a:t> </a:t>
            </a:r>
            <a:r>
              <a:rPr lang="en-GB" dirty="0" err="1"/>
              <a:t>škola</a:t>
            </a:r>
            <a:r>
              <a:rPr lang="en-GB" dirty="0"/>
              <a:t> </a:t>
            </a:r>
            <a:r>
              <a:rPr lang="en-GB" dirty="0" err="1"/>
              <a:t>ima</a:t>
            </a:r>
            <a:r>
              <a:rPr lang="en-GB" dirty="0"/>
              <a:t> </a:t>
            </a:r>
            <a:r>
              <a:rPr lang="en-GB" dirty="0" err="1"/>
              <a:t>veb</a:t>
            </a:r>
            <a:r>
              <a:rPr lang="en-GB" dirty="0"/>
              <a:t> </a:t>
            </a:r>
            <a:r>
              <a:rPr lang="en-GB" dirty="0" err="1"/>
              <a:t>stranice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povezane</a:t>
            </a:r>
            <a:r>
              <a:rPr lang="en-GB" dirty="0"/>
              <a:t> </a:t>
            </a:r>
            <a:r>
              <a:rPr lang="en-GB" dirty="0" err="1"/>
              <a:t>stranice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smtClean="0"/>
              <a:t>Facebook-u</a:t>
            </a:r>
            <a:endParaRPr lang="sr-Latn-ME" dirty="0" smtClean="0"/>
          </a:p>
          <a:p>
            <a:pPr lvl="1"/>
            <a:r>
              <a:rPr lang="en-GB" dirty="0" err="1" smtClean="0"/>
              <a:t>Postoje</a:t>
            </a:r>
            <a:r>
              <a:rPr lang="en-GB" dirty="0" smtClean="0"/>
              <a:t> </a:t>
            </a:r>
            <a:r>
              <a:rPr lang="en-GB" dirty="0" err="1"/>
              <a:t>primjeri</a:t>
            </a:r>
            <a:r>
              <a:rPr lang="en-GB" dirty="0"/>
              <a:t> </a:t>
            </a:r>
            <a:r>
              <a:rPr lang="en-GB" dirty="0" err="1"/>
              <a:t>školskih</a:t>
            </a:r>
            <a:r>
              <a:rPr lang="en-GB" dirty="0"/>
              <a:t> </a:t>
            </a:r>
            <a:r>
              <a:rPr lang="en-GB" dirty="0" err="1"/>
              <a:t>platformi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elektronsko</a:t>
            </a:r>
            <a:r>
              <a:rPr lang="en-GB" dirty="0"/>
              <a:t> </a:t>
            </a:r>
            <a:r>
              <a:rPr lang="en-GB" dirty="0" err="1"/>
              <a:t>učenje</a:t>
            </a:r>
            <a:r>
              <a:rPr lang="en-GB" dirty="0"/>
              <a:t> </a:t>
            </a:r>
            <a:r>
              <a:rPr lang="en-GB" dirty="0" err="1"/>
              <a:t>koje</a:t>
            </a:r>
            <a:r>
              <a:rPr lang="en-GB" dirty="0"/>
              <a:t> </a:t>
            </a:r>
            <a:r>
              <a:rPr lang="en-GB" dirty="0" err="1"/>
              <a:t>koriste</a:t>
            </a:r>
            <a:r>
              <a:rPr lang="en-GB" dirty="0"/>
              <a:t> </a:t>
            </a:r>
            <a:r>
              <a:rPr lang="en-GB" dirty="0" err="1"/>
              <a:t>profesori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učenici</a:t>
            </a:r>
            <a:r>
              <a:rPr lang="en-GB" dirty="0"/>
              <a:t> </a:t>
            </a:r>
            <a:r>
              <a:rPr lang="en-GB" dirty="0" err="1"/>
              <a:t>stručnog</a:t>
            </a:r>
            <a:r>
              <a:rPr lang="en-GB" dirty="0"/>
              <a:t> </a:t>
            </a:r>
            <a:r>
              <a:rPr lang="en-GB" dirty="0" err="1" smtClean="0"/>
              <a:t>obrazovanja</a:t>
            </a:r>
            <a:r>
              <a:rPr lang="sr-Latn-ME" dirty="0" smtClean="0"/>
              <a:t> </a:t>
            </a:r>
          </a:p>
          <a:p>
            <a:pPr lvl="1"/>
            <a:r>
              <a:rPr lang="en-GB" dirty="0" smtClean="0"/>
              <a:t>U </a:t>
            </a:r>
            <a:r>
              <a:rPr lang="en-GB" dirty="0" err="1"/>
              <a:t>toku</a:t>
            </a:r>
            <a:r>
              <a:rPr lang="en-GB" dirty="0"/>
              <a:t> </a:t>
            </a:r>
            <a:r>
              <a:rPr lang="en-GB" dirty="0" err="1"/>
              <a:t>trajanja</a:t>
            </a:r>
            <a:r>
              <a:rPr lang="en-GB" dirty="0"/>
              <a:t> </a:t>
            </a:r>
            <a:r>
              <a:rPr lang="en-GB" dirty="0" err="1"/>
              <a:t>različitih</a:t>
            </a:r>
            <a:r>
              <a:rPr lang="en-GB" dirty="0"/>
              <a:t> </a:t>
            </a:r>
            <a:r>
              <a:rPr lang="en-GB" dirty="0" err="1"/>
              <a:t>projekata</a:t>
            </a:r>
            <a:r>
              <a:rPr lang="en-GB" dirty="0"/>
              <a:t> </a:t>
            </a:r>
            <a:r>
              <a:rPr lang="en-GB" dirty="0" err="1"/>
              <a:t>razvijen</a:t>
            </a:r>
            <a:r>
              <a:rPr lang="en-GB" dirty="0"/>
              <a:t> je </a:t>
            </a:r>
            <a:r>
              <a:rPr lang="en-GB" dirty="0" err="1" smtClean="0"/>
              <a:t>značajan</a:t>
            </a:r>
            <a:r>
              <a:rPr lang="en-GB" dirty="0" smtClean="0"/>
              <a:t> </a:t>
            </a:r>
            <a:r>
              <a:rPr lang="en-GB" dirty="0" err="1"/>
              <a:t>broj</a:t>
            </a:r>
            <a:r>
              <a:rPr lang="en-GB" dirty="0"/>
              <a:t> </a:t>
            </a:r>
            <a:r>
              <a:rPr lang="en-GB" dirty="0" err="1"/>
              <a:t>veb</a:t>
            </a:r>
            <a:r>
              <a:rPr lang="en-GB" dirty="0"/>
              <a:t> </a:t>
            </a:r>
            <a:r>
              <a:rPr lang="en-GB" dirty="0" err="1"/>
              <a:t>stranica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platformi</a:t>
            </a:r>
            <a:r>
              <a:rPr lang="en-GB" dirty="0"/>
              <a:t>. </a:t>
            </a:r>
            <a:r>
              <a:rPr lang="en-GB" dirty="0" err="1"/>
              <a:t>Međutim</a:t>
            </a:r>
            <a:r>
              <a:rPr lang="en-GB" dirty="0"/>
              <a:t>, </a:t>
            </a:r>
            <a:r>
              <a:rPr lang="en-GB" dirty="0" err="1"/>
              <a:t>zbog</a:t>
            </a:r>
            <a:r>
              <a:rPr lang="en-GB" dirty="0"/>
              <a:t> </a:t>
            </a:r>
            <a:r>
              <a:rPr lang="en-GB" dirty="0" err="1"/>
              <a:t>problema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održavanjem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administriranjem</a:t>
            </a:r>
            <a:r>
              <a:rPr lang="en-GB" dirty="0"/>
              <a:t>, </a:t>
            </a:r>
            <a:r>
              <a:rPr lang="en-GB" dirty="0" err="1"/>
              <a:t>većina</a:t>
            </a:r>
            <a:r>
              <a:rPr lang="en-GB" dirty="0"/>
              <a:t> </a:t>
            </a:r>
            <a:r>
              <a:rPr lang="en-GB" dirty="0" err="1"/>
              <a:t>sada</a:t>
            </a:r>
            <a:r>
              <a:rPr lang="en-GB" dirty="0"/>
              <a:t> (</a:t>
            </a:r>
            <a:r>
              <a:rPr lang="en-GB" dirty="0" err="1"/>
              <a:t>nakon</a:t>
            </a:r>
            <a:r>
              <a:rPr lang="en-GB" dirty="0"/>
              <a:t> </a:t>
            </a:r>
            <a:r>
              <a:rPr lang="en-GB" dirty="0" err="1"/>
              <a:t>završetka</a:t>
            </a:r>
            <a:r>
              <a:rPr lang="en-GB" dirty="0"/>
              <a:t> </a:t>
            </a:r>
            <a:r>
              <a:rPr lang="en-GB" dirty="0" err="1"/>
              <a:t>projekta</a:t>
            </a:r>
            <a:r>
              <a:rPr lang="en-GB" dirty="0"/>
              <a:t>) </a:t>
            </a:r>
            <a:r>
              <a:rPr lang="en-GB" dirty="0" err="1"/>
              <a:t>nije</a:t>
            </a:r>
            <a:r>
              <a:rPr lang="en-GB" dirty="0"/>
              <a:t> u </a:t>
            </a:r>
            <a:r>
              <a:rPr lang="en-GB" dirty="0" err="1"/>
              <a:t>funkciji</a:t>
            </a:r>
            <a:endParaRPr lang="sr-Latn-RS" dirty="0" smtClean="0"/>
          </a:p>
        </p:txBody>
      </p:sp>
    </p:spTree>
    <p:extLst>
      <p:ext uri="{BB962C8B-B14F-4D97-AF65-F5344CB8AC3E}">
        <p14:creationId xmlns:p14="http://schemas.microsoft.com/office/powerpoint/2010/main" val="77792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Aktivnost nastavnika i efektivnost on-line umrežavanja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1"/>
            <a:r>
              <a:rPr lang="en-GB" dirty="0" err="1" smtClean="0"/>
              <a:t>Najčešće</a:t>
            </a:r>
            <a:r>
              <a:rPr lang="en-GB" dirty="0" smtClean="0"/>
              <a:t> </a:t>
            </a:r>
            <a:r>
              <a:rPr lang="en-GB" dirty="0" err="1"/>
              <a:t>korišćeni</a:t>
            </a:r>
            <a:r>
              <a:rPr lang="en-GB" dirty="0"/>
              <a:t> </a:t>
            </a:r>
            <a:r>
              <a:rPr lang="en-GB" dirty="0" err="1"/>
              <a:t>kanali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alati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umrežavanje</a:t>
            </a:r>
            <a:r>
              <a:rPr lang="en-GB" dirty="0"/>
              <a:t> </a:t>
            </a:r>
            <a:r>
              <a:rPr lang="en-GB" dirty="0" err="1"/>
              <a:t>među</a:t>
            </a:r>
            <a:r>
              <a:rPr lang="en-GB" dirty="0"/>
              <a:t> </a:t>
            </a:r>
            <a:r>
              <a:rPr lang="en-GB" dirty="0" err="1"/>
              <a:t>nastavnicima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tradicionalni</a:t>
            </a:r>
            <a:r>
              <a:rPr lang="en-GB" dirty="0"/>
              <a:t> </a:t>
            </a:r>
            <a:r>
              <a:rPr lang="en-GB" dirty="0" err="1"/>
              <a:t>kanali</a:t>
            </a:r>
            <a:r>
              <a:rPr lang="en-GB" dirty="0"/>
              <a:t> </a:t>
            </a:r>
            <a:r>
              <a:rPr lang="en-GB" dirty="0" err="1"/>
              <a:t>komunikacije</a:t>
            </a:r>
            <a:r>
              <a:rPr lang="en-GB" dirty="0"/>
              <a:t>, e-</a:t>
            </a:r>
            <a:r>
              <a:rPr lang="en-GB" dirty="0" err="1"/>
              <a:t>pošta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društvene</a:t>
            </a:r>
            <a:r>
              <a:rPr lang="en-GB" dirty="0"/>
              <a:t> </a:t>
            </a:r>
            <a:r>
              <a:rPr lang="en-GB" dirty="0" err="1"/>
              <a:t>mreže</a:t>
            </a:r>
            <a:r>
              <a:rPr lang="en-GB" dirty="0"/>
              <a:t> (</a:t>
            </a:r>
            <a:r>
              <a:rPr lang="en-GB" dirty="0" err="1"/>
              <a:t>pretežno</a:t>
            </a:r>
            <a:r>
              <a:rPr lang="en-GB" dirty="0"/>
              <a:t> Facebook</a:t>
            </a:r>
            <a:r>
              <a:rPr lang="en-GB" dirty="0" smtClean="0"/>
              <a:t>)</a:t>
            </a:r>
            <a:endParaRPr lang="sr-Latn-ME" dirty="0" smtClean="0"/>
          </a:p>
          <a:p>
            <a:pPr lvl="1"/>
            <a:r>
              <a:rPr lang="en-GB" dirty="0" err="1" smtClean="0"/>
              <a:t>Zbog</a:t>
            </a:r>
            <a:r>
              <a:rPr lang="en-GB" dirty="0" smtClean="0"/>
              <a:t> </a:t>
            </a:r>
            <a:r>
              <a:rPr lang="en-GB" dirty="0" err="1"/>
              <a:t>sličnosti</a:t>
            </a:r>
            <a:r>
              <a:rPr lang="en-GB" dirty="0"/>
              <a:t> </a:t>
            </a:r>
            <a:r>
              <a:rPr lang="en-GB" dirty="0" err="1"/>
              <a:t>jezika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Balkanu</a:t>
            </a:r>
            <a:r>
              <a:rPr lang="en-GB" dirty="0"/>
              <a:t>, </a:t>
            </a:r>
            <a:r>
              <a:rPr lang="en-GB" dirty="0" err="1"/>
              <a:t>značajan</a:t>
            </a:r>
            <a:r>
              <a:rPr lang="en-GB" dirty="0"/>
              <a:t> </a:t>
            </a:r>
            <a:r>
              <a:rPr lang="en-GB" dirty="0" err="1"/>
              <a:t>broj</a:t>
            </a:r>
            <a:r>
              <a:rPr lang="en-GB" dirty="0"/>
              <a:t> </a:t>
            </a:r>
            <a:r>
              <a:rPr lang="en-GB" dirty="0" err="1"/>
              <a:t>nastavnika</a:t>
            </a:r>
            <a:r>
              <a:rPr lang="en-GB" dirty="0"/>
              <a:t> se </a:t>
            </a:r>
            <a:r>
              <a:rPr lang="en-GB" dirty="0" err="1"/>
              <a:t>povezuje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kolegama</a:t>
            </a:r>
            <a:r>
              <a:rPr lang="en-GB" dirty="0"/>
              <a:t> </a:t>
            </a:r>
            <a:r>
              <a:rPr lang="en-GB" dirty="0" err="1"/>
              <a:t>iz</a:t>
            </a:r>
            <a:r>
              <a:rPr lang="en-GB" dirty="0"/>
              <a:t> </a:t>
            </a:r>
            <a:r>
              <a:rPr lang="en-GB" dirty="0" err="1"/>
              <a:t>Hrvatske</a:t>
            </a:r>
            <a:r>
              <a:rPr lang="en-GB" dirty="0"/>
              <a:t>, </a:t>
            </a:r>
            <a:r>
              <a:rPr lang="en-GB" dirty="0" err="1"/>
              <a:t>Srbije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Bosne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 smtClean="0"/>
              <a:t>Hercegovine</a:t>
            </a:r>
            <a:endParaRPr lang="sr-Latn-ME" dirty="0" smtClean="0"/>
          </a:p>
          <a:p>
            <a:pPr lvl="1"/>
            <a:r>
              <a:rPr lang="en-GB" dirty="0" err="1" smtClean="0"/>
              <a:t>Korišćenje</a:t>
            </a:r>
            <a:r>
              <a:rPr lang="en-GB" dirty="0" smtClean="0"/>
              <a:t> </a:t>
            </a:r>
            <a:r>
              <a:rPr lang="en-GB" dirty="0" err="1"/>
              <a:t>resursa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umrežavanje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kolegama</a:t>
            </a:r>
            <a:r>
              <a:rPr lang="en-GB" dirty="0"/>
              <a:t> </a:t>
            </a:r>
            <a:r>
              <a:rPr lang="en-GB" dirty="0" err="1"/>
              <a:t>iz</a:t>
            </a:r>
            <a:r>
              <a:rPr lang="en-GB" dirty="0"/>
              <a:t> </a:t>
            </a:r>
            <a:r>
              <a:rPr lang="en-GB" dirty="0" err="1"/>
              <a:t>Evrope</a:t>
            </a:r>
            <a:r>
              <a:rPr lang="en-GB" dirty="0"/>
              <a:t>/</a:t>
            </a:r>
            <a:r>
              <a:rPr lang="en-GB" dirty="0" err="1"/>
              <a:t>svijeta</a:t>
            </a:r>
            <a:r>
              <a:rPr lang="en-GB" dirty="0"/>
              <a:t> je </a:t>
            </a:r>
            <a:r>
              <a:rPr lang="en-GB" dirty="0" err="1"/>
              <a:t>ograničeno</a:t>
            </a:r>
            <a:r>
              <a:rPr lang="en-GB" dirty="0"/>
              <a:t> </a:t>
            </a:r>
            <a:r>
              <a:rPr lang="en-GB" dirty="0" err="1"/>
              <a:t>zbog</a:t>
            </a:r>
            <a:r>
              <a:rPr lang="en-GB" dirty="0"/>
              <a:t> </a:t>
            </a:r>
            <a:r>
              <a:rPr lang="en-GB" dirty="0" err="1"/>
              <a:t>jezičkih</a:t>
            </a:r>
            <a:r>
              <a:rPr lang="en-GB" dirty="0"/>
              <a:t> </a:t>
            </a:r>
            <a:r>
              <a:rPr lang="en-GB" dirty="0" err="1" smtClean="0"/>
              <a:t>barijera</a:t>
            </a:r>
            <a:endParaRPr lang="sr-Latn-ME" dirty="0" smtClean="0"/>
          </a:p>
          <a:p>
            <a:pPr lvl="1"/>
            <a:r>
              <a:rPr lang="en-GB" dirty="0" err="1" smtClean="0"/>
              <a:t>Većina</a:t>
            </a:r>
            <a:r>
              <a:rPr lang="en-GB" dirty="0" smtClean="0"/>
              <a:t> </a:t>
            </a:r>
            <a:r>
              <a:rPr lang="en-GB" dirty="0" err="1"/>
              <a:t>postojećih</a:t>
            </a:r>
            <a:r>
              <a:rPr lang="en-GB" dirty="0"/>
              <a:t> online </a:t>
            </a:r>
            <a:r>
              <a:rPr lang="en-GB" dirty="0" err="1"/>
              <a:t>zajednica</a:t>
            </a:r>
            <a:r>
              <a:rPr lang="en-GB" dirty="0"/>
              <a:t> (</a:t>
            </a:r>
            <a:r>
              <a:rPr lang="en-GB" dirty="0" err="1"/>
              <a:t>mreže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komunikaciju</a:t>
            </a:r>
            <a:r>
              <a:rPr lang="en-GB" dirty="0"/>
              <a:t>, ne </a:t>
            </a:r>
            <a:r>
              <a:rPr lang="en-GB" dirty="0" err="1"/>
              <a:t>veb</a:t>
            </a:r>
            <a:r>
              <a:rPr lang="en-GB" dirty="0"/>
              <a:t> </a:t>
            </a:r>
            <a:r>
              <a:rPr lang="en-GB" dirty="0" err="1"/>
              <a:t>stranice</a:t>
            </a:r>
            <a:r>
              <a:rPr lang="en-GB" dirty="0"/>
              <a:t> </a:t>
            </a:r>
            <a:r>
              <a:rPr lang="en-GB" dirty="0" err="1"/>
              <a:t>koje</a:t>
            </a:r>
            <a:r>
              <a:rPr lang="en-GB" dirty="0"/>
              <a:t> </a:t>
            </a:r>
            <a:r>
              <a:rPr lang="en-GB" dirty="0" err="1"/>
              <a:t>pružaju</a:t>
            </a:r>
            <a:r>
              <a:rPr lang="en-GB" dirty="0"/>
              <a:t> </a:t>
            </a:r>
            <a:r>
              <a:rPr lang="en-GB" dirty="0" err="1"/>
              <a:t>informacije</a:t>
            </a:r>
            <a:r>
              <a:rPr lang="en-GB" dirty="0"/>
              <a:t>)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rezultat</a:t>
            </a:r>
            <a:r>
              <a:rPr lang="en-GB" dirty="0"/>
              <a:t> </a:t>
            </a:r>
            <a:r>
              <a:rPr lang="en-GB" dirty="0" err="1"/>
              <a:t>inicijativa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dobrovoljnog</a:t>
            </a:r>
            <a:r>
              <a:rPr lang="en-GB" dirty="0"/>
              <a:t> </a:t>
            </a:r>
            <a:r>
              <a:rPr lang="en-GB" dirty="0" err="1"/>
              <a:t>rada</a:t>
            </a:r>
            <a:r>
              <a:rPr lang="en-GB" dirty="0"/>
              <a:t> </a:t>
            </a:r>
            <a:r>
              <a:rPr lang="en-GB" dirty="0" err="1"/>
              <a:t>nastavnika</a:t>
            </a:r>
            <a:r>
              <a:rPr lang="en-GB" dirty="0"/>
              <a:t> </a:t>
            </a:r>
            <a:r>
              <a:rPr lang="en-GB" dirty="0" smtClean="0"/>
              <a:t>(</a:t>
            </a:r>
            <a:r>
              <a:rPr lang="sr-Latn-ME" dirty="0" smtClean="0"/>
              <a:t>uglavnom nastavnici </a:t>
            </a:r>
            <a:r>
              <a:rPr lang="en-GB" dirty="0" smtClean="0"/>
              <a:t>u </a:t>
            </a:r>
            <a:r>
              <a:rPr lang="en-GB" dirty="0" err="1"/>
              <a:t>osnovnom</a:t>
            </a:r>
            <a:r>
              <a:rPr lang="en-GB" dirty="0"/>
              <a:t> </a:t>
            </a:r>
            <a:r>
              <a:rPr lang="en-GB" dirty="0" err="1"/>
              <a:t>obrazovanju</a:t>
            </a:r>
            <a:r>
              <a:rPr lang="en-GB" dirty="0" smtClean="0"/>
              <a:t>)</a:t>
            </a:r>
            <a:endParaRPr lang="sr-Latn-ME" dirty="0" smtClean="0"/>
          </a:p>
          <a:p>
            <a:pPr lvl="1"/>
            <a:r>
              <a:rPr lang="sr-Latn-RS" dirty="0"/>
              <a:t>U</a:t>
            </a:r>
            <a:r>
              <a:rPr lang="sr-Latn-RS" dirty="0" smtClean="0"/>
              <a:t>ključenost nastavnika i </a:t>
            </a:r>
            <a:r>
              <a:rPr lang="sr-Latn-RS" dirty="0"/>
              <a:t>efikasnost umrežavanja </a:t>
            </a:r>
            <a:r>
              <a:rPr lang="sr-Latn-RS" dirty="0" smtClean="0"/>
              <a:t>su ograničeni </a:t>
            </a:r>
            <a:r>
              <a:rPr lang="sr-Latn-RS" dirty="0"/>
              <a:t>nedostatkom motivacije nastavnika, nedostatkom vremena i </a:t>
            </a:r>
            <a:r>
              <a:rPr lang="sr-Latn-RS" dirty="0" smtClean="0"/>
              <a:t>opterećenošću </a:t>
            </a:r>
            <a:r>
              <a:rPr lang="sr-Latn-RS" dirty="0"/>
              <a:t>obavezama administrativne prirode </a:t>
            </a:r>
            <a:endParaRPr lang="sr-Latn-RS" dirty="0" smtClean="0"/>
          </a:p>
        </p:txBody>
      </p:sp>
    </p:spTree>
    <p:extLst>
      <p:ext uri="{BB962C8B-B14F-4D97-AF65-F5344CB8AC3E}">
        <p14:creationId xmlns:p14="http://schemas.microsoft.com/office/powerpoint/2010/main" val="77792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err="1"/>
              <a:t>Vlasništvo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 smtClean="0"/>
              <a:t>upravljanje</a:t>
            </a:r>
            <a:endParaRPr lang="sr-Latn-ME" dirty="0" smtClean="0"/>
          </a:p>
          <a:p>
            <a:pPr>
              <a:buFont typeface="Arial" pitchFamily="34" charset="0"/>
              <a:buChar char="•"/>
            </a:pPr>
            <a:r>
              <a:rPr lang="en-GB" dirty="0" err="1"/>
              <a:t>Nivo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ciljna</a:t>
            </a:r>
            <a:r>
              <a:rPr lang="en-GB" dirty="0"/>
              <a:t> </a:t>
            </a:r>
            <a:r>
              <a:rPr lang="en-GB" dirty="0" err="1"/>
              <a:t>grupa</a:t>
            </a:r>
            <a:r>
              <a:rPr lang="en-GB" dirty="0"/>
              <a:t>/</a:t>
            </a:r>
            <a:r>
              <a:rPr lang="en-GB" dirty="0" err="1"/>
              <a:t>fokus</a:t>
            </a:r>
            <a:endParaRPr lang="en-GB" dirty="0"/>
          </a:p>
        </p:txBody>
      </p:sp>
      <p:sp>
        <p:nvSpPr>
          <p:cNvPr id="15" name="Title 1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000" dirty="0"/>
              <a:t>EVALUACIJA </a:t>
            </a:r>
            <a:r>
              <a:rPr lang="en-GB" sz="2000" dirty="0" smtClean="0"/>
              <a:t>MREŽA</a:t>
            </a:r>
            <a:r>
              <a:rPr lang="sr-Latn-ME" sz="2000" dirty="0" smtClean="0"/>
              <a:t> </a:t>
            </a:r>
            <a:r>
              <a:rPr lang="en-GB" sz="2000" dirty="0" smtClean="0"/>
              <a:t>IZABRANIH </a:t>
            </a:r>
            <a:r>
              <a:rPr lang="sr-Latn-RS" sz="2000" dirty="0" smtClean="0"/>
              <a:t>prema kriterujumima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52412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9087" y="123478"/>
            <a:ext cx="8429934" cy="720079"/>
          </a:xfrm>
        </p:spPr>
        <p:txBody>
          <a:bodyPr>
            <a:normAutofit fontScale="90000"/>
          </a:bodyPr>
          <a:lstStyle/>
          <a:p>
            <a:r>
              <a:rPr lang="sr-Latn-ME" dirty="0" smtClean="0"/>
              <a:t>Četiri dominantna tipa Web-sajtova u Crnoj Gori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da-DK" dirty="0"/>
              <a:t>Vlasništvo i upravljanje</a:t>
            </a:r>
          </a:p>
          <a:p>
            <a:pPr lvl="2"/>
            <a:r>
              <a:rPr lang="en-GB" dirty="0" err="1"/>
              <a:t>Vlada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državne</a:t>
            </a:r>
            <a:r>
              <a:rPr lang="en-GB" dirty="0"/>
              <a:t> </a:t>
            </a:r>
            <a:r>
              <a:rPr lang="en-GB" dirty="0" err="1"/>
              <a:t>agencije</a:t>
            </a:r>
            <a:endParaRPr lang="en-GB" dirty="0"/>
          </a:p>
          <a:p>
            <a:pPr lvl="2"/>
            <a:r>
              <a:rPr lang="en-GB" dirty="0" err="1"/>
              <a:t>Inicijative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projekti</a:t>
            </a:r>
            <a:r>
              <a:rPr lang="en-GB" dirty="0"/>
              <a:t> (</a:t>
            </a:r>
            <a:r>
              <a:rPr lang="en-GB" dirty="0" err="1"/>
              <a:t>upravlja</a:t>
            </a:r>
            <a:r>
              <a:rPr lang="en-GB" dirty="0"/>
              <a:t> </a:t>
            </a:r>
            <a:r>
              <a:rPr lang="en-GB" dirty="0" err="1"/>
              <a:t>državna</a:t>
            </a:r>
            <a:r>
              <a:rPr lang="en-GB" dirty="0"/>
              <a:t> </a:t>
            </a:r>
            <a:r>
              <a:rPr lang="en-GB" dirty="0" err="1"/>
              <a:t>agencija</a:t>
            </a:r>
            <a:r>
              <a:rPr lang="en-GB" dirty="0"/>
              <a:t>)</a:t>
            </a:r>
          </a:p>
          <a:p>
            <a:pPr lvl="2"/>
            <a:r>
              <a:rPr lang="en-GB" dirty="0" err="1"/>
              <a:t>Škole</a:t>
            </a:r>
            <a:endParaRPr lang="en-GB" dirty="0"/>
          </a:p>
          <a:p>
            <a:pPr lvl="2"/>
            <a:r>
              <a:rPr lang="en-GB" dirty="0" err="1"/>
              <a:t>Grupe</a:t>
            </a:r>
            <a:r>
              <a:rPr lang="en-GB" dirty="0"/>
              <a:t> </a:t>
            </a:r>
            <a:r>
              <a:rPr lang="en-GB" dirty="0" err="1" smtClean="0"/>
              <a:t>nastavnika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da-DK" dirty="0"/>
              <a:t>Nivo i ciljna grupa/fokus</a:t>
            </a:r>
          </a:p>
          <a:p>
            <a:pPr lvl="2"/>
            <a:r>
              <a:rPr lang="en-GB" dirty="0" err="1"/>
              <a:t>Državni</a:t>
            </a:r>
            <a:r>
              <a:rPr lang="en-GB" dirty="0"/>
              <a:t>: </a:t>
            </a:r>
            <a:r>
              <a:rPr lang="en-GB" dirty="0" err="1"/>
              <a:t>nastavnici</a:t>
            </a:r>
            <a:r>
              <a:rPr lang="en-GB" dirty="0"/>
              <a:t>, </a:t>
            </a:r>
            <a:r>
              <a:rPr lang="en-GB" dirty="0" err="1"/>
              <a:t>predmeti</a:t>
            </a:r>
            <a:endParaRPr lang="en-GB" dirty="0"/>
          </a:p>
          <a:p>
            <a:pPr lvl="2"/>
            <a:r>
              <a:rPr lang="en-GB" dirty="0" err="1"/>
              <a:t>Nastavnici</a:t>
            </a:r>
            <a:r>
              <a:rPr lang="en-GB" dirty="0"/>
              <a:t> </a:t>
            </a:r>
            <a:r>
              <a:rPr lang="en-GB" dirty="0" err="1"/>
              <a:t>uključeni</a:t>
            </a:r>
            <a:r>
              <a:rPr lang="en-GB" dirty="0"/>
              <a:t> u </a:t>
            </a:r>
            <a:r>
              <a:rPr lang="en-GB" dirty="0" err="1"/>
              <a:t>određene</a:t>
            </a:r>
            <a:r>
              <a:rPr lang="en-GB" dirty="0"/>
              <a:t> </a:t>
            </a:r>
            <a:r>
              <a:rPr lang="en-GB" dirty="0" err="1"/>
              <a:t>inicijateive</a:t>
            </a:r>
            <a:r>
              <a:rPr lang="en-GB" dirty="0"/>
              <a:t>, </a:t>
            </a:r>
            <a:r>
              <a:rPr lang="en-GB" dirty="0" err="1"/>
              <a:t>projekte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odgovarajući</a:t>
            </a:r>
            <a:r>
              <a:rPr lang="en-GB" dirty="0"/>
              <a:t> </a:t>
            </a:r>
            <a:r>
              <a:rPr lang="en-GB" dirty="0" err="1"/>
              <a:t>profili</a:t>
            </a:r>
            <a:endParaRPr lang="en-GB" dirty="0"/>
          </a:p>
          <a:p>
            <a:pPr lvl="2"/>
            <a:r>
              <a:rPr lang="en-GB" dirty="0" err="1"/>
              <a:t>Nastavnici</a:t>
            </a:r>
            <a:r>
              <a:rPr lang="en-GB" dirty="0"/>
              <a:t>, </a:t>
            </a:r>
            <a:r>
              <a:rPr lang="en-GB" dirty="0" err="1"/>
              <a:t>učenici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roditelji</a:t>
            </a:r>
            <a:endParaRPr lang="en-GB" dirty="0"/>
          </a:p>
          <a:p>
            <a:pPr lvl="2"/>
            <a:r>
              <a:rPr lang="en-GB" dirty="0" err="1"/>
              <a:t>Nastavnici</a:t>
            </a:r>
            <a:r>
              <a:rPr lang="en-GB" dirty="0"/>
              <a:t> </a:t>
            </a:r>
            <a:r>
              <a:rPr lang="en-GB" dirty="0" err="1"/>
              <a:t>koji</a:t>
            </a:r>
            <a:r>
              <a:rPr lang="en-GB" dirty="0"/>
              <a:t> </a:t>
            </a:r>
            <a:r>
              <a:rPr lang="en-GB" dirty="0" err="1"/>
              <a:t>dijele</a:t>
            </a:r>
            <a:r>
              <a:rPr lang="en-GB" dirty="0"/>
              <a:t> </a:t>
            </a:r>
            <a:r>
              <a:rPr lang="en-GB" dirty="0" err="1"/>
              <a:t>zajednička</a:t>
            </a:r>
            <a:r>
              <a:rPr lang="en-GB" dirty="0"/>
              <a:t> </a:t>
            </a:r>
            <a:r>
              <a:rPr lang="en-GB" dirty="0" err="1"/>
              <a:t>interesovanja</a:t>
            </a:r>
            <a:r>
              <a:rPr lang="en-GB" dirty="0"/>
              <a:t>, </a:t>
            </a:r>
            <a:r>
              <a:rPr lang="en-GB" dirty="0" err="1"/>
              <a:t>npr</a:t>
            </a:r>
            <a:r>
              <a:rPr lang="en-GB" dirty="0"/>
              <a:t>. Facebook </a:t>
            </a:r>
            <a:r>
              <a:rPr lang="en-GB" dirty="0" err="1" smtClean="0"/>
              <a:t>grupe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8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23478"/>
            <a:ext cx="8429934" cy="720079"/>
          </a:xfrm>
        </p:spPr>
        <p:txBody>
          <a:bodyPr>
            <a:normAutofit/>
          </a:bodyPr>
          <a:lstStyle/>
          <a:p>
            <a:r>
              <a:rPr lang="pl-PL" dirty="0"/>
              <a:t>Školski portal – portal za nastavnike</a:t>
            </a:r>
            <a:endParaRPr lang="en-GB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19087" y="843558"/>
            <a:ext cx="8357369" cy="340141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GB" dirty="0" err="1">
                <a:solidFill>
                  <a:srgbClr val="FFC45F"/>
                </a:solidFill>
              </a:rPr>
              <a:t>platforma</a:t>
            </a:r>
            <a:r>
              <a:rPr lang="en-GB" dirty="0">
                <a:solidFill>
                  <a:srgbClr val="FFC45F"/>
                </a:solidFill>
              </a:rPr>
              <a:t> </a:t>
            </a:r>
            <a:r>
              <a:rPr lang="en-GB" dirty="0" err="1">
                <a:solidFill>
                  <a:srgbClr val="FFC45F"/>
                </a:solidFill>
              </a:rPr>
              <a:t>namijenjena</a:t>
            </a:r>
            <a:r>
              <a:rPr lang="en-GB" dirty="0">
                <a:solidFill>
                  <a:srgbClr val="FFC45F"/>
                </a:solidFill>
              </a:rPr>
              <a:t> </a:t>
            </a:r>
            <a:r>
              <a:rPr lang="en-GB" dirty="0" err="1">
                <a:solidFill>
                  <a:srgbClr val="FFC45F"/>
                </a:solidFill>
              </a:rPr>
              <a:t>svim</a:t>
            </a:r>
            <a:r>
              <a:rPr lang="en-GB" dirty="0">
                <a:solidFill>
                  <a:srgbClr val="FFC45F"/>
                </a:solidFill>
              </a:rPr>
              <a:t> </a:t>
            </a:r>
            <a:r>
              <a:rPr lang="en-GB" dirty="0" err="1">
                <a:solidFill>
                  <a:srgbClr val="FFC45F"/>
                </a:solidFill>
              </a:rPr>
              <a:t>nastavnicima</a:t>
            </a:r>
            <a:r>
              <a:rPr lang="en-GB" dirty="0">
                <a:solidFill>
                  <a:srgbClr val="FFC45F"/>
                </a:solidFill>
              </a:rPr>
              <a:t> </a:t>
            </a:r>
            <a:r>
              <a:rPr lang="en-GB" dirty="0" err="1">
                <a:solidFill>
                  <a:srgbClr val="FFC45F"/>
                </a:solidFill>
              </a:rPr>
              <a:t>i</a:t>
            </a:r>
            <a:r>
              <a:rPr lang="en-GB" dirty="0">
                <a:solidFill>
                  <a:srgbClr val="FFC45F"/>
                </a:solidFill>
              </a:rPr>
              <a:t> ne-</a:t>
            </a:r>
            <a:r>
              <a:rPr lang="en-GB" dirty="0" err="1">
                <a:solidFill>
                  <a:srgbClr val="FFC45F"/>
                </a:solidFill>
              </a:rPr>
              <a:t>nastavnom</a:t>
            </a:r>
            <a:r>
              <a:rPr lang="en-GB" dirty="0">
                <a:solidFill>
                  <a:srgbClr val="FFC45F"/>
                </a:solidFill>
              </a:rPr>
              <a:t> </a:t>
            </a:r>
            <a:r>
              <a:rPr lang="en-GB" dirty="0" err="1">
                <a:solidFill>
                  <a:srgbClr val="FFC45F"/>
                </a:solidFill>
              </a:rPr>
              <a:t>osoblju</a:t>
            </a:r>
            <a:r>
              <a:rPr lang="en-GB" dirty="0">
                <a:solidFill>
                  <a:srgbClr val="FFC45F"/>
                </a:solidFill>
              </a:rPr>
              <a:t> </a:t>
            </a:r>
            <a:r>
              <a:rPr lang="en-GB" dirty="0" err="1">
                <a:solidFill>
                  <a:srgbClr val="FFC45F"/>
                </a:solidFill>
              </a:rPr>
              <a:t>crnogorskih</a:t>
            </a:r>
            <a:r>
              <a:rPr lang="en-GB" dirty="0">
                <a:solidFill>
                  <a:srgbClr val="FFC45F"/>
                </a:solidFill>
              </a:rPr>
              <a:t> </a:t>
            </a:r>
            <a:r>
              <a:rPr lang="en-GB" dirty="0" err="1">
                <a:solidFill>
                  <a:srgbClr val="FFC45F"/>
                </a:solidFill>
              </a:rPr>
              <a:t>osnovnih</a:t>
            </a:r>
            <a:r>
              <a:rPr lang="en-GB" dirty="0">
                <a:solidFill>
                  <a:srgbClr val="FFC45F"/>
                </a:solidFill>
              </a:rPr>
              <a:t> </a:t>
            </a:r>
            <a:r>
              <a:rPr lang="en-GB" dirty="0" err="1">
                <a:solidFill>
                  <a:srgbClr val="FFC45F"/>
                </a:solidFill>
              </a:rPr>
              <a:t>i</a:t>
            </a:r>
            <a:r>
              <a:rPr lang="en-GB" dirty="0">
                <a:solidFill>
                  <a:srgbClr val="FFC45F"/>
                </a:solidFill>
              </a:rPr>
              <a:t> </a:t>
            </a:r>
            <a:r>
              <a:rPr lang="en-GB" dirty="0" err="1">
                <a:solidFill>
                  <a:srgbClr val="FFC45F"/>
                </a:solidFill>
              </a:rPr>
              <a:t>srednjih</a:t>
            </a:r>
            <a:r>
              <a:rPr lang="en-GB" dirty="0">
                <a:solidFill>
                  <a:srgbClr val="FFC45F"/>
                </a:solidFill>
              </a:rPr>
              <a:t> </a:t>
            </a:r>
            <a:r>
              <a:rPr lang="en-GB" dirty="0" err="1" smtClean="0">
                <a:solidFill>
                  <a:srgbClr val="FFC45F"/>
                </a:solidFill>
              </a:rPr>
              <a:t>škola</a:t>
            </a:r>
            <a:r>
              <a:rPr lang="sr-Latn-ME" dirty="0" smtClean="0">
                <a:solidFill>
                  <a:srgbClr val="FFC45F"/>
                </a:solidFill>
              </a:rPr>
              <a:t> </a:t>
            </a:r>
            <a:r>
              <a:rPr lang="en-GB" dirty="0" smtClean="0"/>
              <a:t> </a:t>
            </a:r>
            <a:endParaRPr lang="sr-Latn-RS" dirty="0" smtClean="0"/>
          </a:p>
          <a:p>
            <a:pPr lvl="2"/>
            <a:r>
              <a:rPr lang="en-GB" dirty="0" err="1" smtClean="0"/>
              <a:t>Administracij</a:t>
            </a:r>
            <a:r>
              <a:rPr lang="sr-Latn-ME" dirty="0" smtClean="0"/>
              <a:t>u </a:t>
            </a:r>
            <a:r>
              <a:rPr lang="sr-Latn-ME" dirty="0"/>
              <a:t>i </a:t>
            </a:r>
            <a:r>
              <a:rPr lang="sr-Latn-ME" dirty="0" smtClean="0"/>
              <a:t>osiguranje </a:t>
            </a:r>
            <a:r>
              <a:rPr lang="sr-Latn-ME" dirty="0"/>
              <a:t>kvaliteta za objavljivanje sadržaja na Portalu </a:t>
            </a:r>
            <a:r>
              <a:rPr lang="en-GB" dirty="0" err="1" smtClean="0"/>
              <a:t>obavljaju</a:t>
            </a:r>
            <a:r>
              <a:rPr lang="en-GB" dirty="0" smtClean="0"/>
              <a:t> </a:t>
            </a:r>
            <a:r>
              <a:rPr lang="en-GB" dirty="0"/>
              <a:t>ICT </a:t>
            </a:r>
            <a:r>
              <a:rPr lang="en-GB" dirty="0" err="1"/>
              <a:t>sektor</a:t>
            </a:r>
            <a:r>
              <a:rPr lang="en-GB" dirty="0"/>
              <a:t> </a:t>
            </a:r>
            <a:r>
              <a:rPr lang="en-GB" dirty="0" err="1"/>
              <a:t>Ministarstva</a:t>
            </a:r>
            <a:r>
              <a:rPr lang="en-GB" dirty="0"/>
              <a:t> </a:t>
            </a:r>
            <a:r>
              <a:rPr lang="en-GB" dirty="0" err="1"/>
              <a:t>prosvjete</a:t>
            </a:r>
            <a:r>
              <a:rPr lang="en-GB" dirty="0"/>
              <a:t>, </a:t>
            </a:r>
            <a:r>
              <a:rPr lang="en-GB" dirty="0" err="1"/>
              <a:t>regionalni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školski</a:t>
            </a:r>
            <a:r>
              <a:rPr lang="en-GB" dirty="0"/>
              <a:t> ICT </a:t>
            </a:r>
            <a:r>
              <a:rPr lang="en-GB" dirty="0" err="1" smtClean="0"/>
              <a:t>koordinatori</a:t>
            </a:r>
            <a:r>
              <a:rPr lang="sr-Latn-ME" dirty="0" smtClean="0"/>
              <a:t> </a:t>
            </a:r>
          </a:p>
          <a:p>
            <a:pPr lvl="2"/>
            <a:r>
              <a:rPr lang="en-GB" dirty="0" err="1"/>
              <a:t>Kreirana</a:t>
            </a:r>
            <a:r>
              <a:rPr lang="en-GB" dirty="0"/>
              <a:t> </a:t>
            </a:r>
            <a:r>
              <a:rPr lang="en-GB" dirty="0" err="1"/>
              <a:t>mreža</a:t>
            </a:r>
            <a:r>
              <a:rPr lang="en-GB" dirty="0"/>
              <a:t> </a:t>
            </a:r>
            <a:r>
              <a:rPr lang="en-GB" dirty="0" err="1"/>
              <a:t>ključnih</a:t>
            </a:r>
            <a:r>
              <a:rPr lang="en-GB" dirty="0"/>
              <a:t> </a:t>
            </a:r>
            <a:r>
              <a:rPr lang="en-GB" dirty="0" err="1"/>
              <a:t>partnera</a:t>
            </a:r>
            <a:r>
              <a:rPr lang="en-GB" dirty="0"/>
              <a:t> – </a:t>
            </a:r>
            <a:r>
              <a:rPr lang="sr-Latn-ME" dirty="0" smtClean="0"/>
              <a:t>Ministarstvo prosvjete, </a:t>
            </a:r>
            <a:r>
              <a:rPr lang="en-GB" dirty="0" err="1" smtClean="0"/>
              <a:t>Zavod</a:t>
            </a:r>
            <a:r>
              <a:rPr lang="en-GB" dirty="0" smtClean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školstvo</a:t>
            </a:r>
            <a:r>
              <a:rPr lang="en-GB" dirty="0"/>
              <a:t>, </a:t>
            </a:r>
            <a:r>
              <a:rPr lang="en-GB" dirty="0" err="1"/>
              <a:t>Centar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stručno</a:t>
            </a:r>
            <a:r>
              <a:rPr lang="en-GB" dirty="0"/>
              <a:t> </a:t>
            </a:r>
            <a:r>
              <a:rPr lang="en-GB" dirty="0" err="1"/>
              <a:t>obrazovanje</a:t>
            </a:r>
            <a:r>
              <a:rPr lang="en-GB" dirty="0"/>
              <a:t>, </a:t>
            </a:r>
            <a:r>
              <a:rPr lang="en-GB" dirty="0" err="1"/>
              <a:t>osnovne</a:t>
            </a:r>
            <a:r>
              <a:rPr lang="en-GB" dirty="0"/>
              <a:t> </a:t>
            </a:r>
            <a:r>
              <a:rPr lang="en-GB" dirty="0" err="1"/>
              <a:t>škole</a:t>
            </a:r>
            <a:r>
              <a:rPr lang="en-GB" dirty="0"/>
              <a:t>, </a:t>
            </a:r>
            <a:r>
              <a:rPr lang="en-GB" dirty="0" err="1"/>
              <a:t>gimnazije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stručne</a:t>
            </a:r>
            <a:r>
              <a:rPr lang="en-GB" dirty="0"/>
              <a:t> </a:t>
            </a:r>
            <a:r>
              <a:rPr lang="en-GB" dirty="0" err="1" smtClean="0"/>
              <a:t>škole</a:t>
            </a:r>
            <a:r>
              <a:rPr lang="sr-Latn-ME" dirty="0" smtClean="0"/>
              <a:t> </a:t>
            </a:r>
          </a:p>
          <a:p>
            <a:pPr lvl="2"/>
            <a:r>
              <a:rPr lang="en-GB" dirty="0" err="1"/>
              <a:t>Značajan</a:t>
            </a:r>
            <a:r>
              <a:rPr lang="en-GB" dirty="0"/>
              <a:t> </a:t>
            </a:r>
            <a:r>
              <a:rPr lang="en-GB" dirty="0" err="1"/>
              <a:t>broj</a:t>
            </a:r>
            <a:r>
              <a:rPr lang="en-GB" dirty="0"/>
              <a:t> </a:t>
            </a:r>
            <a:r>
              <a:rPr lang="en-GB" dirty="0" err="1"/>
              <a:t>nastavnika</a:t>
            </a:r>
            <a:r>
              <a:rPr lang="en-GB" dirty="0"/>
              <a:t> </a:t>
            </a:r>
            <a:r>
              <a:rPr lang="en-GB" dirty="0" err="1"/>
              <a:t>posjećuje</a:t>
            </a:r>
            <a:r>
              <a:rPr lang="en-GB" dirty="0"/>
              <a:t> portal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koristi</a:t>
            </a:r>
            <a:r>
              <a:rPr lang="en-GB" dirty="0"/>
              <a:t> </a:t>
            </a:r>
            <a:r>
              <a:rPr lang="en-GB" dirty="0" err="1"/>
              <a:t>dostupne</a:t>
            </a:r>
            <a:r>
              <a:rPr lang="en-GB" dirty="0"/>
              <a:t> </a:t>
            </a:r>
            <a:r>
              <a:rPr lang="en-GB" dirty="0" err="1"/>
              <a:t>sadržaje</a:t>
            </a:r>
            <a:r>
              <a:rPr lang="en-GB" dirty="0"/>
              <a:t> </a:t>
            </a:r>
            <a:endParaRPr lang="sr-Latn-ME" dirty="0" smtClean="0"/>
          </a:p>
          <a:p>
            <a:pPr lvl="2"/>
            <a:r>
              <a:rPr lang="en-GB" dirty="0"/>
              <a:t>Forum </a:t>
            </a:r>
            <a:r>
              <a:rPr lang="en-GB" dirty="0" err="1"/>
              <a:t>koriste</a:t>
            </a:r>
            <a:r>
              <a:rPr lang="en-GB" dirty="0"/>
              <a:t> </a:t>
            </a:r>
            <a:r>
              <a:rPr lang="en-GB" dirty="0" err="1"/>
              <a:t>isključivo</a:t>
            </a:r>
            <a:r>
              <a:rPr lang="en-GB" dirty="0"/>
              <a:t> ICT </a:t>
            </a:r>
            <a:r>
              <a:rPr lang="en-GB" dirty="0" err="1"/>
              <a:t>koordinatori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predstavnici</a:t>
            </a:r>
            <a:r>
              <a:rPr lang="en-GB" dirty="0"/>
              <a:t> ICT </a:t>
            </a:r>
            <a:r>
              <a:rPr lang="en-GB" dirty="0" err="1"/>
              <a:t>sektora</a:t>
            </a:r>
            <a:r>
              <a:rPr lang="en-GB" dirty="0"/>
              <a:t> </a:t>
            </a:r>
            <a:r>
              <a:rPr lang="en-GB" dirty="0" err="1"/>
              <a:t>Ministarstva</a:t>
            </a:r>
            <a:r>
              <a:rPr lang="en-GB" dirty="0"/>
              <a:t> </a:t>
            </a:r>
            <a:r>
              <a:rPr lang="en-GB" dirty="0" err="1" smtClean="0"/>
              <a:t>prosvjete</a:t>
            </a:r>
            <a:endParaRPr lang="sr-Latn-ME" dirty="0" smtClean="0"/>
          </a:p>
          <a:p>
            <a:pPr lvl="2"/>
            <a:r>
              <a:rPr lang="en-GB" dirty="0" err="1"/>
              <a:t>Određeni</a:t>
            </a:r>
            <a:r>
              <a:rPr lang="en-GB" dirty="0"/>
              <a:t> </a:t>
            </a:r>
            <a:r>
              <a:rPr lang="en-GB" dirty="0" err="1"/>
              <a:t>predmeti</a:t>
            </a:r>
            <a:r>
              <a:rPr lang="en-GB" dirty="0"/>
              <a:t>/</a:t>
            </a:r>
            <a:r>
              <a:rPr lang="en-GB" dirty="0" err="1"/>
              <a:t>sektori</a:t>
            </a:r>
            <a:r>
              <a:rPr lang="en-GB" dirty="0"/>
              <a:t> </a:t>
            </a:r>
            <a:r>
              <a:rPr lang="en-GB" dirty="0" err="1"/>
              <a:t>stručnog</a:t>
            </a:r>
            <a:r>
              <a:rPr lang="en-GB" dirty="0"/>
              <a:t> </a:t>
            </a:r>
            <a:r>
              <a:rPr lang="en-GB" dirty="0" err="1"/>
              <a:t>obrazovanja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dobro </a:t>
            </a:r>
            <a:r>
              <a:rPr lang="en-GB" dirty="0" err="1"/>
              <a:t>podržani</a:t>
            </a:r>
            <a:r>
              <a:rPr lang="en-GB" dirty="0"/>
              <a:t> </a:t>
            </a:r>
            <a:r>
              <a:rPr lang="en-GB" dirty="0" err="1"/>
              <a:t>dostupnim</a:t>
            </a:r>
            <a:r>
              <a:rPr lang="en-GB" dirty="0"/>
              <a:t> </a:t>
            </a:r>
            <a:r>
              <a:rPr lang="en-GB" dirty="0" err="1"/>
              <a:t>sadržajima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materijalima</a:t>
            </a:r>
            <a:r>
              <a:rPr lang="en-GB" dirty="0"/>
              <a:t> (</a:t>
            </a:r>
            <a:r>
              <a:rPr lang="en-GB" dirty="0" err="1"/>
              <a:t>Turizam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ugostiteljstvo</a:t>
            </a:r>
            <a:r>
              <a:rPr lang="en-GB" dirty="0"/>
              <a:t>, ICT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dr</a:t>
            </a:r>
            <a:r>
              <a:rPr lang="en-GB" dirty="0"/>
              <a:t>), </a:t>
            </a:r>
            <a:r>
              <a:rPr lang="en-GB" dirty="0" err="1"/>
              <a:t>dok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određene</a:t>
            </a:r>
            <a:r>
              <a:rPr lang="en-GB" dirty="0"/>
              <a:t> </a:t>
            </a:r>
            <a:r>
              <a:rPr lang="en-GB" dirty="0" err="1"/>
              <a:t>predmete</a:t>
            </a:r>
            <a:r>
              <a:rPr lang="en-GB" dirty="0"/>
              <a:t>/</a:t>
            </a:r>
            <a:r>
              <a:rPr lang="en-GB" dirty="0" err="1"/>
              <a:t>sektore</a:t>
            </a:r>
            <a:r>
              <a:rPr lang="en-GB" dirty="0"/>
              <a:t> </a:t>
            </a:r>
            <a:r>
              <a:rPr lang="en-GB" dirty="0" err="1"/>
              <a:t>uopšte</a:t>
            </a:r>
            <a:r>
              <a:rPr lang="en-GB" dirty="0"/>
              <a:t> </a:t>
            </a:r>
            <a:r>
              <a:rPr lang="en-GB" dirty="0" err="1"/>
              <a:t>nema</a:t>
            </a:r>
            <a:r>
              <a:rPr lang="en-GB" dirty="0"/>
              <a:t> </a:t>
            </a:r>
            <a:r>
              <a:rPr lang="en-GB" dirty="0" err="1"/>
              <a:t>dostpnih</a:t>
            </a:r>
            <a:r>
              <a:rPr lang="en-GB" dirty="0"/>
              <a:t> </a:t>
            </a:r>
            <a:r>
              <a:rPr lang="en-GB" dirty="0" err="1"/>
              <a:t>materijala</a:t>
            </a:r>
            <a:r>
              <a:rPr lang="en-GB" dirty="0"/>
              <a:t> (</a:t>
            </a:r>
            <a:r>
              <a:rPr lang="en-GB" dirty="0" err="1"/>
              <a:t>sadržaja</a:t>
            </a:r>
            <a:r>
              <a:rPr lang="en-GB" dirty="0"/>
              <a:t>) </a:t>
            </a:r>
            <a:endParaRPr lang="sr-Latn-ME" dirty="0" smtClean="0"/>
          </a:p>
          <a:p>
            <a:pPr lvl="2"/>
            <a:r>
              <a:rPr lang="en-GB" dirty="0"/>
              <a:t>Na </a:t>
            </a:r>
            <a:r>
              <a:rPr lang="en-GB" dirty="0" err="1"/>
              <a:t>portalu</a:t>
            </a:r>
            <a:r>
              <a:rPr lang="en-GB" dirty="0"/>
              <a:t> </a:t>
            </a:r>
            <a:r>
              <a:rPr lang="en-GB" dirty="0" err="1"/>
              <a:t>nisu</a:t>
            </a:r>
            <a:r>
              <a:rPr lang="en-GB" dirty="0"/>
              <a:t> </a:t>
            </a:r>
            <a:r>
              <a:rPr lang="en-GB" dirty="0" err="1"/>
              <a:t>zastupljene</a:t>
            </a:r>
            <a:r>
              <a:rPr lang="en-GB" dirty="0"/>
              <a:t> </a:t>
            </a:r>
            <a:r>
              <a:rPr lang="en-GB" dirty="0" err="1"/>
              <a:t>funkcije</a:t>
            </a:r>
            <a:r>
              <a:rPr lang="en-GB" dirty="0"/>
              <a:t> </a:t>
            </a:r>
            <a:r>
              <a:rPr lang="en-GB" dirty="0" err="1"/>
              <a:t>koje</a:t>
            </a:r>
            <a:r>
              <a:rPr lang="en-GB" dirty="0"/>
              <a:t> </a:t>
            </a:r>
            <a:r>
              <a:rPr lang="en-GB" dirty="0" err="1"/>
              <a:t>omogućavaju</a:t>
            </a:r>
            <a:r>
              <a:rPr lang="en-GB" dirty="0"/>
              <a:t> </a:t>
            </a:r>
            <a:r>
              <a:rPr lang="en-GB" dirty="0" err="1"/>
              <a:t>umrežavanje</a:t>
            </a:r>
            <a:r>
              <a:rPr lang="en-GB" dirty="0"/>
              <a:t> </a:t>
            </a:r>
            <a:r>
              <a:rPr lang="en-GB" dirty="0" err="1"/>
              <a:t>nastavnika</a:t>
            </a:r>
            <a:r>
              <a:rPr lang="en-GB" dirty="0"/>
              <a:t> (</a:t>
            </a:r>
            <a:r>
              <a:rPr lang="en-GB" dirty="0" err="1"/>
              <a:t>stranice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diskusiju</a:t>
            </a:r>
            <a:r>
              <a:rPr lang="en-GB" dirty="0"/>
              <a:t>, </a:t>
            </a:r>
            <a:r>
              <a:rPr lang="en-GB" dirty="0" err="1"/>
              <a:t>razgovore</a:t>
            </a:r>
            <a:r>
              <a:rPr lang="en-GB" dirty="0"/>
              <a:t>/</a:t>
            </a:r>
            <a:r>
              <a:rPr lang="en-GB" dirty="0" err="1"/>
              <a:t>dopisivanje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sl</a:t>
            </a:r>
            <a:r>
              <a:rPr lang="en-GB" dirty="0"/>
              <a:t>) </a:t>
            </a:r>
            <a:endParaRPr lang="sr-Latn-ME" dirty="0" smtClean="0"/>
          </a:p>
          <a:p>
            <a:pPr lvl="2"/>
            <a:r>
              <a:rPr lang="en-GB" dirty="0" err="1"/>
              <a:t>Nisu</a:t>
            </a:r>
            <a:r>
              <a:rPr lang="en-GB" dirty="0"/>
              <a:t> </a:t>
            </a:r>
            <a:r>
              <a:rPr lang="en-GB" dirty="0" err="1"/>
              <a:t>ponuđene</a:t>
            </a:r>
            <a:r>
              <a:rPr lang="en-GB" dirty="0"/>
              <a:t> </a:t>
            </a:r>
            <a:r>
              <a:rPr lang="en-GB" dirty="0" err="1" smtClean="0"/>
              <a:t>obuke</a:t>
            </a:r>
            <a:endParaRPr lang="sr-Latn-ME" dirty="0" smtClean="0"/>
          </a:p>
          <a:p>
            <a:pPr lvl="2"/>
            <a:r>
              <a:rPr lang="en-GB" dirty="0" err="1"/>
              <a:t>Sistem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upravljanje</a:t>
            </a:r>
            <a:r>
              <a:rPr lang="en-GB" dirty="0"/>
              <a:t> </a:t>
            </a:r>
            <a:r>
              <a:rPr lang="en-GB" dirty="0" err="1"/>
              <a:t>učenjem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on-line </a:t>
            </a:r>
            <a:r>
              <a:rPr lang="en-GB" dirty="0" err="1"/>
              <a:t>sistem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konferencije</a:t>
            </a:r>
            <a:r>
              <a:rPr lang="en-GB" dirty="0"/>
              <a:t> </a:t>
            </a:r>
            <a:r>
              <a:rPr lang="en-GB" dirty="0" err="1"/>
              <a:t>koji</a:t>
            </a:r>
            <a:r>
              <a:rPr lang="en-GB" dirty="0"/>
              <a:t> </a:t>
            </a:r>
            <a:r>
              <a:rPr lang="en-GB" dirty="0" err="1"/>
              <a:t>omogućava</a:t>
            </a:r>
            <a:r>
              <a:rPr lang="en-GB" dirty="0"/>
              <a:t> </a:t>
            </a:r>
            <a:r>
              <a:rPr lang="en-GB" dirty="0" err="1"/>
              <a:t>webinare</a:t>
            </a:r>
            <a:r>
              <a:rPr lang="en-GB" dirty="0"/>
              <a:t> </a:t>
            </a:r>
            <a:r>
              <a:rPr lang="en-GB" dirty="0" err="1"/>
              <a:t>nije</a:t>
            </a:r>
            <a:r>
              <a:rPr lang="en-GB" dirty="0"/>
              <a:t> </a:t>
            </a:r>
            <a:r>
              <a:rPr lang="en-GB" dirty="0" err="1"/>
              <a:t>integrisan</a:t>
            </a:r>
            <a:r>
              <a:rPr lang="en-GB" dirty="0"/>
              <a:t>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138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2b5e03d6ff2dac033996b556dbe18189b89c2ec"/>
</p:tagLst>
</file>

<file path=ppt/theme/theme1.xml><?xml version="1.0" encoding="utf-8"?>
<a:theme xmlns:a="http://schemas.openxmlformats.org/drawingml/2006/main" name="Blue Them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583119"/>
      </a:hlink>
      <a:folHlink>
        <a:srgbClr val="750D6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een Them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583119"/>
      </a:hlink>
      <a:folHlink>
        <a:srgbClr val="750D6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range Them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583119"/>
      </a:hlink>
      <a:folHlink>
        <a:srgbClr val="750D6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Yellow Them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583119"/>
      </a:hlink>
      <a:folHlink>
        <a:srgbClr val="750D6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TF">
    <a:dk1>
      <a:sysClr val="windowText" lastClr="000000"/>
    </a:dk1>
    <a:lt1>
      <a:sysClr val="window" lastClr="FFFFFF"/>
    </a:lt1>
    <a:dk2>
      <a:srgbClr val="455560"/>
    </a:dk2>
    <a:lt2>
      <a:srgbClr val="0092BB"/>
    </a:lt2>
    <a:accent1>
      <a:srgbClr val="66BED6"/>
    </a:accent1>
    <a:accent2>
      <a:srgbClr val="CBD300"/>
    </a:accent2>
    <a:accent3>
      <a:srgbClr val="DC006B"/>
    </a:accent3>
    <a:accent4>
      <a:srgbClr val="FFDC00"/>
    </a:accent4>
    <a:accent5>
      <a:srgbClr val="009CDA"/>
    </a:accent5>
    <a:accent6>
      <a:srgbClr val="F39900"/>
    </a:accent6>
    <a:hlink>
      <a:srgbClr val="583119"/>
    </a:hlink>
    <a:folHlink>
      <a:srgbClr val="750D68"/>
    </a:folHlink>
  </a:clrScheme>
</a:themeOverride>
</file>

<file path=ppt/theme/themeOverride2.xml><?xml version="1.0" encoding="utf-8"?>
<a:themeOverride xmlns:a="http://schemas.openxmlformats.org/drawingml/2006/main">
  <a:clrScheme name="ETF">
    <a:dk1>
      <a:sysClr val="windowText" lastClr="000000"/>
    </a:dk1>
    <a:lt1>
      <a:sysClr val="window" lastClr="FFFFFF"/>
    </a:lt1>
    <a:dk2>
      <a:srgbClr val="455560"/>
    </a:dk2>
    <a:lt2>
      <a:srgbClr val="0092BB"/>
    </a:lt2>
    <a:accent1>
      <a:srgbClr val="66BED6"/>
    </a:accent1>
    <a:accent2>
      <a:srgbClr val="CBD300"/>
    </a:accent2>
    <a:accent3>
      <a:srgbClr val="DC006B"/>
    </a:accent3>
    <a:accent4>
      <a:srgbClr val="FFDC00"/>
    </a:accent4>
    <a:accent5>
      <a:srgbClr val="009CDA"/>
    </a:accent5>
    <a:accent6>
      <a:srgbClr val="F39900"/>
    </a:accent6>
    <a:hlink>
      <a:srgbClr val="583119"/>
    </a:hlink>
    <a:folHlink>
      <a:srgbClr val="750D68"/>
    </a:folHlink>
  </a:clrScheme>
</a:themeOverride>
</file>

<file path=ppt/theme/themeOverride3.xml><?xml version="1.0" encoding="utf-8"?>
<a:themeOverride xmlns:a="http://schemas.openxmlformats.org/drawingml/2006/main">
  <a:clrScheme name="ETF">
    <a:dk1>
      <a:sysClr val="windowText" lastClr="000000"/>
    </a:dk1>
    <a:lt1>
      <a:sysClr val="window" lastClr="FFFFFF"/>
    </a:lt1>
    <a:dk2>
      <a:srgbClr val="455560"/>
    </a:dk2>
    <a:lt2>
      <a:srgbClr val="0092BB"/>
    </a:lt2>
    <a:accent1>
      <a:srgbClr val="66BED6"/>
    </a:accent1>
    <a:accent2>
      <a:srgbClr val="CBD300"/>
    </a:accent2>
    <a:accent3>
      <a:srgbClr val="DC006B"/>
    </a:accent3>
    <a:accent4>
      <a:srgbClr val="FFDC00"/>
    </a:accent4>
    <a:accent5>
      <a:srgbClr val="009CDA"/>
    </a:accent5>
    <a:accent6>
      <a:srgbClr val="F39900"/>
    </a:accent6>
    <a:hlink>
      <a:srgbClr val="583119"/>
    </a:hlink>
    <a:folHlink>
      <a:srgbClr val="750D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2418</TotalTime>
  <Words>1331</Words>
  <Application>Microsoft Office PowerPoint</Application>
  <PresentationFormat>On-screen Show (16:9)</PresentationFormat>
  <Paragraphs>116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Montreal-DemiBold</vt:lpstr>
      <vt:lpstr>Calibri</vt:lpstr>
      <vt:lpstr>Wingdings</vt:lpstr>
      <vt:lpstr>Arial</vt:lpstr>
      <vt:lpstr>Blue Theme</vt:lpstr>
      <vt:lpstr>Green Theme</vt:lpstr>
      <vt:lpstr>Orange Theme</vt:lpstr>
      <vt:lpstr>Yellow Theme</vt:lpstr>
      <vt:lpstr>Strateški projekat za obezbjeđivanje stručnog obrazovanja: Kontinuirani profesionalni razvoj nastavnika i trenera u stručnom obrazovanju</vt:lpstr>
      <vt:lpstr>Cilj projekta</vt:lpstr>
      <vt:lpstr>Metodološki pristup</vt:lpstr>
      <vt:lpstr>Rezime nalaza</vt:lpstr>
      <vt:lpstr>Postojeći web-sajtovi i platforme</vt:lpstr>
      <vt:lpstr>Aktivnost nastavnika i efektivnost on-line umrežavanja</vt:lpstr>
      <vt:lpstr>EVALUACIJA MREŽA IZABRANIH prema kriterujumima</vt:lpstr>
      <vt:lpstr>Četiri dominantna tipa Web-sajtova u Crnoj Gori</vt:lpstr>
      <vt:lpstr>Školski portal – portal za nastavnike</vt:lpstr>
      <vt:lpstr>Zavod za školstvo</vt:lpstr>
      <vt:lpstr>Servis centar preduzeća za vježbu</vt:lpstr>
      <vt:lpstr>On-line platforma Preduzetnicka skola</vt:lpstr>
      <vt:lpstr>Srednja strucna skola “Spasoje Raspopovic” Podgorica</vt:lpstr>
      <vt:lpstr>Škola za srednje i više stručno obrazovanje “Sergije Stanić” Podgorica</vt:lpstr>
      <vt:lpstr>PowerPoint Presentation</vt:lpstr>
      <vt:lpstr>Zadaci</vt:lpstr>
    </vt:vector>
  </TitlesOfParts>
  <Company>Article 10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Carla Leclezio</dc:creator>
  <cp:lastModifiedBy>Windows User</cp:lastModifiedBy>
  <cp:revision>206</cp:revision>
  <cp:lastPrinted>2012-09-14T09:51:53Z</cp:lastPrinted>
  <dcterms:created xsi:type="dcterms:W3CDTF">2012-09-13T11:45:23Z</dcterms:created>
  <dcterms:modified xsi:type="dcterms:W3CDTF">2017-10-10T19:43:04Z</dcterms:modified>
</cp:coreProperties>
</file>