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663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764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509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131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831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341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026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8047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30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03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864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166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6529" y="1964737"/>
            <a:ext cx="6205471" cy="385483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r>
              <a:rPr lang="en-GB" sz="2000" b="1" dirty="0" smtClean="0"/>
              <a:t>THREATS</a:t>
            </a:r>
            <a:r>
              <a:rPr lang="en-GB" sz="2000" b="1" dirty="0" smtClean="0"/>
              <a:t>:</a:t>
            </a:r>
          </a:p>
          <a:p>
            <a:pPr algn="l"/>
            <a:r>
              <a:rPr lang="en-GB" sz="1800" dirty="0"/>
              <a:t>D</a:t>
            </a:r>
            <a:r>
              <a:rPr lang="en-GB" sz="1800" dirty="0" smtClean="0"/>
              <a:t>ifficult to - </a:t>
            </a:r>
            <a:endParaRPr lang="en-GB" sz="18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1800" dirty="0"/>
              <a:t>formalise pathways between VET and </a:t>
            </a:r>
            <a:r>
              <a:rPr lang="en-GB" sz="1800" dirty="0" smtClean="0"/>
              <a:t>HE</a:t>
            </a:r>
            <a:r>
              <a:rPr lang="en-GB" sz="1800" dirty="0"/>
              <a:t> 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1800" dirty="0"/>
              <a:t>review HE </a:t>
            </a:r>
            <a:r>
              <a:rPr lang="en-GB" sz="1800" dirty="0" smtClean="0"/>
              <a:t>diplomas </a:t>
            </a:r>
            <a:r>
              <a:rPr lang="en-GB" sz="1800" dirty="0"/>
              <a:t>including level </a:t>
            </a:r>
            <a:r>
              <a:rPr lang="en-GB" sz="1800" dirty="0" smtClean="0"/>
              <a:t>5</a:t>
            </a:r>
            <a:endParaRPr lang="en-GB" sz="18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GB" sz="1800" dirty="0"/>
              <a:t>ensure coherence of pedagogical approaches between Level 5 and Level 4</a:t>
            </a:r>
          </a:p>
          <a:p>
            <a:r>
              <a:rPr lang="en-GB" sz="2000" dirty="0"/>
              <a:t> </a:t>
            </a:r>
          </a:p>
          <a:p>
            <a:endParaRPr lang="en-GB" sz="2000" dirty="0" smtClean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6537" y="560479"/>
            <a:ext cx="5780472" cy="3522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 smtClean="0"/>
              <a:t>STRENGTHS</a:t>
            </a:r>
            <a:r>
              <a:rPr lang="en-GB" sz="2000" b="1" dirty="0" smtClean="0"/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Very attractive level for learners as well as for </a:t>
            </a:r>
            <a:r>
              <a:rPr lang="en-GB" sz="2000" dirty="0" smtClean="0"/>
              <a:t>employers</a:t>
            </a:r>
            <a:endParaRPr lang="en-GB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Helps </a:t>
            </a:r>
            <a:r>
              <a:rPr lang="en-GB" sz="2000" dirty="0" smtClean="0"/>
              <a:t>pathways </a:t>
            </a:r>
            <a:r>
              <a:rPr lang="en-GB" sz="2000" dirty="0"/>
              <a:t>from VET to HE</a:t>
            </a:r>
          </a:p>
          <a:p>
            <a:endParaRPr lang="en-GB" sz="2000" dirty="0" smtClean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189408" y="57375"/>
            <a:ext cx="7156361" cy="5234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b="1" dirty="0" smtClean="0"/>
              <a:t>Tunisia</a:t>
            </a:r>
            <a:endParaRPr lang="en-GB" sz="3600" b="1" dirty="0" smtClean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986529" y="267773"/>
            <a:ext cx="6205471" cy="38548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r>
              <a:rPr lang="en-GB" sz="2000" dirty="0" smtClean="0"/>
              <a:t>         </a:t>
            </a:r>
            <a:r>
              <a:rPr lang="en-GB" sz="2000" b="1" dirty="0" smtClean="0"/>
              <a:t>WEAKNESSES</a:t>
            </a:r>
            <a:r>
              <a:rPr lang="en-GB" sz="2000" b="1" dirty="0" smtClean="0"/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exclusively covered </a:t>
            </a:r>
            <a:r>
              <a:rPr lang="en-GB" sz="2000" dirty="0"/>
              <a:t>by </a:t>
            </a:r>
            <a:r>
              <a:rPr lang="en-GB" sz="2000" dirty="0" smtClean="0"/>
              <a:t>HE</a:t>
            </a:r>
            <a:endParaRPr lang="en-GB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the </a:t>
            </a:r>
            <a:r>
              <a:rPr lang="en-GB" sz="2000" dirty="0" smtClean="0"/>
              <a:t>training </a:t>
            </a:r>
            <a:r>
              <a:rPr lang="en-GB" sz="2000" dirty="0"/>
              <a:t>is theoretical rather than </a:t>
            </a:r>
            <a:r>
              <a:rPr lang="en-GB" sz="2000" dirty="0" smtClean="0"/>
              <a:t>practical</a:t>
            </a:r>
            <a:endParaRPr lang="en-GB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diplomas not </a:t>
            </a:r>
            <a:r>
              <a:rPr lang="en-GB" sz="2000" dirty="0" smtClean="0"/>
              <a:t>formalised </a:t>
            </a:r>
            <a:r>
              <a:rPr lang="en-GB" sz="2000" dirty="0"/>
              <a:t>in terms of learning outcomes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 smtClean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6537" y="1955861"/>
            <a:ext cx="5999409" cy="38548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r>
              <a:rPr lang="en-GB" sz="2000" dirty="0" smtClean="0"/>
              <a:t>           </a:t>
            </a:r>
            <a:r>
              <a:rPr lang="en-GB" sz="2000" b="1" dirty="0" smtClean="0"/>
              <a:t>OPPORTUNITIES</a:t>
            </a:r>
            <a:r>
              <a:rPr lang="en-GB" sz="2000" b="1" dirty="0" smtClean="0"/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 smtClean="0"/>
              <a:t>Introduction </a:t>
            </a:r>
            <a:r>
              <a:rPr lang="en-GB" sz="2000" dirty="0"/>
              <a:t>of new VET diploma as part of NQF </a:t>
            </a:r>
            <a:r>
              <a:rPr lang="en-GB" sz="2000" dirty="0" smtClean="0"/>
              <a:t>revision</a:t>
            </a:r>
            <a:endParaRPr lang="en-GB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000" dirty="0"/>
              <a:t>R</a:t>
            </a:r>
            <a:r>
              <a:rPr lang="en-GB" sz="2000" dirty="0" smtClean="0"/>
              <a:t>esources </a:t>
            </a:r>
            <a:r>
              <a:rPr lang="en-GB" sz="2000" dirty="0"/>
              <a:t>from  EU donors 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 smtClean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189408" y="4164610"/>
            <a:ext cx="5999409" cy="38548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r>
              <a:rPr lang="en-GB" sz="2000" dirty="0" smtClean="0"/>
              <a:t>     </a:t>
            </a:r>
            <a:r>
              <a:rPr lang="en-GB" sz="2000" dirty="0" smtClean="0"/>
              <a:t> </a:t>
            </a:r>
            <a:r>
              <a:rPr lang="en-GB" sz="2000" dirty="0" smtClean="0"/>
              <a:t>PROPOSED ACTIONS</a:t>
            </a:r>
            <a:r>
              <a:rPr lang="en-GB" sz="2000" dirty="0" smtClean="0"/>
              <a:t>:</a:t>
            </a:r>
          </a:p>
          <a:p>
            <a:r>
              <a:rPr lang="en-GB" sz="1600" dirty="0"/>
              <a:t>1 benchmarking</a:t>
            </a:r>
          </a:p>
          <a:p>
            <a:r>
              <a:rPr lang="en-GB" sz="1600" dirty="0"/>
              <a:t>2 establish dialogue between all stakeholders</a:t>
            </a:r>
          </a:p>
          <a:p>
            <a:r>
              <a:rPr lang="en-GB" sz="1600" dirty="0"/>
              <a:t>3 define pilot </a:t>
            </a:r>
            <a:r>
              <a:rPr lang="en-GB" sz="1600" dirty="0" smtClean="0"/>
              <a:t>specialities</a:t>
            </a:r>
            <a:endParaRPr lang="en-GB" sz="1600" dirty="0"/>
          </a:p>
          <a:p>
            <a:r>
              <a:rPr lang="en-GB" sz="1600" dirty="0"/>
              <a:t>4 develop appropriate design </a:t>
            </a:r>
          </a:p>
          <a:p>
            <a:r>
              <a:rPr lang="en-GB" sz="1600" dirty="0"/>
              <a:t>5 identifier </a:t>
            </a:r>
            <a:r>
              <a:rPr lang="en-GB" sz="1600" dirty="0"/>
              <a:t>t</a:t>
            </a:r>
            <a:r>
              <a:rPr lang="en-GB" sz="1600" dirty="0" smtClean="0"/>
              <a:t>he </a:t>
            </a:r>
            <a:r>
              <a:rPr lang="en-GB" sz="1600" dirty="0"/>
              <a:t>profile of trainers and ensure their training</a:t>
            </a:r>
          </a:p>
          <a:p>
            <a:pPr algn="l"/>
            <a:endParaRPr lang="en-GB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2882343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87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Lvova</dc:creator>
  <cp:lastModifiedBy>Maria Lvova</cp:lastModifiedBy>
  <cp:revision>9</cp:revision>
  <dcterms:created xsi:type="dcterms:W3CDTF">2018-06-07T15:23:41Z</dcterms:created>
  <dcterms:modified xsi:type="dcterms:W3CDTF">2018-06-07T16:13:59Z</dcterms:modified>
</cp:coreProperties>
</file>