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6" r:id="rId2"/>
    <p:sldMasterId id="2147483744" r:id="rId3"/>
    <p:sldMasterId id="2147483752" r:id="rId4"/>
  </p:sldMasterIdLst>
  <p:notesMasterIdLst>
    <p:notesMasterId r:id="rId18"/>
  </p:notesMasterIdLst>
  <p:handoutMasterIdLst>
    <p:handoutMasterId r:id="rId19"/>
  </p:handoutMasterIdLst>
  <p:sldIdLst>
    <p:sldId id="349" r:id="rId5"/>
    <p:sldId id="482" r:id="rId6"/>
    <p:sldId id="476" r:id="rId7"/>
    <p:sldId id="483" r:id="rId8"/>
    <p:sldId id="475" r:id="rId9"/>
    <p:sldId id="477" r:id="rId10"/>
    <p:sldId id="478" r:id="rId11"/>
    <p:sldId id="479" r:id="rId12"/>
    <p:sldId id="357" r:id="rId13"/>
    <p:sldId id="481" r:id="rId14"/>
    <p:sldId id="480" r:id="rId15"/>
    <p:sldId id="474" r:id="rId16"/>
    <p:sldId id="432" r:id="rId17"/>
  </p:sldIdLst>
  <p:sldSz cx="9144000" cy="5143500" type="screen16x9"/>
  <p:notesSz cx="6669088" cy="992822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4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186" userDrawn="1">
          <p15:clr>
            <a:srgbClr val="A4A3A4"/>
          </p15:clr>
        </p15:guide>
        <p15:guide id="7" orient="horz" pos="563" userDrawn="1">
          <p15:clr>
            <a:srgbClr val="A4A3A4"/>
          </p15:clr>
        </p15:guide>
        <p15:guide id="8" orient="horz" pos="6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6B"/>
    <a:srgbClr val="0092BB"/>
    <a:srgbClr val="058BB5"/>
    <a:srgbClr val="FFFFFF"/>
    <a:srgbClr val="464800"/>
    <a:srgbClr val="5A2781"/>
    <a:srgbClr val="989E00"/>
    <a:srgbClr val="AECB53"/>
    <a:srgbClr val="FEF6F9"/>
    <a:srgbClr val="834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8" autoAdjust="0"/>
    <p:restoredTop sz="83784" autoAdjust="0"/>
  </p:normalViewPr>
  <p:slideViewPr>
    <p:cSldViewPr>
      <p:cViewPr varScale="1">
        <p:scale>
          <a:sx n="129" d="100"/>
          <a:sy n="129" d="100"/>
        </p:scale>
        <p:origin x="1164" y="108"/>
      </p:cViewPr>
      <p:guideLst>
        <p:guide orient="horz" pos="140"/>
        <p:guide pos="2880"/>
        <p:guide orient="horz" pos="186"/>
        <p:guide orient="horz" pos="563"/>
        <p:guide orient="horz" pos="60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3990" y="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A2B8A-63B1-DA42-9643-659254D0B5E0}" type="doc">
      <dgm:prSet loTypeId="urn:microsoft.com/office/officeart/2008/layout/RadialCluster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7489AE-489E-BE40-8F4E-95DE116EF45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ESCO skills terms</a:t>
          </a:r>
          <a:endParaRPr lang="en-US" dirty="0">
            <a:solidFill>
              <a:schemeClr val="tx1"/>
            </a:solidFill>
          </a:endParaRPr>
        </a:p>
      </dgm:t>
    </dgm:pt>
    <dgm:pt modelId="{4F57DBFD-C9D4-5C4F-9F69-63B83FCB2495}" type="parTrans" cxnId="{43AE1D1E-3FE2-144B-826D-78D99EF3E303}">
      <dgm:prSet/>
      <dgm:spPr/>
      <dgm:t>
        <a:bodyPr/>
        <a:lstStyle/>
        <a:p>
          <a:endParaRPr lang="en-US"/>
        </a:p>
      </dgm:t>
    </dgm:pt>
    <dgm:pt modelId="{CEAD0B55-DF91-6D48-A6E6-DDA32E1EFA2C}" type="sibTrans" cxnId="{43AE1D1E-3FE2-144B-826D-78D99EF3E303}">
      <dgm:prSet/>
      <dgm:spPr/>
      <dgm:t>
        <a:bodyPr/>
        <a:lstStyle/>
        <a:p>
          <a:endParaRPr lang="en-US"/>
        </a:p>
      </dgm:t>
    </dgm:pt>
    <dgm:pt modelId="{69453F6E-5965-604F-8791-57E9ED21915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Match CVs and job vacancies</a:t>
          </a:r>
          <a:endParaRPr lang="en-US" dirty="0">
            <a:solidFill>
              <a:schemeClr val="tx1"/>
            </a:solidFill>
          </a:endParaRPr>
        </a:p>
      </dgm:t>
    </dgm:pt>
    <dgm:pt modelId="{2C2C1B1D-38AE-2B4E-98DC-D72691D6C31F}" type="parTrans" cxnId="{BE133E1D-54D9-7D41-94AD-C80E9D6FAFBA}">
      <dgm:prSet/>
      <dgm:spPr/>
      <dgm:t>
        <a:bodyPr/>
        <a:lstStyle/>
        <a:p>
          <a:endParaRPr lang="en-US"/>
        </a:p>
      </dgm:t>
    </dgm:pt>
    <dgm:pt modelId="{20A05672-9E75-B64B-8941-EF045E4D32DC}" type="sibTrans" cxnId="{BE133E1D-54D9-7D41-94AD-C80E9D6FAFBA}">
      <dgm:prSet/>
      <dgm:spPr/>
      <dgm:t>
        <a:bodyPr/>
        <a:lstStyle/>
        <a:p>
          <a:endParaRPr lang="en-US"/>
        </a:p>
      </dgm:t>
    </dgm:pt>
    <dgm:pt modelId="{EFF42426-08D4-B64A-A737-B0B19F02A6FB}">
      <dgm:prSet phldrT="[Text]"/>
      <dgm:spPr/>
      <dgm:t>
        <a:bodyPr/>
        <a:lstStyle/>
        <a:p>
          <a:r>
            <a:rPr lang="en-US" dirty="0" smtClean="0"/>
            <a:t>Standards (OS</a:t>
          </a:r>
          <a:r>
            <a:rPr lang="mr-IN" dirty="0" smtClean="0"/>
            <a:t>…</a:t>
          </a:r>
          <a:r>
            <a:rPr lang="en-US" dirty="0" smtClean="0"/>
            <a:t>)</a:t>
          </a:r>
          <a:endParaRPr lang="en-US" dirty="0"/>
        </a:p>
      </dgm:t>
    </dgm:pt>
    <dgm:pt modelId="{06A1D169-3C77-A245-863D-4CB6E5B429CD}" type="parTrans" cxnId="{0366B18A-3DB4-1C4E-A7A3-9A505C2653E8}">
      <dgm:prSet/>
      <dgm:spPr/>
      <dgm:t>
        <a:bodyPr/>
        <a:lstStyle/>
        <a:p>
          <a:endParaRPr lang="en-US"/>
        </a:p>
      </dgm:t>
    </dgm:pt>
    <dgm:pt modelId="{DD9AE183-59A9-2941-B267-AB5C8424752C}" type="sibTrans" cxnId="{0366B18A-3DB4-1C4E-A7A3-9A505C2653E8}">
      <dgm:prSet/>
      <dgm:spPr/>
      <dgm:t>
        <a:bodyPr/>
        <a:lstStyle/>
        <a:p>
          <a:endParaRPr lang="en-US"/>
        </a:p>
      </dgm:t>
    </dgm:pt>
    <dgm:pt modelId="{DF23D596-8AED-0E41-B59F-5E7E90A2F195}">
      <dgm:prSet phldrT="[Text]"/>
      <dgm:spPr/>
      <dgm:t>
        <a:bodyPr/>
        <a:lstStyle/>
        <a:p>
          <a:r>
            <a:rPr lang="en-US" dirty="0" smtClean="0"/>
            <a:t>LMIS: Big Data analysis demand</a:t>
          </a:r>
          <a:endParaRPr lang="en-US" dirty="0"/>
        </a:p>
      </dgm:t>
    </dgm:pt>
    <dgm:pt modelId="{7ED206BA-5CE0-A440-88ED-D55CCFFFFC9E}" type="parTrans" cxnId="{75945475-C611-E247-B650-D5195065C1DA}">
      <dgm:prSet/>
      <dgm:spPr/>
      <dgm:t>
        <a:bodyPr/>
        <a:lstStyle/>
        <a:p>
          <a:endParaRPr lang="en-US"/>
        </a:p>
      </dgm:t>
    </dgm:pt>
    <dgm:pt modelId="{A2CEA7AF-37CF-6048-9D35-58FA2EBB25FB}" type="sibTrans" cxnId="{75945475-C611-E247-B650-D5195065C1DA}">
      <dgm:prSet/>
      <dgm:spPr/>
      <dgm:t>
        <a:bodyPr/>
        <a:lstStyle/>
        <a:p>
          <a:endParaRPr lang="en-US"/>
        </a:p>
      </dgm:t>
    </dgm:pt>
    <dgm:pt modelId="{AA234234-D3D5-6D48-9897-6AA743DE817E}" type="pres">
      <dgm:prSet presAssocID="{0FFA2B8A-63B1-DA42-9643-659254D0B5E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40EC6B-244C-0A49-9666-FA4D4B5BC347}" type="pres">
      <dgm:prSet presAssocID="{127489AE-489E-BE40-8F4E-95DE116EF451}" presName="singleCycle" presStyleCnt="0"/>
      <dgm:spPr/>
    </dgm:pt>
    <dgm:pt modelId="{031D4A26-97E3-7D49-828F-EB27042BCD2A}" type="pres">
      <dgm:prSet presAssocID="{127489AE-489E-BE40-8F4E-95DE116EF451}" presName="singleCenter" presStyleLbl="node1" presStyleIdx="0" presStyleCnt="4" custScaleX="127797" custScaleY="11484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8D95438-D691-F741-92C1-460D457D889C}" type="pres">
      <dgm:prSet presAssocID="{2C2C1B1D-38AE-2B4E-98DC-D72691D6C31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AFC2CCF-8F9B-B14A-AE55-9A0AA16DD822}" type="pres">
      <dgm:prSet presAssocID="{69453F6E-5965-604F-8791-57E9ED21915C}" presName="text0" presStyleLbl="node1" presStyleIdx="1" presStyleCnt="4" custScaleX="246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F4363-E729-E04B-9C4E-B7961848FECB}" type="pres">
      <dgm:prSet presAssocID="{06A1D169-3C77-A245-863D-4CB6E5B429C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40C3842-214A-3848-96B6-4A747AEB2962}" type="pres">
      <dgm:prSet presAssocID="{EFF42426-08D4-B64A-A737-B0B19F02A6FB}" presName="text0" presStyleLbl="node1" presStyleIdx="2" presStyleCnt="4" custScaleX="187407" custRadScaleRad="118357" custRadScaleInc="-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1D189-9AEA-624A-80DC-15FBA2610065}" type="pres">
      <dgm:prSet presAssocID="{7ED206BA-5CE0-A440-88ED-D55CCFFFFC9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7BE46D0-1816-BB49-B027-D15FF41988A0}" type="pres">
      <dgm:prSet presAssocID="{DF23D596-8AED-0E41-B59F-5E7E90A2F195}" presName="text0" presStyleLbl="node1" presStyleIdx="3" presStyleCnt="4" custScaleX="229052" custRadScaleRad="114061" custRadScaleInc="3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6FCD5-426D-D846-ACF1-88887C3296FF}" type="presOf" srcId="{7ED206BA-5CE0-A440-88ED-D55CCFFFFC9E}" destId="{DD61D189-9AEA-624A-80DC-15FBA2610065}" srcOrd="0" destOrd="0" presId="urn:microsoft.com/office/officeart/2008/layout/RadialCluster"/>
    <dgm:cxn modelId="{43AE1D1E-3FE2-144B-826D-78D99EF3E303}" srcId="{0FFA2B8A-63B1-DA42-9643-659254D0B5E0}" destId="{127489AE-489E-BE40-8F4E-95DE116EF451}" srcOrd="0" destOrd="0" parTransId="{4F57DBFD-C9D4-5C4F-9F69-63B83FCB2495}" sibTransId="{CEAD0B55-DF91-6D48-A6E6-DDA32E1EFA2C}"/>
    <dgm:cxn modelId="{C19C1BA1-E066-9E42-B392-8328A98E0002}" type="presOf" srcId="{69453F6E-5965-604F-8791-57E9ED21915C}" destId="{0AFC2CCF-8F9B-B14A-AE55-9A0AA16DD822}" srcOrd="0" destOrd="0" presId="urn:microsoft.com/office/officeart/2008/layout/RadialCluster"/>
    <dgm:cxn modelId="{BE133E1D-54D9-7D41-94AD-C80E9D6FAFBA}" srcId="{127489AE-489E-BE40-8F4E-95DE116EF451}" destId="{69453F6E-5965-604F-8791-57E9ED21915C}" srcOrd="0" destOrd="0" parTransId="{2C2C1B1D-38AE-2B4E-98DC-D72691D6C31F}" sibTransId="{20A05672-9E75-B64B-8941-EF045E4D32DC}"/>
    <dgm:cxn modelId="{8793B8BC-3960-F84C-AE06-39ECA45DF001}" type="presOf" srcId="{EFF42426-08D4-B64A-A737-B0B19F02A6FB}" destId="{540C3842-214A-3848-96B6-4A747AEB2962}" srcOrd="0" destOrd="0" presId="urn:microsoft.com/office/officeart/2008/layout/RadialCluster"/>
    <dgm:cxn modelId="{59ABFCA8-EA73-584E-810B-33EA283EBFDE}" type="presOf" srcId="{DF23D596-8AED-0E41-B59F-5E7E90A2F195}" destId="{77BE46D0-1816-BB49-B027-D15FF41988A0}" srcOrd="0" destOrd="0" presId="urn:microsoft.com/office/officeart/2008/layout/RadialCluster"/>
    <dgm:cxn modelId="{7ECD3EA4-8069-E242-A2DE-8036A2F15E76}" type="presOf" srcId="{06A1D169-3C77-A245-863D-4CB6E5B429CD}" destId="{B89F4363-E729-E04B-9C4E-B7961848FECB}" srcOrd="0" destOrd="0" presId="urn:microsoft.com/office/officeart/2008/layout/RadialCluster"/>
    <dgm:cxn modelId="{870F8BFD-105B-E74C-BB57-E64EEABDE9FF}" type="presOf" srcId="{2C2C1B1D-38AE-2B4E-98DC-D72691D6C31F}" destId="{A8D95438-D691-F741-92C1-460D457D889C}" srcOrd="0" destOrd="0" presId="urn:microsoft.com/office/officeart/2008/layout/RadialCluster"/>
    <dgm:cxn modelId="{75945475-C611-E247-B650-D5195065C1DA}" srcId="{127489AE-489E-BE40-8F4E-95DE116EF451}" destId="{DF23D596-8AED-0E41-B59F-5E7E90A2F195}" srcOrd="2" destOrd="0" parTransId="{7ED206BA-5CE0-A440-88ED-D55CCFFFFC9E}" sibTransId="{A2CEA7AF-37CF-6048-9D35-58FA2EBB25FB}"/>
    <dgm:cxn modelId="{93175685-F782-B64A-BEEF-691B688340D4}" type="presOf" srcId="{127489AE-489E-BE40-8F4E-95DE116EF451}" destId="{031D4A26-97E3-7D49-828F-EB27042BCD2A}" srcOrd="0" destOrd="0" presId="urn:microsoft.com/office/officeart/2008/layout/RadialCluster"/>
    <dgm:cxn modelId="{0366B18A-3DB4-1C4E-A7A3-9A505C2653E8}" srcId="{127489AE-489E-BE40-8F4E-95DE116EF451}" destId="{EFF42426-08D4-B64A-A737-B0B19F02A6FB}" srcOrd="1" destOrd="0" parTransId="{06A1D169-3C77-A245-863D-4CB6E5B429CD}" sibTransId="{DD9AE183-59A9-2941-B267-AB5C8424752C}"/>
    <dgm:cxn modelId="{BD3665F9-D803-6C42-A80B-B77C2A3C1A8D}" type="presOf" srcId="{0FFA2B8A-63B1-DA42-9643-659254D0B5E0}" destId="{AA234234-D3D5-6D48-9897-6AA743DE817E}" srcOrd="0" destOrd="0" presId="urn:microsoft.com/office/officeart/2008/layout/RadialCluster"/>
    <dgm:cxn modelId="{447FD098-88C8-B847-8BEA-677BFE47EA9A}" type="presParOf" srcId="{AA234234-D3D5-6D48-9897-6AA743DE817E}" destId="{6140EC6B-244C-0A49-9666-FA4D4B5BC347}" srcOrd="0" destOrd="0" presId="urn:microsoft.com/office/officeart/2008/layout/RadialCluster"/>
    <dgm:cxn modelId="{14AB51FD-5AFC-6C49-ABFE-891C7EEACBBB}" type="presParOf" srcId="{6140EC6B-244C-0A49-9666-FA4D4B5BC347}" destId="{031D4A26-97E3-7D49-828F-EB27042BCD2A}" srcOrd="0" destOrd="0" presId="urn:microsoft.com/office/officeart/2008/layout/RadialCluster"/>
    <dgm:cxn modelId="{E43999B3-17E5-B64E-9632-905EF4CE5CE6}" type="presParOf" srcId="{6140EC6B-244C-0A49-9666-FA4D4B5BC347}" destId="{A8D95438-D691-F741-92C1-460D457D889C}" srcOrd="1" destOrd="0" presId="urn:microsoft.com/office/officeart/2008/layout/RadialCluster"/>
    <dgm:cxn modelId="{02494911-1A99-9448-935C-868D7C638A14}" type="presParOf" srcId="{6140EC6B-244C-0A49-9666-FA4D4B5BC347}" destId="{0AFC2CCF-8F9B-B14A-AE55-9A0AA16DD822}" srcOrd="2" destOrd="0" presId="urn:microsoft.com/office/officeart/2008/layout/RadialCluster"/>
    <dgm:cxn modelId="{1AA7B3E0-A6B4-1F46-865B-F61B51199055}" type="presParOf" srcId="{6140EC6B-244C-0A49-9666-FA4D4B5BC347}" destId="{B89F4363-E729-E04B-9C4E-B7961848FECB}" srcOrd="3" destOrd="0" presId="urn:microsoft.com/office/officeart/2008/layout/RadialCluster"/>
    <dgm:cxn modelId="{1A725367-4812-454E-B1D3-D218A45FE21A}" type="presParOf" srcId="{6140EC6B-244C-0A49-9666-FA4D4B5BC347}" destId="{540C3842-214A-3848-96B6-4A747AEB2962}" srcOrd="4" destOrd="0" presId="urn:microsoft.com/office/officeart/2008/layout/RadialCluster"/>
    <dgm:cxn modelId="{4D187473-61A5-2E4C-96C9-759B08E9A048}" type="presParOf" srcId="{6140EC6B-244C-0A49-9666-FA4D4B5BC347}" destId="{DD61D189-9AEA-624A-80DC-15FBA2610065}" srcOrd="5" destOrd="0" presId="urn:microsoft.com/office/officeart/2008/layout/RadialCluster"/>
    <dgm:cxn modelId="{E9ADD2AF-7F91-2047-A7B5-D16D7BEA12B6}" type="presParOf" srcId="{6140EC6B-244C-0A49-9666-FA4D4B5BC347}" destId="{77BE46D0-1816-BB49-B027-D15FF41988A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D4A26-97E3-7D49-828F-EB27042BCD2A}">
      <dsp:nvSpPr>
        <dsp:cNvPr id="0" name=""/>
        <dsp:cNvSpPr/>
      </dsp:nvSpPr>
      <dsp:spPr>
        <a:xfrm>
          <a:off x="3482459" y="1800199"/>
          <a:ext cx="1558101" cy="14002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ESCO skills terms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550812" y="1868552"/>
        <a:ext cx="1421395" cy="1263520"/>
      </dsp:txXfrm>
    </dsp:sp>
    <dsp:sp modelId="{A8D95438-D691-F741-92C1-460D457D889C}">
      <dsp:nvSpPr>
        <dsp:cNvPr id="0" name=""/>
        <dsp:cNvSpPr/>
      </dsp:nvSpPr>
      <dsp:spPr>
        <a:xfrm rot="16200000">
          <a:off x="3879157" y="1417846"/>
          <a:ext cx="764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4704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C2CCF-8F9B-B14A-AE55-9A0AA16DD822}">
      <dsp:nvSpPr>
        <dsp:cNvPr id="0" name=""/>
        <dsp:cNvSpPr/>
      </dsp:nvSpPr>
      <dsp:spPr>
        <a:xfrm>
          <a:off x="3253397" y="218630"/>
          <a:ext cx="2016224" cy="816864"/>
        </a:xfrm>
        <a:prstGeom prst="roundRect">
          <a:avLst/>
        </a:prstGeom>
        <a:gradFill rotWithShape="0">
          <a:gsLst>
            <a:gs pos="0">
              <a:schemeClr val="accent2">
                <a:hueOff val="5370855"/>
                <a:satOff val="0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70855"/>
                <a:satOff val="0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70855"/>
                <a:satOff val="0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Match CVs and job vacancies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293273" y="258506"/>
        <a:ext cx="1936472" cy="737112"/>
      </dsp:txXfrm>
    </dsp:sp>
    <dsp:sp modelId="{B89F4363-E729-E04B-9C4E-B7961848FECB}">
      <dsp:nvSpPr>
        <dsp:cNvPr id="0" name=""/>
        <dsp:cNvSpPr/>
      </dsp:nvSpPr>
      <dsp:spPr>
        <a:xfrm rot="1616364">
          <a:off x="5014264" y="3006004"/>
          <a:ext cx="4846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4644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C3842-214A-3848-96B6-4A747AEB2962}">
      <dsp:nvSpPr>
        <dsp:cNvPr id="0" name=""/>
        <dsp:cNvSpPr/>
      </dsp:nvSpPr>
      <dsp:spPr>
        <a:xfrm>
          <a:off x="5472613" y="3096343"/>
          <a:ext cx="1530860" cy="816864"/>
        </a:xfrm>
        <a:prstGeom prst="roundRect">
          <a:avLst/>
        </a:prstGeom>
        <a:gradFill rotWithShape="0">
          <a:gsLst>
            <a:gs pos="0">
              <a:schemeClr val="accent2">
                <a:hueOff val="10741709"/>
                <a:satOff val="0"/>
                <a:lumOff val="11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41709"/>
                <a:satOff val="0"/>
                <a:lumOff val="11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41709"/>
                <a:satOff val="0"/>
                <a:lumOff val="11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Standards (OS</a:t>
          </a:r>
          <a:r>
            <a:rPr lang="mr-IN" sz="2300" kern="1200" dirty="0" smtClean="0"/>
            <a:t>…</a:t>
          </a:r>
          <a:r>
            <a:rPr lang="en-US" sz="2300" kern="1200" dirty="0" smtClean="0"/>
            <a:t>)</a:t>
          </a:r>
          <a:endParaRPr lang="en-US" sz="2300" kern="1200" dirty="0"/>
        </a:p>
      </dsp:txBody>
      <dsp:txXfrm>
        <a:off x="5512489" y="3136219"/>
        <a:ext cx="1451108" cy="737112"/>
      </dsp:txXfrm>
    </dsp:sp>
    <dsp:sp modelId="{DD61D189-9AEA-624A-80DC-15FBA2610065}">
      <dsp:nvSpPr>
        <dsp:cNvPr id="0" name=""/>
        <dsp:cNvSpPr/>
      </dsp:nvSpPr>
      <dsp:spPr>
        <a:xfrm rot="9117504">
          <a:off x="3119886" y="3005806"/>
          <a:ext cx="3851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181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E46D0-1816-BB49-B027-D15FF41988A0}">
      <dsp:nvSpPr>
        <dsp:cNvPr id="0" name=""/>
        <dsp:cNvSpPr/>
      </dsp:nvSpPr>
      <dsp:spPr>
        <a:xfrm>
          <a:off x="1440168" y="3096345"/>
          <a:ext cx="1871043" cy="816864"/>
        </a:xfrm>
        <a:prstGeom prst="roundRect">
          <a:avLst/>
        </a:prstGeom>
        <a:gradFill rotWithShape="0">
          <a:gsLst>
            <a:gs pos="0">
              <a:schemeClr val="accent2">
                <a:hueOff val="16112563"/>
                <a:satOff val="0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12563"/>
                <a:satOff val="0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12563"/>
                <a:satOff val="0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LMIS: Big Data analysis demand</a:t>
          </a:r>
          <a:endParaRPr lang="en-US" sz="1700" kern="1200" dirty="0"/>
        </a:p>
      </dsp:txBody>
      <dsp:txXfrm>
        <a:off x="1480044" y="3136221"/>
        <a:ext cx="1791291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9" y="2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9" y="9430091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9" y="2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7" tIns="45513" rIns="91027" bIns="455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0"/>
          </a:xfrm>
          <a:prstGeom prst="rect">
            <a:avLst/>
          </a:prstGeom>
        </p:spPr>
        <p:txBody>
          <a:bodyPr vert="horz" lIns="91027" tIns="45513" rIns="91027" bIns="455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9" y="9430091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FFD9-30F2-44DC-85E0-5DF3FF092C8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375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17699"/>
            <a:ext cx="1691289" cy="870275"/>
          </a:xfrm>
          <a:prstGeom prst="rect">
            <a:avLst/>
          </a:prstGeom>
        </p:spPr>
      </p:pic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146269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rgbClr val="0092BB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rgbClr val="058BB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Mangal" panose="02040503050203030202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4" y="555526"/>
            <a:ext cx="1684282" cy="73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315077"/>
            <a:ext cx="4283968" cy="18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pos="43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3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4" y="3722689"/>
            <a:ext cx="1416794" cy="867923"/>
          </a:xfrm>
          <a:prstGeom prst="rect">
            <a:avLst/>
          </a:prstGeom>
        </p:spPr>
      </p:pic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146269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accent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Mangal" panose="02040503050203030202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4" y="555526"/>
            <a:ext cx="1684282" cy="73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315077"/>
            <a:ext cx="4283968" cy="18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8574088" y="3600450"/>
            <a:ext cx="336550" cy="896937"/>
          </a:xfrm>
          <a:custGeom>
            <a:avLst/>
            <a:gdLst>
              <a:gd name="T0" fmla="*/ 46 w 57"/>
              <a:gd name="T1" fmla="*/ 79 h 156"/>
              <a:gd name="T2" fmla="*/ 48 w 57"/>
              <a:gd name="T3" fmla="*/ 81 h 156"/>
              <a:gd name="T4" fmla="*/ 47 w 57"/>
              <a:gd name="T5" fmla="*/ 86 h 156"/>
              <a:gd name="T6" fmla="*/ 43 w 57"/>
              <a:gd name="T7" fmla="*/ 61 h 156"/>
              <a:gd name="T8" fmla="*/ 43 w 57"/>
              <a:gd name="T9" fmla="*/ 59 h 156"/>
              <a:gd name="T10" fmla="*/ 44 w 57"/>
              <a:gd name="T11" fmla="*/ 69 h 156"/>
              <a:gd name="T12" fmla="*/ 20 w 57"/>
              <a:gd name="T13" fmla="*/ 8 h 156"/>
              <a:gd name="T14" fmla="*/ 18 w 57"/>
              <a:gd name="T15" fmla="*/ 20 h 156"/>
              <a:gd name="T16" fmla="*/ 15 w 57"/>
              <a:gd name="T17" fmla="*/ 25 h 156"/>
              <a:gd name="T18" fmla="*/ 10 w 57"/>
              <a:gd name="T19" fmla="*/ 29 h 156"/>
              <a:gd name="T20" fmla="*/ 9 w 57"/>
              <a:gd name="T21" fmla="*/ 38 h 156"/>
              <a:gd name="T22" fmla="*/ 8 w 57"/>
              <a:gd name="T23" fmla="*/ 51 h 156"/>
              <a:gd name="T24" fmla="*/ 8 w 57"/>
              <a:gd name="T25" fmla="*/ 60 h 156"/>
              <a:gd name="T26" fmla="*/ 7 w 57"/>
              <a:gd name="T27" fmla="*/ 66 h 156"/>
              <a:gd name="T28" fmla="*/ 7 w 57"/>
              <a:gd name="T29" fmla="*/ 80 h 156"/>
              <a:gd name="T30" fmla="*/ 0 w 57"/>
              <a:gd name="T31" fmla="*/ 99 h 156"/>
              <a:gd name="T32" fmla="*/ 3 w 57"/>
              <a:gd name="T33" fmla="*/ 101 h 156"/>
              <a:gd name="T34" fmla="*/ 19 w 57"/>
              <a:gd name="T35" fmla="*/ 101 h 156"/>
              <a:gd name="T36" fmla="*/ 20 w 57"/>
              <a:gd name="T37" fmla="*/ 104 h 156"/>
              <a:gd name="T38" fmla="*/ 21 w 57"/>
              <a:gd name="T39" fmla="*/ 107 h 156"/>
              <a:gd name="T40" fmla="*/ 21 w 57"/>
              <a:gd name="T41" fmla="*/ 109 h 156"/>
              <a:gd name="T42" fmla="*/ 21 w 57"/>
              <a:gd name="T43" fmla="*/ 114 h 156"/>
              <a:gd name="T44" fmla="*/ 25 w 57"/>
              <a:gd name="T45" fmla="*/ 131 h 156"/>
              <a:gd name="T46" fmla="*/ 26 w 57"/>
              <a:gd name="T47" fmla="*/ 137 h 156"/>
              <a:gd name="T48" fmla="*/ 26 w 57"/>
              <a:gd name="T49" fmla="*/ 148 h 156"/>
              <a:gd name="T50" fmla="*/ 29 w 57"/>
              <a:gd name="T51" fmla="*/ 146 h 156"/>
              <a:gd name="T52" fmla="*/ 29 w 57"/>
              <a:gd name="T53" fmla="*/ 152 h 156"/>
              <a:gd name="T54" fmla="*/ 29 w 57"/>
              <a:gd name="T55" fmla="*/ 155 h 156"/>
              <a:gd name="T56" fmla="*/ 36 w 57"/>
              <a:gd name="T57" fmla="*/ 150 h 156"/>
              <a:gd name="T58" fmla="*/ 35 w 57"/>
              <a:gd name="T59" fmla="*/ 143 h 156"/>
              <a:gd name="T60" fmla="*/ 34 w 57"/>
              <a:gd name="T61" fmla="*/ 134 h 156"/>
              <a:gd name="T62" fmla="*/ 35 w 57"/>
              <a:gd name="T63" fmla="*/ 127 h 156"/>
              <a:gd name="T64" fmla="*/ 38 w 57"/>
              <a:gd name="T65" fmla="*/ 119 h 156"/>
              <a:gd name="T66" fmla="*/ 40 w 57"/>
              <a:gd name="T67" fmla="*/ 111 h 156"/>
              <a:gd name="T68" fmla="*/ 40 w 57"/>
              <a:gd name="T69" fmla="*/ 109 h 156"/>
              <a:gd name="T70" fmla="*/ 40 w 57"/>
              <a:gd name="T71" fmla="*/ 106 h 156"/>
              <a:gd name="T72" fmla="*/ 40 w 57"/>
              <a:gd name="T73" fmla="*/ 101 h 156"/>
              <a:gd name="T74" fmla="*/ 42 w 57"/>
              <a:gd name="T75" fmla="*/ 101 h 156"/>
              <a:gd name="T76" fmla="*/ 44 w 57"/>
              <a:gd name="T77" fmla="*/ 101 h 156"/>
              <a:gd name="T78" fmla="*/ 50 w 57"/>
              <a:gd name="T79" fmla="*/ 100 h 156"/>
              <a:gd name="T80" fmla="*/ 51 w 57"/>
              <a:gd name="T81" fmla="*/ 98 h 156"/>
              <a:gd name="T82" fmla="*/ 55 w 57"/>
              <a:gd name="T83" fmla="*/ 98 h 156"/>
              <a:gd name="T84" fmla="*/ 56 w 57"/>
              <a:gd name="T85" fmla="*/ 91 h 156"/>
              <a:gd name="T86" fmla="*/ 53 w 57"/>
              <a:gd name="T87" fmla="*/ 83 h 156"/>
              <a:gd name="T88" fmla="*/ 54 w 57"/>
              <a:gd name="T89" fmla="*/ 77 h 156"/>
              <a:gd name="T90" fmla="*/ 51 w 57"/>
              <a:gd name="T91" fmla="*/ 55 h 156"/>
              <a:gd name="T92" fmla="*/ 50 w 57"/>
              <a:gd name="T93" fmla="*/ 46 h 156"/>
              <a:gd name="T94" fmla="*/ 48 w 57"/>
              <a:gd name="T95" fmla="*/ 33 h 156"/>
              <a:gd name="T96" fmla="*/ 40 w 57"/>
              <a:gd name="T97" fmla="*/ 24 h 156"/>
              <a:gd name="T98" fmla="*/ 37 w 57"/>
              <a:gd name="T99" fmla="*/ 17 h 156"/>
              <a:gd name="T100" fmla="*/ 31 w 57"/>
              <a:gd name="T10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" h="156">
                <a:moveTo>
                  <a:pt x="47" y="86"/>
                </a:moveTo>
                <a:cubicBezTo>
                  <a:pt x="47" y="84"/>
                  <a:pt x="47" y="82"/>
                  <a:pt x="46" y="81"/>
                </a:cubicBezTo>
                <a:cubicBezTo>
                  <a:pt x="46" y="80"/>
                  <a:pt x="46" y="80"/>
                  <a:pt x="46" y="79"/>
                </a:cubicBezTo>
                <a:cubicBezTo>
                  <a:pt x="46" y="79"/>
                  <a:pt x="46" y="79"/>
                  <a:pt x="46" y="78"/>
                </a:cubicBezTo>
                <a:cubicBezTo>
                  <a:pt x="47" y="78"/>
                  <a:pt x="47" y="79"/>
                  <a:pt x="47" y="79"/>
                </a:cubicBezTo>
                <a:cubicBezTo>
                  <a:pt x="47" y="79"/>
                  <a:pt x="47" y="80"/>
                  <a:pt x="48" y="81"/>
                </a:cubicBezTo>
                <a:cubicBezTo>
                  <a:pt x="48" y="81"/>
                  <a:pt x="49" y="82"/>
                  <a:pt x="49" y="82"/>
                </a:cubicBezTo>
                <a:cubicBezTo>
                  <a:pt x="49" y="83"/>
                  <a:pt x="48" y="85"/>
                  <a:pt x="48" y="86"/>
                </a:cubicBezTo>
                <a:cubicBezTo>
                  <a:pt x="47" y="86"/>
                  <a:pt x="47" y="86"/>
                  <a:pt x="47" y="86"/>
                </a:cubicBezTo>
                <a:moveTo>
                  <a:pt x="44" y="69"/>
                </a:moveTo>
                <a:cubicBezTo>
                  <a:pt x="44" y="69"/>
                  <a:pt x="44" y="69"/>
                  <a:pt x="44" y="69"/>
                </a:cubicBezTo>
                <a:cubicBezTo>
                  <a:pt x="43" y="66"/>
                  <a:pt x="43" y="64"/>
                  <a:pt x="43" y="61"/>
                </a:cubicBezTo>
                <a:cubicBezTo>
                  <a:pt x="43" y="61"/>
                  <a:pt x="42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62"/>
                  <a:pt x="44" y="65"/>
                  <a:pt x="45" y="68"/>
                </a:cubicBezTo>
                <a:cubicBezTo>
                  <a:pt x="44" y="69"/>
                  <a:pt x="44" y="69"/>
                  <a:pt x="44" y="69"/>
                </a:cubicBezTo>
                <a:moveTo>
                  <a:pt x="27" y="0"/>
                </a:moveTo>
                <a:cubicBezTo>
                  <a:pt x="27" y="0"/>
                  <a:pt x="26" y="0"/>
                  <a:pt x="26" y="0"/>
                </a:cubicBezTo>
                <a:cubicBezTo>
                  <a:pt x="22" y="1"/>
                  <a:pt x="21" y="4"/>
                  <a:pt x="20" y="8"/>
                </a:cubicBezTo>
                <a:cubicBezTo>
                  <a:pt x="20" y="8"/>
                  <a:pt x="20" y="9"/>
                  <a:pt x="20" y="9"/>
                </a:cubicBezTo>
                <a:cubicBezTo>
                  <a:pt x="19" y="11"/>
                  <a:pt x="19" y="14"/>
                  <a:pt x="18" y="17"/>
                </a:cubicBezTo>
                <a:cubicBezTo>
                  <a:pt x="18" y="18"/>
                  <a:pt x="18" y="19"/>
                  <a:pt x="18" y="20"/>
                </a:cubicBezTo>
                <a:cubicBezTo>
                  <a:pt x="17" y="21"/>
                  <a:pt x="17" y="22"/>
                  <a:pt x="16" y="23"/>
                </a:cubicBezTo>
                <a:cubicBezTo>
                  <a:pt x="16" y="24"/>
                  <a:pt x="16" y="24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3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7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2"/>
                  <a:pt x="10" y="33"/>
                </a:cubicBezTo>
                <a:cubicBezTo>
                  <a:pt x="10" y="34"/>
                  <a:pt x="10" y="36"/>
                  <a:pt x="9" y="38"/>
                </a:cubicBezTo>
                <a:cubicBezTo>
                  <a:pt x="9" y="39"/>
                  <a:pt x="9" y="40"/>
                  <a:pt x="9" y="41"/>
                </a:cubicBezTo>
                <a:cubicBezTo>
                  <a:pt x="9" y="43"/>
                  <a:pt x="9" y="45"/>
                  <a:pt x="8" y="47"/>
                </a:cubicBezTo>
                <a:cubicBezTo>
                  <a:pt x="8" y="48"/>
                  <a:pt x="8" y="49"/>
                  <a:pt x="8" y="51"/>
                </a:cubicBezTo>
                <a:cubicBezTo>
                  <a:pt x="8" y="52"/>
                  <a:pt x="8" y="53"/>
                  <a:pt x="8" y="54"/>
                </a:cubicBezTo>
                <a:cubicBezTo>
                  <a:pt x="8" y="55"/>
                  <a:pt x="8" y="56"/>
                  <a:pt x="8" y="57"/>
                </a:cubicBezTo>
                <a:cubicBezTo>
                  <a:pt x="8" y="58"/>
                  <a:pt x="8" y="59"/>
                  <a:pt x="8" y="60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2"/>
                  <a:pt x="7" y="63"/>
                  <a:pt x="7" y="64"/>
                </a:cubicBezTo>
                <a:cubicBezTo>
                  <a:pt x="7" y="65"/>
                  <a:pt x="7" y="65"/>
                  <a:pt x="7" y="66"/>
                </a:cubicBezTo>
                <a:cubicBezTo>
                  <a:pt x="7" y="69"/>
                  <a:pt x="7" y="73"/>
                  <a:pt x="6" y="75"/>
                </a:cubicBezTo>
                <a:cubicBezTo>
                  <a:pt x="6" y="76"/>
                  <a:pt x="7" y="78"/>
                  <a:pt x="6" y="79"/>
                </a:cubicBezTo>
                <a:cubicBezTo>
                  <a:pt x="6" y="79"/>
                  <a:pt x="7" y="80"/>
                  <a:pt x="7" y="80"/>
                </a:cubicBezTo>
                <a:cubicBezTo>
                  <a:pt x="7" y="81"/>
                  <a:pt x="6" y="83"/>
                  <a:pt x="6" y="84"/>
                </a:cubicBezTo>
                <a:cubicBezTo>
                  <a:pt x="5" y="87"/>
                  <a:pt x="4" y="90"/>
                  <a:pt x="2" y="93"/>
                </a:cubicBezTo>
                <a:cubicBezTo>
                  <a:pt x="1" y="95"/>
                  <a:pt x="1" y="97"/>
                  <a:pt x="0" y="99"/>
                </a:cubicBezTo>
                <a:cubicBezTo>
                  <a:pt x="0" y="100"/>
                  <a:pt x="1" y="100"/>
                  <a:pt x="2" y="100"/>
                </a:cubicBezTo>
                <a:cubicBezTo>
                  <a:pt x="2" y="100"/>
                  <a:pt x="2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cubicBezTo>
                  <a:pt x="5" y="101"/>
                  <a:pt x="8" y="102"/>
                  <a:pt x="10" y="103"/>
                </a:cubicBezTo>
                <a:cubicBezTo>
                  <a:pt x="11" y="101"/>
                  <a:pt x="16" y="102"/>
                  <a:pt x="18" y="101"/>
                </a:cubicBezTo>
                <a:cubicBezTo>
                  <a:pt x="19" y="101"/>
                  <a:pt x="19" y="102"/>
                  <a:pt x="19" y="101"/>
                </a:cubicBezTo>
                <a:cubicBezTo>
                  <a:pt x="20" y="101"/>
                  <a:pt x="20" y="102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2" y="118"/>
                  <a:pt x="22" y="119"/>
                  <a:pt x="22" y="121"/>
                </a:cubicBezTo>
                <a:cubicBezTo>
                  <a:pt x="23" y="124"/>
                  <a:pt x="24" y="127"/>
                  <a:pt x="25" y="131"/>
                </a:cubicBezTo>
                <a:cubicBezTo>
                  <a:pt x="25" y="132"/>
                  <a:pt x="25" y="132"/>
                  <a:pt x="25" y="133"/>
                </a:cubicBezTo>
                <a:cubicBezTo>
                  <a:pt x="26" y="134"/>
                  <a:pt x="26" y="135"/>
                  <a:pt x="26" y="136"/>
                </a:cubicBezTo>
                <a:cubicBezTo>
                  <a:pt x="26" y="136"/>
                  <a:pt x="26" y="137"/>
                  <a:pt x="26" y="137"/>
                </a:cubicBezTo>
                <a:cubicBezTo>
                  <a:pt x="25" y="138"/>
                  <a:pt x="25" y="139"/>
                  <a:pt x="25" y="139"/>
                </a:cubicBezTo>
                <a:cubicBezTo>
                  <a:pt x="25" y="141"/>
                  <a:pt x="25" y="144"/>
                  <a:pt x="25" y="145"/>
                </a:cubicBezTo>
                <a:cubicBezTo>
                  <a:pt x="26" y="146"/>
                  <a:pt x="25" y="148"/>
                  <a:pt x="26" y="148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7" y="149"/>
                  <a:pt x="28" y="146"/>
                  <a:pt x="29" y="146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29" y="147"/>
                  <a:pt x="29" y="148"/>
                  <a:pt x="29" y="149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9" y="150"/>
                  <a:pt x="29" y="151"/>
                  <a:pt x="29" y="152"/>
                </a:cubicBezTo>
                <a:cubicBezTo>
                  <a:pt x="29" y="153"/>
                  <a:pt x="28" y="153"/>
                  <a:pt x="28" y="154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30" y="156"/>
                  <a:pt x="32" y="156"/>
                  <a:pt x="34" y="156"/>
                </a:cubicBezTo>
                <a:cubicBezTo>
                  <a:pt x="35" y="156"/>
                  <a:pt x="36" y="156"/>
                  <a:pt x="37" y="155"/>
                </a:cubicBezTo>
                <a:cubicBezTo>
                  <a:pt x="37" y="153"/>
                  <a:pt x="36" y="152"/>
                  <a:pt x="36" y="150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6" y="147"/>
                  <a:pt x="36" y="147"/>
                  <a:pt x="35" y="146"/>
                </a:cubicBezTo>
                <a:cubicBezTo>
                  <a:pt x="35" y="145"/>
                  <a:pt x="35" y="144"/>
                  <a:pt x="35" y="143"/>
                </a:cubicBezTo>
                <a:cubicBezTo>
                  <a:pt x="35" y="143"/>
                  <a:pt x="35" y="142"/>
                  <a:pt x="35" y="141"/>
                </a:cubicBezTo>
                <a:cubicBezTo>
                  <a:pt x="34" y="141"/>
                  <a:pt x="34" y="140"/>
                  <a:pt x="34" y="140"/>
                </a:cubicBezTo>
                <a:cubicBezTo>
                  <a:pt x="33" y="138"/>
                  <a:pt x="35" y="136"/>
                  <a:pt x="34" y="134"/>
                </a:cubicBezTo>
                <a:cubicBezTo>
                  <a:pt x="34" y="133"/>
                  <a:pt x="34" y="130"/>
                  <a:pt x="34" y="130"/>
                </a:cubicBezTo>
                <a:cubicBezTo>
                  <a:pt x="34" y="129"/>
                  <a:pt x="34" y="128"/>
                  <a:pt x="35" y="127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6" y="125"/>
                  <a:pt x="36" y="125"/>
                  <a:pt x="36" y="124"/>
                </a:cubicBezTo>
                <a:cubicBezTo>
                  <a:pt x="37" y="123"/>
                  <a:pt x="37" y="121"/>
                  <a:pt x="38" y="119"/>
                </a:cubicBezTo>
                <a:cubicBezTo>
                  <a:pt x="39" y="118"/>
                  <a:pt x="39" y="117"/>
                  <a:pt x="40" y="115"/>
                </a:cubicBezTo>
                <a:cubicBezTo>
                  <a:pt x="40" y="114"/>
                  <a:pt x="40" y="113"/>
                  <a:pt x="40" y="112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07"/>
                  <a:pt x="40" y="107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5"/>
                  <a:pt x="40" y="105"/>
                  <a:pt x="40" y="104"/>
                </a:cubicBezTo>
                <a:cubicBezTo>
                  <a:pt x="40" y="104"/>
                  <a:pt x="40" y="103"/>
                  <a:pt x="40" y="103"/>
                </a:cubicBezTo>
                <a:cubicBezTo>
                  <a:pt x="40" y="102"/>
                  <a:pt x="40" y="101"/>
                  <a:pt x="40" y="101"/>
                </a:cubicBezTo>
                <a:cubicBezTo>
                  <a:pt x="40" y="101"/>
                  <a:pt x="40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3" y="101"/>
                  <a:pt x="43" y="101"/>
                </a:cubicBezTo>
                <a:cubicBezTo>
                  <a:pt x="43" y="101"/>
                  <a:pt x="43" y="101"/>
                  <a:pt x="44" y="101"/>
                </a:cubicBezTo>
                <a:cubicBezTo>
                  <a:pt x="44" y="101"/>
                  <a:pt x="44" y="101"/>
                  <a:pt x="45" y="101"/>
                </a:cubicBezTo>
                <a:cubicBezTo>
                  <a:pt x="45" y="101"/>
                  <a:pt x="45" y="101"/>
                  <a:pt x="46" y="101"/>
                </a:cubicBezTo>
                <a:cubicBezTo>
                  <a:pt x="47" y="100"/>
                  <a:pt x="49" y="100"/>
                  <a:pt x="50" y="100"/>
                </a:cubicBezTo>
                <a:cubicBezTo>
                  <a:pt x="50" y="99"/>
                  <a:pt x="50" y="99"/>
                  <a:pt x="50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98"/>
                  <a:pt x="51" y="98"/>
                  <a:pt x="51" y="98"/>
                </a:cubicBezTo>
                <a:cubicBezTo>
                  <a:pt x="51" y="98"/>
                  <a:pt x="52" y="98"/>
                  <a:pt x="52" y="98"/>
                </a:cubicBezTo>
                <a:cubicBezTo>
                  <a:pt x="52" y="98"/>
                  <a:pt x="53" y="98"/>
                  <a:pt x="53" y="98"/>
                </a:cubicBezTo>
                <a:cubicBezTo>
                  <a:pt x="53" y="98"/>
                  <a:pt x="54" y="98"/>
                  <a:pt x="55" y="98"/>
                </a:cubicBezTo>
                <a:cubicBezTo>
                  <a:pt x="55" y="97"/>
                  <a:pt x="55" y="97"/>
                  <a:pt x="55" y="96"/>
                </a:cubicBezTo>
                <a:cubicBezTo>
                  <a:pt x="55" y="95"/>
                  <a:pt x="55" y="94"/>
                  <a:pt x="55" y="94"/>
                </a:cubicBezTo>
                <a:cubicBezTo>
                  <a:pt x="56" y="93"/>
                  <a:pt x="55" y="91"/>
                  <a:pt x="56" y="91"/>
                </a:cubicBezTo>
                <a:cubicBezTo>
                  <a:pt x="56" y="90"/>
                  <a:pt x="57" y="89"/>
                  <a:pt x="57" y="88"/>
                </a:cubicBezTo>
                <a:cubicBezTo>
                  <a:pt x="56" y="86"/>
                  <a:pt x="55" y="85"/>
                  <a:pt x="54" y="84"/>
                </a:cubicBezTo>
                <a:cubicBezTo>
                  <a:pt x="54" y="84"/>
                  <a:pt x="54" y="83"/>
                  <a:pt x="53" y="83"/>
                </a:cubicBezTo>
                <a:cubicBezTo>
                  <a:pt x="53" y="82"/>
                  <a:pt x="53" y="81"/>
                  <a:pt x="53" y="80"/>
                </a:cubicBezTo>
                <a:cubicBezTo>
                  <a:pt x="54" y="79"/>
                  <a:pt x="53" y="78"/>
                  <a:pt x="53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0"/>
                  <a:pt x="52" y="63"/>
                  <a:pt x="51" y="58"/>
                </a:cubicBezTo>
                <a:cubicBezTo>
                  <a:pt x="51" y="57"/>
                  <a:pt x="51" y="56"/>
                  <a:pt x="51" y="55"/>
                </a:cubicBezTo>
                <a:cubicBezTo>
                  <a:pt x="51" y="54"/>
                  <a:pt x="51" y="54"/>
                  <a:pt x="50" y="53"/>
                </a:cubicBezTo>
                <a:cubicBezTo>
                  <a:pt x="50" y="52"/>
                  <a:pt x="50" y="50"/>
                  <a:pt x="50" y="49"/>
                </a:cubicBezTo>
                <a:cubicBezTo>
                  <a:pt x="50" y="48"/>
                  <a:pt x="50" y="47"/>
                  <a:pt x="50" y="46"/>
                </a:cubicBezTo>
                <a:cubicBezTo>
                  <a:pt x="50" y="45"/>
                  <a:pt x="49" y="44"/>
                  <a:pt x="49" y="44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9"/>
                  <a:pt x="48" y="36"/>
                  <a:pt x="48" y="33"/>
                </a:cubicBezTo>
                <a:cubicBezTo>
                  <a:pt x="47" y="31"/>
                  <a:pt x="48" y="28"/>
                  <a:pt x="47" y="26"/>
                </a:cubicBezTo>
                <a:cubicBezTo>
                  <a:pt x="46" y="25"/>
                  <a:pt x="43" y="24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3"/>
                  <a:pt x="37" y="21"/>
                  <a:pt x="37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5" y="12"/>
                  <a:pt x="36" y="3"/>
                  <a:pt x="32" y="1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7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8522484" y="3636963"/>
            <a:ext cx="377825" cy="863600"/>
          </a:xfrm>
          <a:custGeom>
            <a:avLst/>
            <a:gdLst>
              <a:gd name="T0" fmla="*/ 32 w 62"/>
              <a:gd name="T1" fmla="*/ 4 h 145"/>
              <a:gd name="T2" fmla="*/ 30 w 62"/>
              <a:gd name="T3" fmla="*/ 10 h 145"/>
              <a:gd name="T4" fmla="*/ 31 w 62"/>
              <a:gd name="T5" fmla="*/ 17 h 145"/>
              <a:gd name="T6" fmla="*/ 30 w 62"/>
              <a:gd name="T7" fmla="*/ 17 h 145"/>
              <a:gd name="T8" fmla="*/ 27 w 62"/>
              <a:gd name="T9" fmla="*/ 19 h 145"/>
              <a:gd name="T10" fmla="*/ 15 w 62"/>
              <a:gd name="T11" fmla="*/ 40 h 145"/>
              <a:gd name="T12" fmla="*/ 16 w 62"/>
              <a:gd name="T13" fmla="*/ 52 h 145"/>
              <a:gd name="T14" fmla="*/ 22 w 62"/>
              <a:gd name="T15" fmla="*/ 69 h 145"/>
              <a:gd name="T16" fmla="*/ 22 w 62"/>
              <a:gd name="T17" fmla="*/ 79 h 145"/>
              <a:gd name="T18" fmla="*/ 21 w 62"/>
              <a:gd name="T19" fmla="*/ 89 h 145"/>
              <a:gd name="T20" fmla="*/ 20 w 62"/>
              <a:gd name="T21" fmla="*/ 101 h 145"/>
              <a:gd name="T22" fmla="*/ 16 w 62"/>
              <a:gd name="T23" fmla="*/ 106 h 145"/>
              <a:gd name="T24" fmla="*/ 6 w 62"/>
              <a:gd name="T25" fmla="*/ 122 h 145"/>
              <a:gd name="T26" fmla="*/ 3 w 62"/>
              <a:gd name="T27" fmla="*/ 135 h 145"/>
              <a:gd name="T28" fmla="*/ 7 w 62"/>
              <a:gd name="T29" fmla="*/ 139 h 145"/>
              <a:gd name="T30" fmla="*/ 20 w 62"/>
              <a:gd name="T31" fmla="*/ 143 h 145"/>
              <a:gd name="T32" fmla="*/ 19 w 62"/>
              <a:gd name="T33" fmla="*/ 141 h 145"/>
              <a:gd name="T34" fmla="*/ 21 w 62"/>
              <a:gd name="T35" fmla="*/ 126 h 145"/>
              <a:gd name="T36" fmla="*/ 39 w 62"/>
              <a:gd name="T37" fmla="*/ 99 h 145"/>
              <a:gd name="T38" fmla="*/ 39 w 62"/>
              <a:gd name="T39" fmla="*/ 113 h 145"/>
              <a:gd name="T40" fmla="*/ 42 w 62"/>
              <a:gd name="T41" fmla="*/ 128 h 145"/>
              <a:gd name="T42" fmla="*/ 41 w 62"/>
              <a:gd name="T43" fmla="*/ 137 h 145"/>
              <a:gd name="T44" fmla="*/ 44 w 62"/>
              <a:gd name="T45" fmla="*/ 145 h 145"/>
              <a:gd name="T46" fmla="*/ 47 w 62"/>
              <a:gd name="T47" fmla="*/ 145 h 145"/>
              <a:gd name="T48" fmla="*/ 48 w 62"/>
              <a:gd name="T49" fmla="*/ 143 h 145"/>
              <a:gd name="T50" fmla="*/ 62 w 62"/>
              <a:gd name="T51" fmla="*/ 142 h 145"/>
              <a:gd name="T52" fmla="*/ 59 w 62"/>
              <a:gd name="T53" fmla="*/ 139 h 145"/>
              <a:gd name="T54" fmla="*/ 56 w 62"/>
              <a:gd name="T55" fmla="*/ 140 h 145"/>
              <a:gd name="T56" fmla="*/ 54 w 62"/>
              <a:gd name="T57" fmla="*/ 135 h 145"/>
              <a:gd name="T58" fmla="*/ 53 w 62"/>
              <a:gd name="T59" fmla="*/ 112 h 145"/>
              <a:gd name="T60" fmla="*/ 52 w 62"/>
              <a:gd name="T61" fmla="*/ 87 h 145"/>
              <a:gd name="T62" fmla="*/ 49 w 62"/>
              <a:gd name="T63" fmla="*/ 72 h 145"/>
              <a:gd name="T64" fmla="*/ 50 w 62"/>
              <a:gd name="T65" fmla="*/ 72 h 145"/>
              <a:gd name="T66" fmla="*/ 53 w 62"/>
              <a:gd name="T67" fmla="*/ 72 h 145"/>
              <a:gd name="T68" fmla="*/ 58 w 62"/>
              <a:gd name="T69" fmla="*/ 73 h 145"/>
              <a:gd name="T70" fmla="*/ 56 w 62"/>
              <a:gd name="T71" fmla="*/ 53 h 145"/>
              <a:gd name="T72" fmla="*/ 51 w 62"/>
              <a:gd name="T73" fmla="*/ 37 h 145"/>
              <a:gd name="T74" fmla="*/ 41 w 62"/>
              <a:gd name="T75" fmla="*/ 21 h 145"/>
              <a:gd name="T76" fmla="*/ 45 w 62"/>
              <a:gd name="T77" fmla="*/ 10 h 145"/>
              <a:gd name="T78" fmla="*/ 41 w 62"/>
              <a:gd name="T7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" h="145">
                <a:moveTo>
                  <a:pt x="38" y="0"/>
                </a:moveTo>
                <a:cubicBezTo>
                  <a:pt x="35" y="0"/>
                  <a:pt x="33" y="2"/>
                  <a:pt x="32" y="4"/>
                </a:cubicBezTo>
                <a:cubicBezTo>
                  <a:pt x="31" y="6"/>
                  <a:pt x="32" y="8"/>
                  <a:pt x="31" y="9"/>
                </a:cubicBezTo>
                <a:cubicBezTo>
                  <a:pt x="31" y="9"/>
                  <a:pt x="31" y="9"/>
                  <a:pt x="30" y="10"/>
                </a:cubicBezTo>
                <a:cubicBezTo>
                  <a:pt x="30" y="13"/>
                  <a:pt x="33" y="14"/>
                  <a:pt x="32" y="17"/>
                </a:cubicBezTo>
                <a:cubicBezTo>
                  <a:pt x="32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9" y="18"/>
                  <a:pt x="28" y="19"/>
                  <a:pt x="27" y="19"/>
                </a:cubicBezTo>
                <a:cubicBezTo>
                  <a:pt x="27" y="20"/>
                  <a:pt x="28" y="20"/>
                  <a:pt x="27" y="21"/>
                </a:cubicBezTo>
                <a:cubicBezTo>
                  <a:pt x="18" y="24"/>
                  <a:pt x="16" y="30"/>
                  <a:pt x="15" y="40"/>
                </a:cubicBezTo>
                <a:cubicBezTo>
                  <a:pt x="15" y="43"/>
                  <a:pt x="15" y="45"/>
                  <a:pt x="15" y="48"/>
                </a:cubicBezTo>
                <a:cubicBezTo>
                  <a:pt x="15" y="49"/>
                  <a:pt x="16" y="51"/>
                  <a:pt x="16" y="52"/>
                </a:cubicBezTo>
                <a:cubicBezTo>
                  <a:pt x="17" y="57"/>
                  <a:pt x="18" y="60"/>
                  <a:pt x="19" y="64"/>
                </a:cubicBezTo>
                <a:cubicBezTo>
                  <a:pt x="20" y="66"/>
                  <a:pt x="21" y="67"/>
                  <a:pt x="22" y="69"/>
                </a:cubicBezTo>
                <a:cubicBezTo>
                  <a:pt x="22" y="70"/>
                  <a:pt x="23" y="71"/>
                  <a:pt x="22" y="73"/>
                </a:cubicBezTo>
                <a:cubicBezTo>
                  <a:pt x="22" y="75"/>
                  <a:pt x="21" y="77"/>
                  <a:pt x="22" y="79"/>
                </a:cubicBezTo>
                <a:cubicBezTo>
                  <a:pt x="22" y="80"/>
                  <a:pt x="23" y="81"/>
                  <a:pt x="23" y="82"/>
                </a:cubicBezTo>
                <a:cubicBezTo>
                  <a:pt x="22" y="84"/>
                  <a:pt x="22" y="87"/>
                  <a:pt x="21" y="89"/>
                </a:cubicBezTo>
                <a:cubicBezTo>
                  <a:pt x="21" y="91"/>
                  <a:pt x="21" y="93"/>
                  <a:pt x="21" y="96"/>
                </a:cubicBezTo>
                <a:cubicBezTo>
                  <a:pt x="21" y="97"/>
                  <a:pt x="20" y="99"/>
                  <a:pt x="20" y="101"/>
                </a:cubicBezTo>
                <a:cubicBezTo>
                  <a:pt x="19" y="102"/>
                  <a:pt x="20" y="104"/>
                  <a:pt x="20" y="105"/>
                </a:cubicBezTo>
                <a:cubicBezTo>
                  <a:pt x="19" y="105"/>
                  <a:pt x="18" y="106"/>
                  <a:pt x="16" y="106"/>
                </a:cubicBezTo>
                <a:cubicBezTo>
                  <a:pt x="14" y="109"/>
                  <a:pt x="12" y="112"/>
                  <a:pt x="10" y="116"/>
                </a:cubicBezTo>
                <a:cubicBezTo>
                  <a:pt x="9" y="118"/>
                  <a:pt x="8" y="120"/>
                  <a:pt x="6" y="122"/>
                </a:cubicBezTo>
                <a:cubicBezTo>
                  <a:pt x="4" y="125"/>
                  <a:pt x="1" y="128"/>
                  <a:pt x="0" y="131"/>
                </a:cubicBezTo>
                <a:cubicBezTo>
                  <a:pt x="1" y="133"/>
                  <a:pt x="1" y="134"/>
                  <a:pt x="3" y="135"/>
                </a:cubicBezTo>
                <a:cubicBezTo>
                  <a:pt x="3" y="135"/>
                  <a:pt x="4" y="135"/>
                  <a:pt x="5" y="135"/>
                </a:cubicBezTo>
                <a:cubicBezTo>
                  <a:pt x="5" y="136"/>
                  <a:pt x="6" y="138"/>
                  <a:pt x="7" y="139"/>
                </a:cubicBezTo>
                <a:cubicBezTo>
                  <a:pt x="8" y="142"/>
                  <a:pt x="13" y="143"/>
                  <a:pt x="17" y="143"/>
                </a:cubicBezTo>
                <a:cubicBezTo>
                  <a:pt x="18" y="143"/>
                  <a:pt x="19" y="143"/>
                  <a:pt x="20" y="143"/>
                </a:cubicBezTo>
                <a:cubicBezTo>
                  <a:pt x="20" y="143"/>
                  <a:pt x="20" y="142"/>
                  <a:pt x="20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7" y="141"/>
                  <a:pt x="15" y="140"/>
                  <a:pt x="14" y="138"/>
                </a:cubicBezTo>
                <a:cubicBezTo>
                  <a:pt x="15" y="132"/>
                  <a:pt x="19" y="130"/>
                  <a:pt x="21" y="126"/>
                </a:cubicBezTo>
                <a:cubicBezTo>
                  <a:pt x="27" y="116"/>
                  <a:pt x="35" y="109"/>
                  <a:pt x="37" y="95"/>
                </a:cubicBezTo>
                <a:cubicBezTo>
                  <a:pt x="38" y="95"/>
                  <a:pt x="39" y="98"/>
                  <a:pt x="39" y="99"/>
                </a:cubicBezTo>
                <a:cubicBezTo>
                  <a:pt x="40" y="100"/>
                  <a:pt x="39" y="101"/>
                  <a:pt x="39" y="103"/>
                </a:cubicBezTo>
                <a:cubicBezTo>
                  <a:pt x="41" y="106"/>
                  <a:pt x="40" y="110"/>
                  <a:pt x="39" y="113"/>
                </a:cubicBezTo>
                <a:cubicBezTo>
                  <a:pt x="38" y="114"/>
                  <a:pt x="38" y="115"/>
                  <a:pt x="38" y="116"/>
                </a:cubicBezTo>
                <a:cubicBezTo>
                  <a:pt x="39" y="120"/>
                  <a:pt x="40" y="124"/>
                  <a:pt x="42" y="128"/>
                </a:cubicBezTo>
                <a:cubicBezTo>
                  <a:pt x="42" y="131"/>
                  <a:pt x="39" y="134"/>
                  <a:pt x="40" y="136"/>
                </a:cubicBezTo>
                <a:cubicBezTo>
                  <a:pt x="40" y="136"/>
                  <a:pt x="40" y="136"/>
                  <a:pt x="41" y="137"/>
                </a:cubicBezTo>
                <a:cubicBezTo>
                  <a:pt x="40" y="138"/>
                  <a:pt x="39" y="143"/>
                  <a:pt x="40" y="144"/>
                </a:cubicBezTo>
                <a:cubicBezTo>
                  <a:pt x="41" y="145"/>
                  <a:pt x="42" y="145"/>
                  <a:pt x="44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50" y="144"/>
                  <a:pt x="52" y="144"/>
                  <a:pt x="55" y="144"/>
                </a:cubicBezTo>
                <a:cubicBezTo>
                  <a:pt x="58" y="144"/>
                  <a:pt x="61" y="144"/>
                  <a:pt x="62" y="142"/>
                </a:cubicBezTo>
                <a:cubicBezTo>
                  <a:pt x="62" y="141"/>
                  <a:pt x="61" y="140"/>
                  <a:pt x="60" y="139"/>
                </a:cubicBezTo>
                <a:cubicBezTo>
                  <a:pt x="60" y="139"/>
                  <a:pt x="59" y="139"/>
                  <a:pt x="59" y="139"/>
                </a:cubicBezTo>
                <a:cubicBezTo>
                  <a:pt x="59" y="139"/>
                  <a:pt x="58" y="139"/>
                  <a:pt x="57" y="140"/>
                </a:cubicBezTo>
                <a:cubicBezTo>
                  <a:pt x="57" y="140"/>
                  <a:pt x="56" y="140"/>
                  <a:pt x="56" y="140"/>
                </a:cubicBezTo>
                <a:cubicBezTo>
                  <a:pt x="55" y="140"/>
                  <a:pt x="54" y="139"/>
                  <a:pt x="54" y="139"/>
                </a:cubicBezTo>
                <a:cubicBezTo>
                  <a:pt x="53" y="138"/>
                  <a:pt x="54" y="136"/>
                  <a:pt x="54" y="135"/>
                </a:cubicBezTo>
                <a:cubicBezTo>
                  <a:pt x="53" y="134"/>
                  <a:pt x="53" y="134"/>
                  <a:pt x="52" y="134"/>
                </a:cubicBezTo>
                <a:cubicBezTo>
                  <a:pt x="51" y="126"/>
                  <a:pt x="51" y="119"/>
                  <a:pt x="53" y="112"/>
                </a:cubicBezTo>
                <a:cubicBezTo>
                  <a:pt x="53" y="109"/>
                  <a:pt x="54" y="104"/>
                  <a:pt x="53" y="100"/>
                </a:cubicBezTo>
                <a:cubicBezTo>
                  <a:pt x="53" y="96"/>
                  <a:pt x="52" y="92"/>
                  <a:pt x="52" y="87"/>
                </a:cubicBezTo>
                <a:cubicBezTo>
                  <a:pt x="52" y="85"/>
                  <a:pt x="52" y="83"/>
                  <a:pt x="51" y="81"/>
                </a:cubicBezTo>
                <a:cubicBezTo>
                  <a:pt x="51" y="78"/>
                  <a:pt x="49" y="76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1" y="72"/>
                  <a:pt x="51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5" y="74"/>
                  <a:pt x="56" y="74"/>
                </a:cubicBezTo>
                <a:cubicBezTo>
                  <a:pt x="57" y="74"/>
                  <a:pt x="57" y="74"/>
                  <a:pt x="58" y="73"/>
                </a:cubicBezTo>
                <a:cubicBezTo>
                  <a:pt x="58" y="72"/>
                  <a:pt x="58" y="69"/>
                  <a:pt x="57" y="67"/>
                </a:cubicBezTo>
                <a:cubicBezTo>
                  <a:pt x="57" y="62"/>
                  <a:pt x="57" y="58"/>
                  <a:pt x="56" y="53"/>
                </a:cubicBezTo>
                <a:cubicBezTo>
                  <a:pt x="55" y="49"/>
                  <a:pt x="52" y="44"/>
                  <a:pt x="51" y="40"/>
                </a:cubicBezTo>
                <a:cubicBezTo>
                  <a:pt x="51" y="39"/>
                  <a:pt x="51" y="38"/>
                  <a:pt x="51" y="37"/>
                </a:cubicBezTo>
                <a:cubicBezTo>
                  <a:pt x="50" y="34"/>
                  <a:pt x="49" y="30"/>
                  <a:pt x="47" y="27"/>
                </a:cubicBezTo>
                <a:cubicBezTo>
                  <a:pt x="46" y="24"/>
                  <a:pt x="42" y="24"/>
                  <a:pt x="41" y="21"/>
                </a:cubicBezTo>
                <a:cubicBezTo>
                  <a:pt x="40" y="19"/>
                  <a:pt x="43" y="16"/>
                  <a:pt x="44" y="15"/>
                </a:cubicBezTo>
                <a:cubicBezTo>
                  <a:pt x="45" y="13"/>
                  <a:pt x="45" y="12"/>
                  <a:pt x="45" y="10"/>
                </a:cubicBezTo>
                <a:cubicBezTo>
                  <a:pt x="45" y="8"/>
                  <a:pt x="45" y="7"/>
                  <a:pt x="45" y="5"/>
                </a:cubicBezTo>
                <a:cubicBezTo>
                  <a:pt x="45" y="3"/>
                  <a:pt x="43" y="1"/>
                  <a:pt x="41" y="0"/>
                </a:cubicBezTo>
                <a:cubicBezTo>
                  <a:pt x="40" y="0"/>
                  <a:pt x="39" y="0"/>
                  <a:pt x="38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0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2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20" y="3793728"/>
            <a:ext cx="1529503" cy="764752"/>
          </a:xfrm>
          <a:prstGeom prst="rect">
            <a:avLst/>
          </a:prstGeom>
        </p:spPr>
      </p:pic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146269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accent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Mangal" panose="02040503050203030202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4" y="555526"/>
            <a:ext cx="1684282" cy="73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315077"/>
            <a:ext cx="4283968" cy="18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8661398" y="3617913"/>
            <a:ext cx="258762" cy="885825"/>
          </a:xfrm>
          <a:custGeom>
            <a:avLst/>
            <a:gdLst>
              <a:gd name="T0" fmla="*/ 39 w 44"/>
              <a:gd name="T1" fmla="*/ 85 h 156"/>
              <a:gd name="T2" fmla="*/ 40 w 44"/>
              <a:gd name="T3" fmla="*/ 85 h 156"/>
              <a:gd name="T4" fmla="*/ 39 w 44"/>
              <a:gd name="T5" fmla="*/ 87 h 156"/>
              <a:gd name="T6" fmla="*/ 10 w 44"/>
              <a:gd name="T7" fmla="*/ 74 h 156"/>
              <a:gd name="T8" fmla="*/ 11 w 44"/>
              <a:gd name="T9" fmla="*/ 76 h 156"/>
              <a:gd name="T10" fmla="*/ 9 w 44"/>
              <a:gd name="T11" fmla="*/ 69 h 156"/>
              <a:gd name="T12" fmla="*/ 20 w 44"/>
              <a:gd name="T13" fmla="*/ 19 h 156"/>
              <a:gd name="T14" fmla="*/ 17 w 44"/>
              <a:gd name="T15" fmla="*/ 13 h 156"/>
              <a:gd name="T16" fmla="*/ 18 w 44"/>
              <a:gd name="T17" fmla="*/ 9 h 156"/>
              <a:gd name="T18" fmla="*/ 19 w 44"/>
              <a:gd name="T19" fmla="*/ 8 h 156"/>
              <a:gd name="T20" fmla="*/ 22 w 44"/>
              <a:gd name="T21" fmla="*/ 16 h 156"/>
              <a:gd name="T22" fmla="*/ 20 w 44"/>
              <a:gd name="T23" fmla="*/ 19 h 156"/>
              <a:gd name="T24" fmla="*/ 22 w 44"/>
              <a:gd name="T25" fmla="*/ 1 h 156"/>
              <a:gd name="T26" fmla="*/ 18 w 44"/>
              <a:gd name="T27" fmla="*/ 6 h 156"/>
              <a:gd name="T28" fmla="*/ 17 w 44"/>
              <a:gd name="T29" fmla="*/ 6 h 156"/>
              <a:gd name="T30" fmla="*/ 12 w 44"/>
              <a:gd name="T31" fmla="*/ 11 h 156"/>
              <a:gd name="T32" fmla="*/ 14 w 44"/>
              <a:gd name="T33" fmla="*/ 23 h 156"/>
              <a:gd name="T34" fmla="*/ 7 w 44"/>
              <a:gd name="T35" fmla="*/ 34 h 156"/>
              <a:gd name="T36" fmla="*/ 7 w 44"/>
              <a:gd name="T37" fmla="*/ 56 h 156"/>
              <a:gd name="T38" fmla="*/ 4 w 44"/>
              <a:gd name="T39" fmla="*/ 70 h 156"/>
              <a:gd name="T40" fmla="*/ 2 w 44"/>
              <a:gd name="T41" fmla="*/ 88 h 156"/>
              <a:gd name="T42" fmla="*/ 5 w 44"/>
              <a:gd name="T43" fmla="*/ 94 h 156"/>
              <a:gd name="T44" fmla="*/ 10 w 44"/>
              <a:gd name="T45" fmla="*/ 81 h 156"/>
              <a:gd name="T46" fmla="*/ 11 w 44"/>
              <a:gd name="T47" fmla="*/ 82 h 156"/>
              <a:gd name="T48" fmla="*/ 12 w 44"/>
              <a:gd name="T49" fmla="*/ 104 h 156"/>
              <a:gd name="T50" fmla="*/ 10 w 44"/>
              <a:gd name="T51" fmla="*/ 117 h 156"/>
              <a:gd name="T52" fmla="*/ 7 w 44"/>
              <a:gd name="T53" fmla="*/ 127 h 156"/>
              <a:gd name="T54" fmla="*/ 9 w 44"/>
              <a:gd name="T55" fmla="*/ 135 h 156"/>
              <a:gd name="T56" fmla="*/ 11 w 44"/>
              <a:gd name="T57" fmla="*/ 142 h 156"/>
              <a:gd name="T58" fmla="*/ 10 w 44"/>
              <a:gd name="T59" fmla="*/ 151 h 156"/>
              <a:gd name="T60" fmla="*/ 16 w 44"/>
              <a:gd name="T61" fmla="*/ 156 h 156"/>
              <a:gd name="T62" fmla="*/ 20 w 44"/>
              <a:gd name="T63" fmla="*/ 153 h 156"/>
              <a:gd name="T64" fmla="*/ 22 w 44"/>
              <a:gd name="T65" fmla="*/ 151 h 156"/>
              <a:gd name="T66" fmla="*/ 24 w 44"/>
              <a:gd name="T67" fmla="*/ 151 h 156"/>
              <a:gd name="T68" fmla="*/ 30 w 44"/>
              <a:gd name="T69" fmla="*/ 152 h 156"/>
              <a:gd name="T70" fmla="*/ 38 w 44"/>
              <a:gd name="T71" fmla="*/ 150 h 156"/>
              <a:gd name="T72" fmla="*/ 33 w 44"/>
              <a:gd name="T73" fmla="*/ 147 h 156"/>
              <a:gd name="T74" fmla="*/ 23 w 44"/>
              <a:gd name="T75" fmla="*/ 140 h 156"/>
              <a:gd name="T76" fmla="*/ 24 w 44"/>
              <a:gd name="T77" fmla="*/ 133 h 156"/>
              <a:gd name="T78" fmla="*/ 27 w 44"/>
              <a:gd name="T79" fmla="*/ 125 h 156"/>
              <a:gd name="T80" fmla="*/ 28 w 44"/>
              <a:gd name="T81" fmla="*/ 117 h 156"/>
              <a:gd name="T82" fmla="*/ 31 w 44"/>
              <a:gd name="T83" fmla="*/ 108 h 156"/>
              <a:gd name="T84" fmla="*/ 37 w 44"/>
              <a:gd name="T85" fmla="*/ 91 h 156"/>
              <a:gd name="T86" fmla="*/ 39 w 44"/>
              <a:gd name="T87" fmla="*/ 91 h 156"/>
              <a:gd name="T88" fmla="*/ 43 w 44"/>
              <a:gd name="T89" fmla="*/ 86 h 156"/>
              <a:gd name="T90" fmla="*/ 43 w 44"/>
              <a:gd name="T91" fmla="*/ 84 h 156"/>
              <a:gd name="T92" fmla="*/ 43 w 44"/>
              <a:gd name="T93" fmla="*/ 75 h 156"/>
              <a:gd name="T94" fmla="*/ 41 w 44"/>
              <a:gd name="T95" fmla="*/ 57 h 156"/>
              <a:gd name="T96" fmla="*/ 40 w 44"/>
              <a:gd name="T97" fmla="*/ 38 h 156"/>
              <a:gd name="T98" fmla="*/ 34 w 44"/>
              <a:gd name="T99" fmla="*/ 26 h 156"/>
              <a:gd name="T100" fmla="*/ 34 w 44"/>
              <a:gd name="T101" fmla="*/ 25 h 156"/>
              <a:gd name="T102" fmla="*/ 33 w 44"/>
              <a:gd name="T103" fmla="*/ 23 h 156"/>
              <a:gd name="T104" fmla="*/ 34 w 44"/>
              <a:gd name="T105" fmla="*/ 21 h 156"/>
              <a:gd name="T106" fmla="*/ 36 w 44"/>
              <a:gd name="T107" fmla="*/ 21 h 156"/>
              <a:gd name="T108" fmla="*/ 38 w 44"/>
              <a:gd name="T109" fmla="*/ 18 h 156"/>
              <a:gd name="T110" fmla="*/ 38 w 44"/>
              <a:gd name="T111" fmla="*/ 16 h 156"/>
              <a:gd name="T112" fmla="*/ 39 w 44"/>
              <a:gd name="T113" fmla="*/ 14 h 156"/>
              <a:gd name="T114" fmla="*/ 39 w 44"/>
              <a:gd name="T115" fmla="*/ 12 h 156"/>
              <a:gd name="T116" fmla="*/ 37 w 44"/>
              <a:gd name="T117" fmla="*/ 4 h 156"/>
              <a:gd name="T118" fmla="*/ 31 w 44"/>
              <a:gd name="T119" fmla="*/ 0 h 156"/>
              <a:gd name="T120" fmla="*/ 29 w 44"/>
              <a:gd name="T1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" h="156">
                <a:moveTo>
                  <a:pt x="39" y="87"/>
                </a:moveTo>
                <a:cubicBezTo>
                  <a:pt x="39" y="87"/>
                  <a:pt x="39" y="86"/>
                  <a:pt x="39" y="85"/>
                </a:cubicBezTo>
                <a:cubicBezTo>
                  <a:pt x="39" y="85"/>
                  <a:pt x="39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6"/>
                  <a:pt x="40" y="86"/>
                  <a:pt x="40" y="87"/>
                </a:cubicBezTo>
                <a:cubicBezTo>
                  <a:pt x="40" y="87"/>
                  <a:pt x="39" y="87"/>
                  <a:pt x="39" y="87"/>
                </a:cubicBezTo>
                <a:moveTo>
                  <a:pt x="11" y="76"/>
                </a:moveTo>
                <a:cubicBezTo>
                  <a:pt x="11" y="75"/>
                  <a:pt x="11" y="74"/>
                  <a:pt x="10" y="74"/>
                </a:cubicBezTo>
                <a:cubicBezTo>
                  <a:pt x="11" y="74"/>
                  <a:pt x="11" y="75"/>
                  <a:pt x="11" y="75"/>
                </a:cubicBezTo>
                <a:cubicBezTo>
                  <a:pt x="11" y="76"/>
                  <a:pt x="11" y="76"/>
                  <a:pt x="11" y="76"/>
                </a:cubicBezTo>
                <a:moveTo>
                  <a:pt x="10" y="70"/>
                </a:moveTo>
                <a:cubicBezTo>
                  <a:pt x="9" y="70"/>
                  <a:pt x="9" y="69"/>
                  <a:pt x="9" y="69"/>
                </a:cubicBezTo>
                <a:cubicBezTo>
                  <a:pt x="9" y="69"/>
                  <a:pt x="9" y="70"/>
                  <a:pt x="10" y="70"/>
                </a:cubicBezTo>
                <a:moveTo>
                  <a:pt x="20" y="19"/>
                </a:moveTo>
                <a:cubicBezTo>
                  <a:pt x="20" y="19"/>
                  <a:pt x="20" y="19"/>
                  <a:pt x="20" y="17"/>
                </a:cubicBezTo>
                <a:cubicBezTo>
                  <a:pt x="19" y="15"/>
                  <a:pt x="19" y="14"/>
                  <a:pt x="17" y="13"/>
                </a:cubicBezTo>
                <a:cubicBezTo>
                  <a:pt x="16" y="11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19" y="8"/>
                  <a:pt x="19" y="8"/>
                </a:cubicBezTo>
                <a:cubicBezTo>
                  <a:pt x="19" y="8"/>
                  <a:pt x="19" y="10"/>
                  <a:pt x="19" y="12"/>
                </a:cubicBezTo>
                <a:cubicBezTo>
                  <a:pt x="20" y="14"/>
                  <a:pt x="22" y="16"/>
                  <a:pt x="22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9"/>
                  <a:pt x="20" y="19"/>
                  <a:pt x="20" y="19"/>
                </a:cubicBezTo>
                <a:moveTo>
                  <a:pt x="26" y="0"/>
                </a:moveTo>
                <a:cubicBezTo>
                  <a:pt x="24" y="0"/>
                  <a:pt x="23" y="0"/>
                  <a:pt x="22" y="1"/>
                </a:cubicBezTo>
                <a:cubicBezTo>
                  <a:pt x="20" y="3"/>
                  <a:pt x="19" y="6"/>
                  <a:pt x="19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6" y="6"/>
                </a:cubicBezTo>
                <a:cubicBezTo>
                  <a:pt x="15" y="6"/>
                  <a:pt x="12" y="7"/>
                  <a:pt x="12" y="11"/>
                </a:cubicBezTo>
                <a:cubicBezTo>
                  <a:pt x="11" y="16"/>
                  <a:pt x="11" y="18"/>
                  <a:pt x="12" y="20"/>
                </a:cubicBezTo>
                <a:cubicBezTo>
                  <a:pt x="13" y="22"/>
                  <a:pt x="14" y="23"/>
                  <a:pt x="14" y="23"/>
                </a:cubicBezTo>
                <a:cubicBezTo>
                  <a:pt x="14" y="24"/>
                  <a:pt x="12" y="25"/>
                  <a:pt x="11" y="27"/>
                </a:cubicBezTo>
                <a:cubicBezTo>
                  <a:pt x="9" y="29"/>
                  <a:pt x="8" y="30"/>
                  <a:pt x="7" y="34"/>
                </a:cubicBezTo>
                <a:cubicBezTo>
                  <a:pt x="7" y="38"/>
                  <a:pt x="8" y="46"/>
                  <a:pt x="8" y="48"/>
                </a:cubicBezTo>
                <a:cubicBezTo>
                  <a:pt x="8" y="50"/>
                  <a:pt x="7" y="54"/>
                  <a:pt x="7" y="56"/>
                </a:cubicBezTo>
                <a:cubicBezTo>
                  <a:pt x="8" y="58"/>
                  <a:pt x="8" y="60"/>
                  <a:pt x="8" y="63"/>
                </a:cubicBezTo>
                <a:cubicBezTo>
                  <a:pt x="8" y="63"/>
                  <a:pt x="5" y="67"/>
                  <a:pt x="4" y="70"/>
                </a:cubicBezTo>
                <a:cubicBezTo>
                  <a:pt x="3" y="74"/>
                  <a:pt x="0" y="78"/>
                  <a:pt x="0" y="80"/>
                </a:cubicBezTo>
                <a:cubicBezTo>
                  <a:pt x="0" y="82"/>
                  <a:pt x="1" y="84"/>
                  <a:pt x="2" y="88"/>
                </a:cubicBezTo>
                <a:cubicBezTo>
                  <a:pt x="3" y="92"/>
                  <a:pt x="4" y="94"/>
                  <a:pt x="5" y="94"/>
                </a:cubicBezTo>
                <a:cubicBezTo>
                  <a:pt x="5" y="94"/>
                  <a:pt x="5" y="94"/>
                  <a:pt x="5" y="94"/>
                </a:cubicBezTo>
                <a:cubicBezTo>
                  <a:pt x="5" y="94"/>
                  <a:pt x="8" y="93"/>
                  <a:pt x="8" y="90"/>
                </a:cubicBezTo>
                <a:cubicBezTo>
                  <a:pt x="9" y="87"/>
                  <a:pt x="10" y="83"/>
                  <a:pt x="10" y="81"/>
                </a:cubicBezTo>
                <a:cubicBezTo>
                  <a:pt x="10" y="81"/>
                  <a:pt x="10" y="80"/>
                  <a:pt x="11" y="80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83"/>
                  <a:pt x="11" y="87"/>
                  <a:pt x="12" y="93"/>
                </a:cubicBezTo>
                <a:cubicBezTo>
                  <a:pt x="12" y="98"/>
                  <a:pt x="12" y="102"/>
                  <a:pt x="12" y="104"/>
                </a:cubicBezTo>
                <a:cubicBezTo>
                  <a:pt x="12" y="106"/>
                  <a:pt x="12" y="107"/>
                  <a:pt x="11" y="109"/>
                </a:cubicBezTo>
                <a:cubicBezTo>
                  <a:pt x="10" y="111"/>
                  <a:pt x="10" y="115"/>
                  <a:pt x="10" y="117"/>
                </a:cubicBezTo>
                <a:cubicBezTo>
                  <a:pt x="9" y="120"/>
                  <a:pt x="8" y="126"/>
                  <a:pt x="8" y="126"/>
                </a:cubicBezTo>
                <a:cubicBezTo>
                  <a:pt x="8" y="126"/>
                  <a:pt x="7" y="126"/>
                  <a:pt x="7" y="127"/>
                </a:cubicBezTo>
                <a:cubicBezTo>
                  <a:pt x="7" y="128"/>
                  <a:pt x="7" y="132"/>
                  <a:pt x="7" y="133"/>
                </a:cubicBezTo>
                <a:cubicBezTo>
                  <a:pt x="7" y="134"/>
                  <a:pt x="8" y="135"/>
                  <a:pt x="9" y="135"/>
                </a:cubicBezTo>
                <a:cubicBezTo>
                  <a:pt x="9" y="135"/>
                  <a:pt x="10" y="136"/>
                  <a:pt x="10" y="136"/>
                </a:cubicBezTo>
                <a:cubicBezTo>
                  <a:pt x="10" y="136"/>
                  <a:pt x="11" y="139"/>
                  <a:pt x="11" y="142"/>
                </a:cubicBezTo>
                <a:cubicBezTo>
                  <a:pt x="12" y="145"/>
                  <a:pt x="11" y="148"/>
                  <a:pt x="11" y="148"/>
                </a:cubicBezTo>
                <a:cubicBezTo>
                  <a:pt x="11" y="149"/>
                  <a:pt x="10" y="150"/>
                  <a:pt x="10" y="151"/>
                </a:cubicBezTo>
                <a:cubicBezTo>
                  <a:pt x="10" y="153"/>
                  <a:pt x="10" y="154"/>
                  <a:pt x="12" y="155"/>
                </a:cubicBezTo>
                <a:cubicBezTo>
                  <a:pt x="14" y="156"/>
                  <a:pt x="15" y="156"/>
                  <a:pt x="16" y="156"/>
                </a:cubicBezTo>
                <a:cubicBezTo>
                  <a:pt x="17" y="156"/>
                  <a:pt x="18" y="156"/>
                  <a:pt x="18" y="156"/>
                </a:cubicBezTo>
                <a:cubicBezTo>
                  <a:pt x="19" y="156"/>
                  <a:pt x="20" y="155"/>
                  <a:pt x="20" y="153"/>
                </a:cubicBezTo>
                <a:cubicBezTo>
                  <a:pt x="19" y="152"/>
                  <a:pt x="19" y="151"/>
                  <a:pt x="19" y="151"/>
                </a:cubicBezTo>
                <a:cubicBezTo>
                  <a:pt x="19" y="151"/>
                  <a:pt x="20" y="151"/>
                  <a:pt x="22" y="151"/>
                </a:cubicBezTo>
                <a:cubicBezTo>
                  <a:pt x="22" y="151"/>
                  <a:pt x="23" y="151"/>
                  <a:pt x="23" y="151"/>
                </a:cubicBezTo>
                <a:cubicBezTo>
                  <a:pt x="23" y="151"/>
                  <a:pt x="23" y="151"/>
                  <a:pt x="24" y="151"/>
                </a:cubicBezTo>
                <a:cubicBezTo>
                  <a:pt x="25" y="151"/>
                  <a:pt x="25" y="151"/>
                  <a:pt x="26" y="151"/>
                </a:cubicBezTo>
                <a:cubicBezTo>
                  <a:pt x="27" y="151"/>
                  <a:pt x="28" y="152"/>
                  <a:pt x="30" y="152"/>
                </a:cubicBezTo>
                <a:cubicBezTo>
                  <a:pt x="30" y="152"/>
                  <a:pt x="30" y="152"/>
                  <a:pt x="31" y="152"/>
                </a:cubicBezTo>
                <a:cubicBezTo>
                  <a:pt x="35" y="151"/>
                  <a:pt x="37" y="151"/>
                  <a:pt x="38" y="150"/>
                </a:cubicBezTo>
                <a:cubicBezTo>
                  <a:pt x="38" y="149"/>
                  <a:pt x="38" y="148"/>
                  <a:pt x="36" y="148"/>
                </a:cubicBezTo>
                <a:cubicBezTo>
                  <a:pt x="35" y="148"/>
                  <a:pt x="34" y="147"/>
                  <a:pt x="33" y="147"/>
                </a:cubicBezTo>
                <a:cubicBezTo>
                  <a:pt x="32" y="147"/>
                  <a:pt x="29" y="145"/>
                  <a:pt x="28" y="145"/>
                </a:cubicBezTo>
                <a:cubicBezTo>
                  <a:pt x="27" y="145"/>
                  <a:pt x="24" y="143"/>
                  <a:pt x="23" y="140"/>
                </a:cubicBezTo>
                <a:cubicBezTo>
                  <a:pt x="23" y="137"/>
                  <a:pt x="23" y="134"/>
                  <a:pt x="23" y="134"/>
                </a:cubicBezTo>
                <a:cubicBezTo>
                  <a:pt x="23" y="134"/>
                  <a:pt x="24" y="134"/>
                  <a:pt x="24" y="133"/>
                </a:cubicBezTo>
                <a:cubicBezTo>
                  <a:pt x="25" y="132"/>
                  <a:pt x="25" y="129"/>
                  <a:pt x="25" y="128"/>
                </a:cubicBezTo>
                <a:cubicBezTo>
                  <a:pt x="26" y="127"/>
                  <a:pt x="27" y="125"/>
                  <a:pt x="27" y="125"/>
                </a:cubicBezTo>
                <a:cubicBezTo>
                  <a:pt x="27" y="124"/>
                  <a:pt x="26" y="124"/>
                  <a:pt x="26" y="124"/>
                </a:cubicBezTo>
                <a:cubicBezTo>
                  <a:pt x="26" y="124"/>
                  <a:pt x="28" y="119"/>
                  <a:pt x="28" y="117"/>
                </a:cubicBezTo>
                <a:cubicBezTo>
                  <a:pt x="29" y="115"/>
                  <a:pt x="28" y="115"/>
                  <a:pt x="29" y="113"/>
                </a:cubicBezTo>
                <a:cubicBezTo>
                  <a:pt x="30" y="111"/>
                  <a:pt x="30" y="111"/>
                  <a:pt x="31" y="108"/>
                </a:cubicBezTo>
                <a:cubicBezTo>
                  <a:pt x="32" y="106"/>
                  <a:pt x="34" y="99"/>
                  <a:pt x="35" y="95"/>
                </a:cubicBezTo>
                <a:cubicBezTo>
                  <a:pt x="37" y="92"/>
                  <a:pt x="37" y="91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1"/>
                  <a:pt x="38" y="91"/>
                  <a:pt x="39" y="91"/>
                </a:cubicBezTo>
                <a:cubicBezTo>
                  <a:pt x="39" y="90"/>
                  <a:pt x="41" y="90"/>
                  <a:pt x="41" y="89"/>
                </a:cubicBezTo>
                <a:cubicBezTo>
                  <a:pt x="42" y="88"/>
                  <a:pt x="42" y="87"/>
                  <a:pt x="43" y="86"/>
                </a:cubicBezTo>
                <a:cubicBezTo>
                  <a:pt x="43" y="85"/>
                  <a:pt x="43" y="83"/>
                  <a:pt x="43" y="83"/>
                </a:cubicBezTo>
                <a:cubicBezTo>
                  <a:pt x="43" y="83"/>
                  <a:pt x="43" y="84"/>
                  <a:pt x="43" y="84"/>
                </a:cubicBezTo>
                <a:cubicBezTo>
                  <a:pt x="43" y="84"/>
                  <a:pt x="44" y="83"/>
                  <a:pt x="44" y="83"/>
                </a:cubicBezTo>
                <a:cubicBezTo>
                  <a:pt x="44" y="82"/>
                  <a:pt x="43" y="77"/>
                  <a:pt x="43" y="75"/>
                </a:cubicBezTo>
                <a:cubicBezTo>
                  <a:pt x="42" y="72"/>
                  <a:pt x="43" y="69"/>
                  <a:pt x="42" y="66"/>
                </a:cubicBezTo>
                <a:cubicBezTo>
                  <a:pt x="42" y="63"/>
                  <a:pt x="41" y="61"/>
                  <a:pt x="41" y="57"/>
                </a:cubicBezTo>
                <a:cubicBezTo>
                  <a:pt x="41" y="53"/>
                  <a:pt x="40" y="50"/>
                  <a:pt x="40" y="46"/>
                </a:cubicBezTo>
                <a:cubicBezTo>
                  <a:pt x="40" y="43"/>
                  <a:pt x="40" y="41"/>
                  <a:pt x="40" y="38"/>
                </a:cubicBezTo>
                <a:cubicBezTo>
                  <a:pt x="39" y="36"/>
                  <a:pt x="39" y="32"/>
                  <a:pt x="38" y="29"/>
                </a:cubicBezTo>
                <a:cubicBezTo>
                  <a:pt x="37" y="28"/>
                  <a:pt x="36" y="27"/>
                  <a:pt x="34" y="26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4" y="23"/>
                  <a:pt x="33" y="23"/>
                </a:cubicBezTo>
                <a:cubicBezTo>
                  <a:pt x="33" y="22"/>
                  <a:pt x="32" y="21"/>
                  <a:pt x="32" y="21"/>
                </a:cubicBezTo>
                <a:cubicBezTo>
                  <a:pt x="32" y="21"/>
                  <a:pt x="33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5" y="21"/>
                  <a:pt x="36" y="21"/>
                </a:cubicBezTo>
                <a:cubicBezTo>
                  <a:pt x="36" y="21"/>
                  <a:pt x="37" y="21"/>
                  <a:pt x="37" y="20"/>
                </a:cubicBezTo>
                <a:cubicBezTo>
                  <a:pt x="38" y="19"/>
                  <a:pt x="37" y="19"/>
                  <a:pt x="38" y="18"/>
                </a:cubicBezTo>
                <a:cubicBezTo>
                  <a:pt x="38" y="18"/>
                  <a:pt x="38" y="17"/>
                  <a:pt x="38" y="17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4"/>
                </a:cubicBezTo>
                <a:cubicBezTo>
                  <a:pt x="40" y="13"/>
                  <a:pt x="40" y="13"/>
                  <a:pt x="39" y="12"/>
                </a:cubicBezTo>
                <a:cubicBezTo>
                  <a:pt x="39" y="10"/>
                  <a:pt x="38" y="10"/>
                  <a:pt x="38" y="8"/>
                </a:cubicBezTo>
                <a:cubicBezTo>
                  <a:pt x="38" y="7"/>
                  <a:pt x="37" y="4"/>
                  <a:pt x="37" y="4"/>
                </a:cubicBezTo>
                <a:cubicBezTo>
                  <a:pt x="37" y="4"/>
                  <a:pt x="38" y="2"/>
                  <a:pt x="36" y="1"/>
                </a:cubicBezTo>
                <a:cubicBezTo>
                  <a:pt x="35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30" y="0"/>
                  <a:pt x="29" y="0"/>
                  <a:pt x="29" y="0"/>
                </a:cubicBezTo>
                <a:cubicBezTo>
                  <a:pt x="29" y="0"/>
                  <a:pt x="28" y="0"/>
                  <a:pt x="26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70126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8515773" y="3625387"/>
            <a:ext cx="391592" cy="875176"/>
          </a:xfrm>
          <a:custGeom>
            <a:avLst/>
            <a:gdLst>
              <a:gd name="T0" fmla="*/ 260 w 460"/>
              <a:gd name="T1" fmla="*/ 67 h 1032"/>
              <a:gd name="T2" fmla="*/ 263 w 460"/>
              <a:gd name="T3" fmla="*/ 61 h 1032"/>
              <a:gd name="T4" fmla="*/ 263 w 460"/>
              <a:gd name="T5" fmla="*/ 58 h 1032"/>
              <a:gd name="T6" fmla="*/ 265 w 460"/>
              <a:gd name="T7" fmla="*/ 57 h 1032"/>
              <a:gd name="T8" fmla="*/ 266 w 460"/>
              <a:gd name="T9" fmla="*/ 52 h 1032"/>
              <a:gd name="T10" fmla="*/ 266 w 460"/>
              <a:gd name="T11" fmla="*/ 51 h 1032"/>
              <a:gd name="T12" fmla="*/ 267 w 460"/>
              <a:gd name="T13" fmla="*/ 53 h 1032"/>
              <a:gd name="T14" fmla="*/ 266 w 460"/>
              <a:gd name="T15" fmla="*/ 50 h 1032"/>
              <a:gd name="T16" fmla="*/ 266 w 460"/>
              <a:gd name="T17" fmla="*/ 50 h 1032"/>
              <a:gd name="T18" fmla="*/ 263 w 460"/>
              <a:gd name="T19" fmla="*/ 47 h 1032"/>
              <a:gd name="T20" fmla="*/ 263 w 460"/>
              <a:gd name="T21" fmla="*/ 46 h 1032"/>
              <a:gd name="T22" fmla="*/ 262 w 460"/>
              <a:gd name="T23" fmla="*/ 46 h 1032"/>
              <a:gd name="T24" fmla="*/ 262 w 460"/>
              <a:gd name="T25" fmla="*/ 62 h 1032"/>
              <a:gd name="T26" fmla="*/ 262 w 460"/>
              <a:gd name="T27" fmla="*/ 50 h 1032"/>
              <a:gd name="T28" fmla="*/ 262 w 460"/>
              <a:gd name="T29" fmla="*/ 53 h 1032"/>
              <a:gd name="T30" fmla="*/ 263 w 460"/>
              <a:gd name="T31" fmla="*/ 56 h 1032"/>
              <a:gd name="T32" fmla="*/ 263 w 460"/>
              <a:gd name="T33" fmla="*/ 50 h 1032"/>
              <a:gd name="T34" fmla="*/ 263 w 460"/>
              <a:gd name="T35" fmla="*/ 47 h 1032"/>
              <a:gd name="T36" fmla="*/ 261 w 460"/>
              <a:gd name="T37" fmla="*/ 46 h 1032"/>
              <a:gd name="T38" fmla="*/ 263 w 460"/>
              <a:gd name="T39" fmla="*/ 48 h 1032"/>
              <a:gd name="T40" fmla="*/ 264 w 460"/>
              <a:gd name="T41" fmla="*/ 49 h 1032"/>
              <a:gd name="T42" fmla="*/ 263 w 460"/>
              <a:gd name="T43" fmla="*/ 52 h 1032"/>
              <a:gd name="T44" fmla="*/ 260 w 460"/>
              <a:gd name="T45" fmla="*/ 44 h 1032"/>
              <a:gd name="T46" fmla="*/ 260 w 460"/>
              <a:gd name="T47" fmla="*/ 46 h 1032"/>
              <a:gd name="T48" fmla="*/ 260 w 460"/>
              <a:gd name="T49" fmla="*/ 44 h 1032"/>
              <a:gd name="T50" fmla="*/ 259 w 460"/>
              <a:gd name="T51" fmla="*/ 39 h 1032"/>
              <a:gd name="T52" fmla="*/ 259 w 460"/>
              <a:gd name="T53" fmla="*/ 44 h 1032"/>
              <a:gd name="T54" fmla="*/ 257 w 460"/>
              <a:gd name="T55" fmla="*/ 37 h 1032"/>
              <a:gd name="T56" fmla="*/ 256 w 460"/>
              <a:gd name="T57" fmla="*/ 38 h 1032"/>
              <a:gd name="T58" fmla="*/ 249 w 460"/>
              <a:gd name="T59" fmla="*/ 26 h 1032"/>
              <a:gd name="T60" fmla="*/ 236 w 460"/>
              <a:gd name="T61" fmla="*/ 11 h 1032"/>
              <a:gd name="T62" fmla="*/ 212 w 460"/>
              <a:gd name="T63" fmla="*/ 2 h 1032"/>
              <a:gd name="T64" fmla="*/ 201 w 460"/>
              <a:gd name="T65" fmla="*/ 1 h 1032"/>
              <a:gd name="T66" fmla="*/ 193 w 460"/>
              <a:gd name="T67" fmla="*/ 2 h 1032"/>
              <a:gd name="T68" fmla="*/ 180 w 460"/>
              <a:gd name="T69" fmla="*/ 10 h 1032"/>
              <a:gd name="T70" fmla="*/ 161 w 460"/>
              <a:gd name="T71" fmla="*/ 37 h 1032"/>
              <a:gd name="T72" fmla="*/ 156 w 460"/>
              <a:gd name="T73" fmla="*/ 60 h 1032"/>
              <a:gd name="T74" fmla="*/ 258 w 460"/>
              <a:gd name="T75" fmla="*/ 42 h 1032"/>
              <a:gd name="T76" fmla="*/ 259 w 460"/>
              <a:gd name="T77" fmla="*/ 44 h 1032"/>
              <a:gd name="T78" fmla="*/ 151 w 460"/>
              <a:gd name="T79" fmla="*/ 112 h 1032"/>
              <a:gd name="T80" fmla="*/ 157 w 460"/>
              <a:gd name="T81" fmla="*/ 50 h 1032"/>
              <a:gd name="T82" fmla="*/ 161 w 460"/>
              <a:gd name="T83" fmla="*/ 37 h 1032"/>
              <a:gd name="T84" fmla="*/ 167 w 460"/>
              <a:gd name="T85" fmla="*/ 25 h 1032"/>
              <a:gd name="T86" fmla="*/ 177 w 460"/>
              <a:gd name="T87" fmla="*/ 13 h 1032"/>
              <a:gd name="T88" fmla="*/ 186 w 460"/>
              <a:gd name="T89" fmla="*/ 5 h 1032"/>
              <a:gd name="T90" fmla="*/ 210 w 460"/>
              <a:gd name="T91" fmla="*/ 1 h 1032"/>
              <a:gd name="T92" fmla="*/ 224 w 460"/>
              <a:gd name="T93" fmla="*/ 4 h 1032"/>
              <a:gd name="T94" fmla="*/ 245 w 460"/>
              <a:gd name="T95" fmla="*/ 19 h 1032"/>
              <a:gd name="T96" fmla="*/ 255 w 460"/>
              <a:gd name="T97" fmla="*/ 34 h 1032"/>
              <a:gd name="T98" fmla="*/ 258 w 460"/>
              <a:gd name="T99" fmla="*/ 35 h 1032"/>
              <a:gd name="T100" fmla="*/ 261 w 460"/>
              <a:gd name="T101" fmla="*/ 44 h 1032"/>
              <a:gd name="T102" fmla="*/ 264 w 460"/>
              <a:gd name="T103" fmla="*/ 45 h 1032"/>
              <a:gd name="T104" fmla="*/ 267 w 460"/>
              <a:gd name="T105" fmla="*/ 53 h 1032"/>
              <a:gd name="T106" fmla="*/ 266 w 460"/>
              <a:gd name="T107" fmla="*/ 58 h 1032"/>
              <a:gd name="T108" fmla="*/ 288 w 460"/>
              <a:gd name="T109" fmla="*/ 167 h 1032"/>
              <a:gd name="T110" fmla="*/ 458 w 460"/>
              <a:gd name="T111" fmla="*/ 389 h 1032"/>
              <a:gd name="T112" fmla="*/ 309 w 460"/>
              <a:gd name="T113" fmla="*/ 449 h 1032"/>
              <a:gd name="T114" fmla="*/ 305 w 460"/>
              <a:gd name="T115" fmla="*/ 1014 h 1032"/>
              <a:gd name="T116" fmla="*/ 174 w 460"/>
              <a:gd name="T117" fmla="*/ 704 h 1032"/>
              <a:gd name="T118" fmla="*/ 87 w 460"/>
              <a:gd name="T119" fmla="*/ 997 h 1032"/>
              <a:gd name="T120" fmla="*/ 70 w 460"/>
              <a:gd name="T121" fmla="*/ 413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0" h="1032">
                <a:moveTo>
                  <a:pt x="281" y="386"/>
                </a:moveTo>
                <a:cubicBezTo>
                  <a:pt x="279" y="382"/>
                  <a:pt x="277" y="378"/>
                  <a:pt x="274" y="375"/>
                </a:cubicBezTo>
                <a:cubicBezTo>
                  <a:pt x="270" y="372"/>
                  <a:pt x="268" y="368"/>
                  <a:pt x="267" y="364"/>
                </a:cubicBezTo>
                <a:cubicBezTo>
                  <a:pt x="266" y="363"/>
                  <a:pt x="264" y="361"/>
                  <a:pt x="263" y="359"/>
                </a:cubicBezTo>
                <a:cubicBezTo>
                  <a:pt x="264" y="363"/>
                  <a:pt x="264" y="367"/>
                  <a:pt x="266" y="371"/>
                </a:cubicBezTo>
                <a:cubicBezTo>
                  <a:pt x="267" y="374"/>
                  <a:pt x="267" y="378"/>
                  <a:pt x="267" y="382"/>
                </a:cubicBezTo>
                <a:cubicBezTo>
                  <a:pt x="268" y="383"/>
                  <a:pt x="268" y="384"/>
                  <a:pt x="268" y="385"/>
                </a:cubicBezTo>
                <a:cubicBezTo>
                  <a:pt x="269" y="386"/>
                  <a:pt x="270" y="388"/>
                  <a:pt x="270" y="391"/>
                </a:cubicBezTo>
                <a:cubicBezTo>
                  <a:pt x="270" y="393"/>
                  <a:pt x="271" y="397"/>
                  <a:pt x="272" y="403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285" y="392"/>
                  <a:pt x="283" y="389"/>
                  <a:pt x="281" y="386"/>
                </a:cubicBezTo>
                <a:moveTo>
                  <a:pt x="258" y="69"/>
                </a:moveTo>
                <a:cubicBezTo>
                  <a:pt x="258" y="69"/>
                  <a:pt x="258" y="69"/>
                  <a:pt x="258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8" y="69"/>
                  <a:pt x="258" y="69"/>
                  <a:pt x="258" y="69"/>
                </a:cubicBezTo>
                <a:moveTo>
                  <a:pt x="260" y="67"/>
                </a:moveTo>
                <a:cubicBezTo>
                  <a:pt x="260" y="67"/>
                  <a:pt x="260" y="66"/>
                  <a:pt x="259" y="65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259" y="65"/>
                  <a:pt x="259" y="66"/>
                  <a:pt x="259" y="66"/>
                </a:cubicBezTo>
                <a:cubicBezTo>
                  <a:pt x="259" y="66"/>
                  <a:pt x="259" y="67"/>
                  <a:pt x="259" y="68"/>
                </a:cubicBezTo>
                <a:cubicBezTo>
                  <a:pt x="259" y="68"/>
                  <a:pt x="259" y="68"/>
                  <a:pt x="259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9" y="69"/>
                  <a:pt x="259" y="68"/>
                  <a:pt x="260" y="67"/>
                </a:cubicBezTo>
                <a:moveTo>
                  <a:pt x="260" y="64"/>
                </a:move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59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moveTo>
                  <a:pt x="262" y="63"/>
                </a:moveTo>
                <a:cubicBezTo>
                  <a:pt x="262" y="63"/>
                  <a:pt x="262" y="63"/>
                  <a:pt x="262" y="63"/>
                </a:cubicBezTo>
                <a:cubicBezTo>
                  <a:pt x="262" y="63"/>
                  <a:pt x="262" y="63"/>
                  <a:pt x="261" y="63"/>
                </a:cubicBezTo>
                <a:cubicBezTo>
                  <a:pt x="261" y="63"/>
                  <a:pt x="261" y="64"/>
                  <a:pt x="261" y="64"/>
                </a:cubicBezTo>
                <a:cubicBezTo>
                  <a:pt x="261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1" y="64"/>
                  <a:pt x="261" y="64"/>
                  <a:pt x="262" y="63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2"/>
                  <a:pt x="262" y="62"/>
                  <a:pt x="262" y="63"/>
                </a:cubicBezTo>
                <a:cubicBezTo>
                  <a:pt x="262" y="63"/>
                  <a:pt x="262" y="62"/>
                  <a:pt x="262" y="62"/>
                </a:cubicBezTo>
                <a:cubicBezTo>
                  <a:pt x="262" y="62"/>
                  <a:pt x="263" y="62"/>
                  <a:pt x="263" y="61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1"/>
                  <a:pt x="262" y="61"/>
                  <a:pt x="262" y="61"/>
                </a:cubicBezTo>
                <a:cubicBezTo>
                  <a:pt x="262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moveTo>
                  <a:pt x="262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8"/>
                  <a:pt x="263" y="59"/>
                  <a:pt x="262" y="59"/>
                </a:cubicBezTo>
                <a:cubicBezTo>
                  <a:pt x="263" y="60"/>
                  <a:pt x="262" y="61"/>
                  <a:pt x="262" y="61"/>
                </a:cubicBezTo>
                <a:cubicBezTo>
                  <a:pt x="263" y="61"/>
                  <a:pt x="263" y="61"/>
                  <a:pt x="263" y="60"/>
                </a:cubicBezTo>
                <a:cubicBezTo>
                  <a:pt x="263" y="59"/>
                  <a:pt x="263" y="59"/>
                  <a:pt x="262" y="58"/>
                </a:cubicBezTo>
                <a:moveTo>
                  <a:pt x="263" y="61"/>
                </a:move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3" y="61"/>
                  <a:pt x="263" y="61"/>
                  <a:pt x="263" y="61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58"/>
                </a:moveTo>
                <a:cubicBezTo>
                  <a:pt x="263" y="58"/>
                  <a:pt x="264" y="58"/>
                  <a:pt x="264" y="58"/>
                </a:cubicBezTo>
                <a:cubicBezTo>
                  <a:pt x="264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moveTo>
                  <a:pt x="264" y="59"/>
                </a:move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3" y="58"/>
                </a:cubicBezTo>
                <a:cubicBezTo>
                  <a:pt x="264" y="58"/>
                  <a:pt x="264" y="58"/>
                  <a:pt x="264" y="59"/>
                </a:cubicBezTo>
                <a:moveTo>
                  <a:pt x="264" y="60"/>
                </a:moveTo>
                <a:cubicBezTo>
                  <a:pt x="264" y="60"/>
                  <a:pt x="264" y="60"/>
                  <a:pt x="264" y="59"/>
                </a:cubicBezTo>
                <a:cubicBezTo>
                  <a:pt x="264" y="59"/>
                  <a:pt x="264" y="60"/>
                  <a:pt x="264" y="60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59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60"/>
                  <a:pt x="264" y="60"/>
                  <a:pt x="264" y="60"/>
                </a:cubicBezTo>
                <a:cubicBezTo>
                  <a:pt x="264" y="60"/>
                  <a:pt x="264" y="60"/>
                  <a:pt x="264" y="60"/>
                </a:cubicBezTo>
                <a:moveTo>
                  <a:pt x="265" y="57"/>
                </a:moveTo>
                <a:cubicBezTo>
                  <a:pt x="265" y="57"/>
                  <a:pt x="265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5" y="57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moveTo>
                  <a:pt x="265" y="57"/>
                </a:moveTo>
                <a:cubicBezTo>
                  <a:pt x="265" y="57"/>
                  <a:pt x="265" y="57"/>
                  <a:pt x="265" y="57"/>
                </a:cubicBezTo>
                <a:cubicBezTo>
                  <a:pt x="265" y="57"/>
                  <a:pt x="265" y="56"/>
                  <a:pt x="265" y="56"/>
                </a:cubicBezTo>
                <a:cubicBezTo>
                  <a:pt x="265" y="56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7"/>
                  <a:pt x="265" y="57"/>
                </a:cubicBezTo>
                <a:cubicBezTo>
                  <a:pt x="265" y="57"/>
                  <a:pt x="265" y="57"/>
                  <a:pt x="265" y="58"/>
                </a:cubicBezTo>
                <a:close/>
                <a:moveTo>
                  <a:pt x="264" y="58"/>
                </a:moveTo>
                <a:cubicBezTo>
                  <a:pt x="264" y="58"/>
                  <a:pt x="264" y="59"/>
                  <a:pt x="264" y="59"/>
                </a:cubicBezTo>
                <a:cubicBezTo>
                  <a:pt x="264" y="59"/>
                  <a:pt x="264" y="59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moveTo>
                  <a:pt x="264" y="54"/>
                </a:move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5"/>
                  <a:pt x="264" y="55"/>
                </a:cubicBezTo>
                <a:cubicBezTo>
                  <a:pt x="264" y="55"/>
                  <a:pt x="264" y="55"/>
                  <a:pt x="264" y="55"/>
                </a:cubicBezTo>
                <a:cubicBezTo>
                  <a:pt x="264" y="55"/>
                  <a:pt x="264" y="54"/>
                  <a:pt x="264" y="54"/>
                </a:cubicBezTo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moveTo>
                  <a:pt x="266" y="53"/>
                </a:moveTo>
                <a:cubicBezTo>
                  <a:pt x="266" y="53"/>
                  <a:pt x="266" y="53"/>
                  <a:pt x="266" y="52"/>
                </a:cubicBezTo>
                <a:cubicBezTo>
                  <a:pt x="266" y="52"/>
                  <a:pt x="266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3"/>
                  <a:pt x="265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5" y="53"/>
                  <a:pt x="265" y="53"/>
                  <a:pt x="266" y="53"/>
                </a:cubicBezTo>
                <a:moveTo>
                  <a:pt x="265" y="53"/>
                </a:move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moveTo>
                  <a:pt x="267" y="53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7" y="53"/>
                </a:cubicBezTo>
                <a:moveTo>
                  <a:pt x="266" y="52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2"/>
                </a:cubicBezTo>
                <a:moveTo>
                  <a:pt x="267" y="53"/>
                </a:moveTo>
                <a:cubicBezTo>
                  <a:pt x="267" y="53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6" y="52"/>
                  <a:pt x="266" y="51"/>
                  <a:pt x="266" y="51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2"/>
                  <a:pt x="266" y="52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6" y="52"/>
                  <a:pt x="266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moveTo>
                  <a:pt x="267" y="52"/>
                </a:move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8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7" y="51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moveTo>
                  <a:pt x="267" y="53"/>
                </a:moveTo>
                <a:cubicBezTo>
                  <a:pt x="267" y="53"/>
                  <a:pt x="267" y="53"/>
                  <a:pt x="267" y="53"/>
                </a:cubicBezTo>
                <a:cubicBezTo>
                  <a:pt x="267" y="52"/>
                  <a:pt x="267" y="52"/>
                  <a:pt x="267" y="52"/>
                </a:cubicBezTo>
                <a:lnTo>
                  <a:pt x="267" y="53"/>
                </a:lnTo>
                <a:close/>
                <a:moveTo>
                  <a:pt x="268" y="52"/>
                </a:move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8" y="52"/>
                </a:move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6" y="50"/>
                </a:move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8"/>
                  <a:pt x="265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1"/>
                  <a:pt x="267" y="51"/>
                </a:cubicBezTo>
                <a:cubicBezTo>
                  <a:pt x="267" y="50"/>
                  <a:pt x="266" y="50"/>
                  <a:pt x="266" y="50"/>
                </a:cubicBezTo>
                <a:moveTo>
                  <a:pt x="264" y="49"/>
                </a:moveTo>
                <a:cubicBezTo>
                  <a:pt x="264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6" y="51"/>
                </a:move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1"/>
                  <a:pt x="266" y="51"/>
                </a:cubicBezTo>
                <a:moveTo>
                  <a:pt x="266" y="51"/>
                </a:move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5" y="51"/>
                </a:cubicBezTo>
                <a:cubicBezTo>
                  <a:pt x="266" y="51"/>
                  <a:pt x="266" y="51"/>
                  <a:pt x="266" y="51"/>
                </a:cubicBezTo>
                <a:close/>
                <a:moveTo>
                  <a:pt x="266" y="50"/>
                </a:move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50"/>
                  <a:pt x="265" y="50"/>
                </a:cubicBezTo>
                <a:cubicBezTo>
                  <a:pt x="265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moveTo>
                  <a:pt x="266" y="51"/>
                </a:moveTo>
                <a:cubicBezTo>
                  <a:pt x="266" y="51"/>
                  <a:pt x="266" y="51"/>
                  <a:pt x="267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6" y="51"/>
                  <a:pt x="266" y="51"/>
                  <a:pt x="266" y="51"/>
                </a:cubicBezTo>
                <a:moveTo>
                  <a:pt x="267" y="51"/>
                </a:moveTo>
                <a:cubicBezTo>
                  <a:pt x="267" y="51"/>
                  <a:pt x="266" y="51"/>
                  <a:pt x="266" y="51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7" y="51"/>
                </a:cubicBezTo>
                <a:moveTo>
                  <a:pt x="264" y="49"/>
                </a:move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4" y="47"/>
                  <a:pt x="264" y="47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7"/>
                  <a:pt x="264" y="47"/>
                  <a:pt x="263" y="47"/>
                </a:cubicBezTo>
                <a:moveTo>
                  <a:pt x="264" y="45"/>
                </a:moveTo>
                <a:cubicBezTo>
                  <a:pt x="264" y="46"/>
                  <a:pt x="264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4" y="46"/>
                  <a:pt x="264" y="46"/>
                  <a:pt x="264" y="45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7"/>
                  <a:pt x="263" y="47"/>
                  <a:pt x="263" y="47"/>
                </a:cubicBezTo>
                <a:close/>
                <a:moveTo>
                  <a:pt x="263" y="46"/>
                </a:move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7"/>
                  <a:pt x="263" y="47"/>
                </a:cubicBezTo>
                <a:cubicBezTo>
                  <a:pt x="263" y="46"/>
                  <a:pt x="263" y="46"/>
                  <a:pt x="263" y="46"/>
                </a:cubicBezTo>
                <a:moveTo>
                  <a:pt x="263" y="47"/>
                </a:moveTo>
                <a:cubicBezTo>
                  <a:pt x="263" y="47"/>
                  <a:pt x="263" y="47"/>
                  <a:pt x="262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2" y="46"/>
                  <a:pt x="262" y="46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moveTo>
                  <a:pt x="262" y="45"/>
                </a:move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cubicBezTo>
                  <a:pt x="262" y="46"/>
                  <a:pt x="261" y="46"/>
                  <a:pt x="261" y="46"/>
                </a:cubicBezTo>
                <a:moveTo>
                  <a:pt x="261" y="47"/>
                </a:move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63"/>
                </a:moveTo>
                <a:cubicBezTo>
                  <a:pt x="261" y="63"/>
                  <a:pt x="261" y="63"/>
                  <a:pt x="261" y="63"/>
                </a:cubicBezTo>
                <a:cubicBezTo>
                  <a:pt x="261" y="63"/>
                  <a:pt x="262" y="62"/>
                  <a:pt x="262" y="62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2" y="62"/>
                  <a:pt x="262" y="62"/>
                  <a:pt x="261" y="63"/>
                </a:cubicBezTo>
                <a:moveTo>
                  <a:pt x="262" y="50"/>
                </a:move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50"/>
                  <a:pt x="262" y="50"/>
                </a:cubicBezTo>
                <a:moveTo>
                  <a:pt x="262" y="52"/>
                </a:moveTo>
                <a:cubicBezTo>
                  <a:pt x="262" y="52"/>
                  <a:pt x="262" y="52"/>
                  <a:pt x="262" y="51"/>
                </a:cubicBezTo>
                <a:cubicBezTo>
                  <a:pt x="262" y="51"/>
                  <a:pt x="262" y="51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lose/>
                <a:moveTo>
                  <a:pt x="262" y="53"/>
                </a:move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lose/>
                <a:moveTo>
                  <a:pt x="262" y="50"/>
                </a:move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0"/>
                </a:cubicBezTo>
                <a:moveTo>
                  <a:pt x="262" y="50"/>
                </a:move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2" y="49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2"/>
                  <a:pt x="262" y="52"/>
                  <a:pt x="263" y="52"/>
                </a:cubicBezTo>
                <a:moveTo>
                  <a:pt x="263" y="54"/>
                </a:moveTo>
                <a:cubicBezTo>
                  <a:pt x="263" y="54"/>
                  <a:pt x="263" y="54"/>
                  <a:pt x="263" y="54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3" y="54"/>
                  <a:pt x="263" y="54"/>
                  <a:pt x="263" y="54"/>
                </a:cubicBezTo>
                <a:moveTo>
                  <a:pt x="263" y="59"/>
                </a:moveTo>
                <a:cubicBezTo>
                  <a:pt x="263" y="59"/>
                  <a:pt x="263" y="59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9"/>
                  <a:pt x="263" y="59"/>
                </a:cubicBezTo>
                <a:cubicBezTo>
                  <a:pt x="263" y="59"/>
                  <a:pt x="263" y="59"/>
                  <a:pt x="263" y="59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59"/>
                  <a:pt x="263" y="59"/>
                  <a:pt x="263" y="59"/>
                </a:cubicBezTo>
                <a:cubicBezTo>
                  <a:pt x="263" y="59"/>
                  <a:pt x="263" y="60"/>
                  <a:pt x="263" y="60"/>
                </a:cubicBezTo>
                <a:moveTo>
                  <a:pt x="263" y="57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moveTo>
                  <a:pt x="263" y="56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moveTo>
                  <a:pt x="263" y="52"/>
                </a:move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4" y="53"/>
                </a:cubicBezTo>
                <a:cubicBezTo>
                  <a:pt x="263" y="53"/>
                  <a:pt x="263" y="53"/>
                  <a:pt x="263" y="52"/>
                </a:cubicBezTo>
                <a:moveTo>
                  <a:pt x="263" y="51"/>
                </a:moveTo>
                <a:cubicBezTo>
                  <a:pt x="263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4" y="51"/>
                  <a:pt x="264" y="51"/>
                  <a:pt x="263" y="51"/>
                </a:cubicBezTo>
                <a:moveTo>
                  <a:pt x="264" y="50"/>
                </a:moveTo>
                <a:cubicBezTo>
                  <a:pt x="264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lnTo>
                  <a:pt x="264" y="50"/>
                </a:lnTo>
                <a:close/>
                <a:moveTo>
                  <a:pt x="265" y="50"/>
                </a:moveTo>
                <a:cubicBezTo>
                  <a:pt x="264" y="50"/>
                  <a:pt x="264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0"/>
                  <a:pt x="264" y="50"/>
                  <a:pt x="265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4" y="52"/>
                </a:cubicBezTo>
                <a:cubicBezTo>
                  <a:pt x="264" y="52"/>
                  <a:pt x="264" y="52"/>
                  <a:pt x="264" y="51"/>
                </a:cubicBezTo>
                <a:cubicBezTo>
                  <a:pt x="264" y="51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8"/>
                  <a:pt x="263" y="48"/>
                  <a:pt x="263" y="48"/>
                </a:cubicBezTo>
                <a:close/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lose/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moveTo>
                  <a:pt x="261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1" y="47"/>
                  <a:pt x="261" y="47"/>
                  <a:pt x="261" y="47"/>
                </a:cubicBezTo>
                <a:close/>
                <a:moveTo>
                  <a:pt x="262" y="48"/>
                </a:moveTo>
                <a:cubicBezTo>
                  <a:pt x="261" y="48"/>
                  <a:pt x="261" y="48"/>
                  <a:pt x="261" y="48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8"/>
                </a:cubicBezTo>
                <a:close/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moveTo>
                  <a:pt x="263" y="49"/>
                </a:move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3" y="49"/>
                  <a:pt x="263" y="49"/>
                </a:cubicBezTo>
                <a:moveTo>
                  <a:pt x="264" y="48"/>
                </a:move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lose/>
                <a:moveTo>
                  <a:pt x="264" y="49"/>
                </a:moveTo>
                <a:cubicBezTo>
                  <a:pt x="264" y="50"/>
                  <a:pt x="263" y="50"/>
                  <a:pt x="263" y="50"/>
                </a:cubicBezTo>
                <a:cubicBezTo>
                  <a:pt x="263" y="50"/>
                  <a:pt x="264" y="50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4" y="50"/>
                  <a:pt x="264" y="50"/>
                  <a:pt x="264" y="50"/>
                </a:cubicBezTo>
                <a:cubicBezTo>
                  <a:pt x="264" y="50"/>
                  <a:pt x="264" y="50"/>
                  <a:pt x="264" y="49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1"/>
                  <a:pt x="264" y="51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5" y="52"/>
                  <a:pt x="265" y="52"/>
                </a:cubicBezTo>
                <a:moveTo>
                  <a:pt x="264" y="57"/>
                </a:move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moveTo>
                  <a:pt x="264" y="55"/>
                </a:moveTo>
                <a:cubicBezTo>
                  <a:pt x="264" y="54"/>
                  <a:pt x="263" y="54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5"/>
                  <a:pt x="264" y="55"/>
                  <a:pt x="264" y="55"/>
                </a:cubicBezTo>
                <a:moveTo>
                  <a:pt x="262" y="44"/>
                </a:moveTo>
                <a:cubicBezTo>
                  <a:pt x="262" y="44"/>
                  <a:pt x="261" y="44"/>
                  <a:pt x="261" y="44"/>
                </a:cubicBezTo>
                <a:cubicBezTo>
                  <a:pt x="261" y="44"/>
                  <a:pt x="260" y="44"/>
                  <a:pt x="26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44"/>
                  <a:pt x="261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1" y="44"/>
                  <a:pt x="261" y="44"/>
                  <a:pt x="261" y="45"/>
                </a:cubicBezTo>
                <a:cubicBezTo>
                  <a:pt x="262" y="44"/>
                  <a:pt x="262" y="44"/>
                  <a:pt x="262" y="44"/>
                </a:cubicBezTo>
                <a:moveTo>
                  <a:pt x="261" y="45"/>
                </a:moveTo>
                <a:cubicBezTo>
                  <a:pt x="261" y="45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1" y="45"/>
                  <a:pt x="261" y="45"/>
                </a:cubicBezTo>
                <a:moveTo>
                  <a:pt x="260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61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0" y="46"/>
                  <a:pt x="260" y="46"/>
                </a:cubicBezTo>
                <a:cubicBezTo>
                  <a:pt x="260" y="46"/>
                  <a:pt x="260" y="46"/>
                  <a:pt x="261" y="46"/>
                </a:cubicBezTo>
                <a:moveTo>
                  <a:pt x="261" y="47"/>
                </a:moveTo>
                <a:cubicBezTo>
                  <a:pt x="261" y="46"/>
                  <a:pt x="261" y="46"/>
                  <a:pt x="260" y="46"/>
                </a:cubicBezTo>
                <a:cubicBezTo>
                  <a:pt x="260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7"/>
                </a:cubicBezTo>
                <a:moveTo>
                  <a:pt x="261" y="47"/>
                </a:moveTo>
                <a:cubicBezTo>
                  <a:pt x="260" y="47"/>
                  <a:pt x="260" y="47"/>
                  <a:pt x="260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42"/>
                </a:moveTo>
                <a:cubicBezTo>
                  <a:pt x="261" y="42"/>
                  <a:pt x="261" y="42"/>
                  <a:pt x="261" y="42"/>
                </a:cubicBezTo>
                <a:cubicBezTo>
                  <a:pt x="260" y="42"/>
                  <a:pt x="260" y="42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1" y="43"/>
                  <a:pt x="261" y="42"/>
                </a:cubicBezTo>
                <a:moveTo>
                  <a:pt x="260" y="43"/>
                </a:moveTo>
                <a:cubicBezTo>
                  <a:pt x="260" y="43"/>
                  <a:pt x="260" y="43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3"/>
                  <a:pt x="260" y="43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59" y="43"/>
                  <a:pt x="259" y="43"/>
                </a:cubicBezTo>
                <a:moveTo>
                  <a:pt x="260" y="38"/>
                </a:moveTo>
                <a:cubicBezTo>
                  <a:pt x="260" y="39"/>
                  <a:pt x="260" y="39"/>
                  <a:pt x="259" y="40"/>
                </a:cubicBezTo>
                <a:cubicBezTo>
                  <a:pt x="259" y="40"/>
                  <a:pt x="259" y="40"/>
                  <a:pt x="260" y="40"/>
                </a:cubicBezTo>
                <a:cubicBezTo>
                  <a:pt x="260" y="40"/>
                  <a:pt x="260" y="39"/>
                  <a:pt x="260" y="38"/>
                </a:cubicBezTo>
                <a:moveTo>
                  <a:pt x="259" y="40"/>
                </a:moveTo>
                <a:cubicBezTo>
                  <a:pt x="259" y="40"/>
                  <a:pt x="259" y="40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0"/>
                  <a:pt x="259" y="40"/>
                  <a:pt x="259" y="40"/>
                </a:cubicBezTo>
                <a:moveTo>
                  <a:pt x="259" y="39"/>
                </a:move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8"/>
                </a:cubicBezTo>
                <a:cubicBezTo>
                  <a:pt x="259" y="39"/>
                  <a:pt x="259" y="39"/>
                  <a:pt x="259" y="39"/>
                </a:cubicBezTo>
                <a:moveTo>
                  <a:pt x="258" y="40"/>
                </a:moveTo>
                <a:cubicBezTo>
                  <a:pt x="258" y="40"/>
                  <a:pt x="258" y="41"/>
                  <a:pt x="258" y="41"/>
                </a:cubicBezTo>
                <a:cubicBezTo>
                  <a:pt x="258" y="41"/>
                  <a:pt x="258" y="41"/>
                  <a:pt x="258" y="41"/>
                </a:cubicBezTo>
                <a:cubicBezTo>
                  <a:pt x="258" y="41"/>
                  <a:pt x="259" y="41"/>
                  <a:pt x="259" y="40"/>
                </a:cubicBezTo>
                <a:cubicBezTo>
                  <a:pt x="259" y="40"/>
                  <a:pt x="259" y="40"/>
                  <a:pt x="259" y="40"/>
                </a:cubicBezTo>
                <a:cubicBezTo>
                  <a:pt x="259" y="40"/>
                  <a:pt x="259" y="40"/>
                  <a:pt x="258" y="40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moveTo>
                  <a:pt x="260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moveTo>
                  <a:pt x="260" y="45"/>
                </a:moveTo>
                <a:cubicBezTo>
                  <a:pt x="259" y="45"/>
                  <a:pt x="259" y="45"/>
                  <a:pt x="259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59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258" y="42"/>
                </a:move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3"/>
                  <a:pt x="258" y="43"/>
                  <a:pt x="259" y="43"/>
                </a:cubicBezTo>
                <a:cubicBezTo>
                  <a:pt x="259" y="43"/>
                  <a:pt x="259" y="43"/>
                  <a:pt x="259" y="42"/>
                </a:cubicBezTo>
                <a:cubicBezTo>
                  <a:pt x="259" y="42"/>
                  <a:pt x="259" y="42"/>
                  <a:pt x="259" y="42"/>
                </a:cubicBezTo>
                <a:cubicBezTo>
                  <a:pt x="259" y="42"/>
                  <a:pt x="258" y="42"/>
                  <a:pt x="258" y="42"/>
                </a:cubicBezTo>
                <a:moveTo>
                  <a:pt x="257" y="41"/>
                </a:moveTo>
                <a:cubicBezTo>
                  <a:pt x="257" y="41"/>
                  <a:pt x="257" y="41"/>
                  <a:pt x="257" y="42"/>
                </a:cubicBezTo>
                <a:cubicBezTo>
                  <a:pt x="257" y="42"/>
                  <a:pt x="257" y="41"/>
                  <a:pt x="258" y="41"/>
                </a:cubicBezTo>
                <a:cubicBezTo>
                  <a:pt x="258" y="41"/>
                  <a:pt x="258" y="41"/>
                  <a:pt x="258" y="40"/>
                </a:cubicBezTo>
                <a:cubicBezTo>
                  <a:pt x="258" y="41"/>
                  <a:pt x="257" y="41"/>
                  <a:pt x="257" y="41"/>
                </a:cubicBezTo>
                <a:moveTo>
                  <a:pt x="257" y="40"/>
                </a:move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moveTo>
                  <a:pt x="257" y="38"/>
                </a:moveTo>
                <a:cubicBezTo>
                  <a:pt x="257" y="38"/>
                  <a:pt x="257" y="37"/>
                  <a:pt x="257" y="37"/>
                </a:cubicBezTo>
                <a:cubicBezTo>
                  <a:pt x="257" y="36"/>
                  <a:pt x="257" y="36"/>
                  <a:pt x="257" y="36"/>
                </a:cubicBezTo>
                <a:cubicBezTo>
                  <a:pt x="257" y="36"/>
                  <a:pt x="257" y="37"/>
                  <a:pt x="257" y="37"/>
                </a:cubicBezTo>
                <a:cubicBezTo>
                  <a:pt x="257" y="37"/>
                  <a:pt x="257" y="37"/>
                  <a:pt x="256" y="37"/>
                </a:cubicBezTo>
                <a:cubicBezTo>
                  <a:pt x="256" y="38"/>
                  <a:pt x="256" y="38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7" y="39"/>
                </a:cubicBezTo>
                <a:cubicBezTo>
                  <a:pt x="257" y="38"/>
                  <a:pt x="257" y="38"/>
                  <a:pt x="257" y="38"/>
                </a:cubicBezTo>
                <a:moveTo>
                  <a:pt x="256" y="39"/>
                </a:move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moveTo>
                  <a:pt x="256" y="38"/>
                </a:move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moveTo>
                  <a:pt x="255" y="38"/>
                </a:moveTo>
                <a:cubicBezTo>
                  <a:pt x="255" y="38"/>
                  <a:pt x="256" y="38"/>
                  <a:pt x="256" y="39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5" y="38"/>
                  <a:pt x="255" y="38"/>
                </a:cubicBezTo>
                <a:moveTo>
                  <a:pt x="255" y="36"/>
                </a:moveTo>
                <a:cubicBezTo>
                  <a:pt x="255" y="36"/>
                  <a:pt x="255" y="36"/>
                  <a:pt x="255" y="36"/>
                </a:cubicBezTo>
                <a:cubicBezTo>
                  <a:pt x="255" y="36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6"/>
                </a:cubicBezTo>
                <a:moveTo>
                  <a:pt x="254" y="36"/>
                </a:move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moveTo>
                  <a:pt x="253" y="33"/>
                </a:moveTo>
                <a:cubicBezTo>
                  <a:pt x="253" y="34"/>
                  <a:pt x="253" y="34"/>
                  <a:pt x="254" y="35"/>
                </a:cubicBezTo>
                <a:cubicBezTo>
                  <a:pt x="254" y="35"/>
                  <a:pt x="254" y="35"/>
                  <a:pt x="254" y="35"/>
                </a:cubicBezTo>
                <a:cubicBezTo>
                  <a:pt x="254" y="34"/>
                  <a:pt x="253" y="34"/>
                  <a:pt x="253" y="33"/>
                </a:cubicBezTo>
                <a:moveTo>
                  <a:pt x="251" y="29"/>
                </a:moveTo>
                <a:cubicBezTo>
                  <a:pt x="250" y="28"/>
                  <a:pt x="250" y="28"/>
                  <a:pt x="250" y="27"/>
                </a:cubicBezTo>
                <a:cubicBezTo>
                  <a:pt x="250" y="28"/>
                  <a:pt x="250" y="28"/>
                  <a:pt x="251" y="29"/>
                </a:cubicBezTo>
                <a:cubicBezTo>
                  <a:pt x="251" y="29"/>
                  <a:pt x="251" y="30"/>
                  <a:pt x="252" y="30"/>
                </a:cubicBezTo>
                <a:cubicBezTo>
                  <a:pt x="251" y="30"/>
                  <a:pt x="251" y="29"/>
                  <a:pt x="251" y="29"/>
                </a:cubicBezTo>
                <a:moveTo>
                  <a:pt x="249" y="25"/>
                </a:moveTo>
                <a:cubicBezTo>
                  <a:pt x="249" y="25"/>
                  <a:pt x="249" y="25"/>
                  <a:pt x="248" y="25"/>
                </a:cubicBezTo>
                <a:cubicBezTo>
                  <a:pt x="249" y="25"/>
                  <a:pt x="249" y="25"/>
                  <a:pt x="249" y="26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9" y="26"/>
                  <a:pt x="249" y="25"/>
                  <a:pt x="249" y="25"/>
                </a:cubicBezTo>
                <a:moveTo>
                  <a:pt x="247" y="22"/>
                </a:moveTo>
                <a:cubicBezTo>
                  <a:pt x="247" y="23"/>
                  <a:pt x="247" y="23"/>
                  <a:pt x="247" y="23"/>
                </a:cubicBezTo>
                <a:cubicBezTo>
                  <a:pt x="248" y="23"/>
                  <a:pt x="248" y="24"/>
                  <a:pt x="248" y="25"/>
                </a:cubicBezTo>
                <a:cubicBezTo>
                  <a:pt x="248" y="25"/>
                  <a:pt x="248" y="25"/>
                  <a:pt x="248" y="25"/>
                </a:cubicBezTo>
                <a:cubicBezTo>
                  <a:pt x="248" y="24"/>
                  <a:pt x="248" y="23"/>
                  <a:pt x="247" y="22"/>
                </a:cubicBezTo>
                <a:moveTo>
                  <a:pt x="247" y="22"/>
                </a:moveTo>
                <a:cubicBezTo>
                  <a:pt x="246" y="22"/>
                  <a:pt x="246" y="22"/>
                  <a:pt x="246" y="22"/>
                </a:cubicBezTo>
                <a:cubicBezTo>
                  <a:pt x="246" y="22"/>
                  <a:pt x="247" y="22"/>
                  <a:pt x="247" y="22"/>
                </a:cubicBezTo>
                <a:cubicBezTo>
                  <a:pt x="247" y="22"/>
                  <a:pt x="247" y="22"/>
                  <a:pt x="247" y="22"/>
                </a:cubicBezTo>
                <a:moveTo>
                  <a:pt x="245" y="20"/>
                </a:moveTo>
                <a:cubicBezTo>
                  <a:pt x="245" y="20"/>
                  <a:pt x="245" y="20"/>
                  <a:pt x="244" y="20"/>
                </a:cubicBezTo>
                <a:cubicBezTo>
                  <a:pt x="245" y="20"/>
                  <a:pt x="245" y="20"/>
                  <a:pt x="245" y="20"/>
                </a:cubicBezTo>
                <a:cubicBezTo>
                  <a:pt x="245" y="20"/>
                  <a:pt x="245" y="20"/>
                  <a:pt x="246" y="21"/>
                </a:cubicBezTo>
                <a:cubicBezTo>
                  <a:pt x="245" y="20"/>
                  <a:pt x="245" y="20"/>
                  <a:pt x="245" y="20"/>
                </a:cubicBezTo>
                <a:moveTo>
                  <a:pt x="242" y="17"/>
                </a:moveTo>
                <a:cubicBezTo>
                  <a:pt x="243" y="17"/>
                  <a:pt x="243" y="18"/>
                  <a:pt x="244" y="19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3" y="18"/>
                  <a:pt x="243" y="17"/>
                  <a:pt x="242" y="17"/>
                </a:cubicBezTo>
                <a:moveTo>
                  <a:pt x="234" y="10"/>
                </a:moveTo>
                <a:cubicBezTo>
                  <a:pt x="235" y="10"/>
                  <a:pt x="235" y="10"/>
                  <a:pt x="236" y="11"/>
                </a:cubicBezTo>
                <a:cubicBezTo>
                  <a:pt x="236" y="11"/>
                  <a:pt x="236" y="11"/>
                  <a:pt x="236" y="11"/>
                </a:cubicBezTo>
                <a:cubicBezTo>
                  <a:pt x="236" y="10"/>
                  <a:pt x="235" y="10"/>
                  <a:pt x="234" y="10"/>
                </a:cubicBezTo>
                <a:moveTo>
                  <a:pt x="229" y="6"/>
                </a:moveTo>
                <a:cubicBezTo>
                  <a:pt x="229" y="6"/>
                  <a:pt x="228" y="6"/>
                  <a:pt x="228" y="6"/>
                </a:cubicBezTo>
                <a:cubicBezTo>
                  <a:pt x="229" y="6"/>
                  <a:pt x="229" y="6"/>
                  <a:pt x="229" y="6"/>
                </a:cubicBezTo>
                <a:cubicBezTo>
                  <a:pt x="229" y="6"/>
                  <a:pt x="229" y="6"/>
                  <a:pt x="229" y="6"/>
                </a:cubicBezTo>
                <a:moveTo>
                  <a:pt x="225" y="4"/>
                </a:move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moveTo>
                  <a:pt x="224" y="4"/>
                </a:moveTo>
                <a:cubicBezTo>
                  <a:pt x="224" y="4"/>
                  <a:pt x="224" y="4"/>
                  <a:pt x="223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moveTo>
                  <a:pt x="220" y="3"/>
                </a:moveTo>
                <a:cubicBezTo>
                  <a:pt x="222" y="3"/>
                  <a:pt x="223" y="3"/>
                  <a:pt x="224" y="4"/>
                </a:cubicBezTo>
                <a:cubicBezTo>
                  <a:pt x="223" y="3"/>
                  <a:pt x="222" y="3"/>
                  <a:pt x="220" y="3"/>
                </a:cubicBezTo>
                <a:moveTo>
                  <a:pt x="211" y="2"/>
                </a:moveTo>
                <a:cubicBezTo>
                  <a:pt x="211" y="2"/>
                  <a:pt x="211" y="2"/>
                  <a:pt x="211" y="1"/>
                </a:cubicBezTo>
                <a:cubicBezTo>
                  <a:pt x="210" y="1"/>
                  <a:pt x="209" y="2"/>
                  <a:pt x="209" y="2"/>
                </a:cubicBezTo>
                <a:cubicBezTo>
                  <a:pt x="209" y="2"/>
                  <a:pt x="210" y="2"/>
                  <a:pt x="211" y="2"/>
                </a:cubicBezTo>
                <a:moveTo>
                  <a:pt x="211" y="1"/>
                </a:moveTo>
                <a:cubicBezTo>
                  <a:pt x="211" y="2"/>
                  <a:pt x="211" y="2"/>
                  <a:pt x="211" y="2"/>
                </a:cubicBezTo>
                <a:cubicBezTo>
                  <a:pt x="211" y="2"/>
                  <a:pt x="212" y="2"/>
                  <a:pt x="212" y="2"/>
                </a:cubicBezTo>
                <a:cubicBezTo>
                  <a:pt x="212" y="2"/>
                  <a:pt x="211" y="1"/>
                  <a:pt x="211" y="1"/>
                </a:cubicBezTo>
                <a:moveTo>
                  <a:pt x="207" y="2"/>
                </a:moveTo>
                <a:cubicBezTo>
                  <a:pt x="208" y="1"/>
                  <a:pt x="209" y="1"/>
                  <a:pt x="210" y="1"/>
                </a:cubicBezTo>
                <a:cubicBezTo>
                  <a:pt x="209" y="1"/>
                  <a:pt x="208" y="1"/>
                  <a:pt x="207" y="2"/>
                </a:cubicBezTo>
                <a:moveTo>
                  <a:pt x="208" y="0"/>
                </a:moveTo>
                <a:cubicBezTo>
                  <a:pt x="207" y="0"/>
                  <a:pt x="206" y="0"/>
                  <a:pt x="206" y="1"/>
                </a:cubicBezTo>
                <a:cubicBezTo>
                  <a:pt x="206" y="1"/>
                  <a:pt x="206" y="1"/>
                  <a:pt x="206" y="1"/>
                </a:cubicBezTo>
                <a:cubicBezTo>
                  <a:pt x="207" y="1"/>
                  <a:pt x="207" y="0"/>
                  <a:pt x="208" y="0"/>
                </a:cubicBezTo>
                <a:moveTo>
                  <a:pt x="205" y="1"/>
                </a:move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6" y="1"/>
                </a:cubicBezTo>
                <a:cubicBezTo>
                  <a:pt x="205" y="1"/>
                  <a:pt x="205" y="1"/>
                  <a:pt x="205" y="1"/>
                </a:cubicBezTo>
                <a:moveTo>
                  <a:pt x="204" y="0"/>
                </a:moveTo>
                <a:cubicBezTo>
                  <a:pt x="204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4" y="1"/>
                  <a:pt x="204" y="0"/>
                </a:cubicBezTo>
                <a:moveTo>
                  <a:pt x="203" y="0"/>
                </a:move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4" y="1"/>
                  <a:pt x="204" y="1"/>
                </a:cubicBezTo>
                <a:cubicBezTo>
                  <a:pt x="204" y="1"/>
                  <a:pt x="203" y="1"/>
                  <a:pt x="203" y="0"/>
                </a:cubicBezTo>
                <a:moveTo>
                  <a:pt x="201" y="1"/>
                </a:moveTo>
                <a:cubicBezTo>
                  <a:pt x="201" y="1"/>
                  <a:pt x="201" y="1"/>
                  <a:pt x="201" y="1"/>
                </a:cubicBezTo>
                <a:cubicBezTo>
                  <a:pt x="201" y="1"/>
                  <a:pt x="201" y="1"/>
                  <a:pt x="201" y="1"/>
                </a:cubicBezTo>
                <a:cubicBezTo>
                  <a:pt x="200" y="1"/>
                  <a:pt x="199" y="1"/>
                  <a:pt x="198" y="1"/>
                </a:cubicBezTo>
                <a:cubicBezTo>
                  <a:pt x="199" y="1"/>
                  <a:pt x="200" y="1"/>
                  <a:pt x="201" y="1"/>
                </a:cubicBezTo>
                <a:cubicBezTo>
                  <a:pt x="202" y="1"/>
                  <a:pt x="203" y="1"/>
                  <a:pt x="204" y="2"/>
                </a:cubicBezTo>
                <a:cubicBezTo>
                  <a:pt x="203" y="1"/>
                  <a:pt x="202" y="1"/>
                  <a:pt x="201" y="1"/>
                </a:cubicBezTo>
                <a:moveTo>
                  <a:pt x="196" y="1"/>
                </a:moveTo>
                <a:cubicBezTo>
                  <a:pt x="196" y="1"/>
                  <a:pt x="196" y="1"/>
                  <a:pt x="195" y="2"/>
                </a:cubicBezTo>
                <a:cubicBezTo>
                  <a:pt x="196" y="2"/>
                  <a:pt x="197" y="2"/>
                  <a:pt x="198" y="1"/>
                </a:cubicBezTo>
                <a:cubicBezTo>
                  <a:pt x="198" y="1"/>
                  <a:pt x="197" y="1"/>
                  <a:pt x="196" y="1"/>
                </a:cubicBezTo>
                <a:moveTo>
                  <a:pt x="195" y="2"/>
                </a:moveTo>
                <a:cubicBezTo>
                  <a:pt x="195" y="2"/>
                  <a:pt x="195" y="2"/>
                  <a:pt x="195" y="2"/>
                </a:cubicBezTo>
                <a:cubicBezTo>
                  <a:pt x="195" y="1"/>
                  <a:pt x="196" y="1"/>
                  <a:pt x="196" y="1"/>
                </a:cubicBezTo>
                <a:cubicBezTo>
                  <a:pt x="196" y="1"/>
                  <a:pt x="195" y="1"/>
                  <a:pt x="195" y="2"/>
                </a:cubicBezTo>
                <a:moveTo>
                  <a:pt x="195" y="2"/>
                </a:moveTo>
                <a:cubicBezTo>
                  <a:pt x="194" y="2"/>
                  <a:pt x="194" y="2"/>
                  <a:pt x="194" y="2"/>
                </a:cubicBezTo>
                <a:cubicBezTo>
                  <a:pt x="195" y="2"/>
                  <a:pt x="195" y="2"/>
                  <a:pt x="196" y="2"/>
                </a:cubicBezTo>
                <a:cubicBezTo>
                  <a:pt x="195" y="2"/>
                  <a:pt x="195" y="2"/>
                  <a:pt x="195" y="2"/>
                </a:cubicBezTo>
                <a:moveTo>
                  <a:pt x="193" y="2"/>
                </a:move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3"/>
                  <a:pt x="193" y="3"/>
                  <a:pt x="194" y="2"/>
                </a:cubicBezTo>
                <a:cubicBezTo>
                  <a:pt x="194" y="2"/>
                  <a:pt x="193" y="2"/>
                  <a:pt x="193" y="2"/>
                </a:cubicBezTo>
                <a:moveTo>
                  <a:pt x="189" y="4"/>
                </a:moveTo>
                <a:cubicBezTo>
                  <a:pt x="189" y="4"/>
                  <a:pt x="189" y="4"/>
                  <a:pt x="189" y="4"/>
                </a:cubicBezTo>
                <a:cubicBezTo>
                  <a:pt x="189" y="4"/>
                  <a:pt x="190" y="4"/>
                  <a:pt x="191" y="4"/>
                </a:cubicBezTo>
                <a:cubicBezTo>
                  <a:pt x="190" y="4"/>
                  <a:pt x="189" y="4"/>
                  <a:pt x="189" y="4"/>
                </a:cubicBezTo>
                <a:moveTo>
                  <a:pt x="186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8" y="4"/>
                  <a:pt x="188" y="4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4"/>
                  <a:pt x="187" y="4"/>
                  <a:pt x="186" y="5"/>
                </a:cubicBezTo>
                <a:moveTo>
                  <a:pt x="187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lose/>
                <a:moveTo>
                  <a:pt x="186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6"/>
                  <a:pt x="187" y="6"/>
                  <a:pt x="187" y="6"/>
                </a:cubicBezTo>
                <a:cubicBezTo>
                  <a:pt x="187" y="6"/>
                  <a:pt x="186" y="6"/>
                  <a:pt x="186" y="6"/>
                </a:cubicBezTo>
                <a:moveTo>
                  <a:pt x="183" y="8"/>
                </a:moveTo>
                <a:cubicBezTo>
                  <a:pt x="183" y="8"/>
                  <a:pt x="182" y="8"/>
                  <a:pt x="182" y="9"/>
                </a:cubicBezTo>
                <a:cubicBezTo>
                  <a:pt x="183" y="8"/>
                  <a:pt x="184" y="8"/>
                  <a:pt x="184" y="8"/>
                </a:cubicBezTo>
                <a:cubicBezTo>
                  <a:pt x="184" y="8"/>
                  <a:pt x="183" y="8"/>
                  <a:pt x="183" y="8"/>
                </a:cubicBezTo>
                <a:moveTo>
                  <a:pt x="180" y="10"/>
                </a:moveTo>
                <a:cubicBezTo>
                  <a:pt x="181" y="9"/>
                  <a:pt x="182" y="9"/>
                  <a:pt x="183" y="9"/>
                </a:cubicBezTo>
                <a:cubicBezTo>
                  <a:pt x="182" y="9"/>
                  <a:pt x="181" y="9"/>
                  <a:pt x="180" y="10"/>
                </a:cubicBezTo>
                <a:moveTo>
                  <a:pt x="177" y="12"/>
                </a:moveTo>
                <a:cubicBezTo>
                  <a:pt x="178" y="12"/>
                  <a:pt x="178" y="11"/>
                  <a:pt x="179" y="11"/>
                </a:cubicBezTo>
                <a:cubicBezTo>
                  <a:pt x="179" y="11"/>
                  <a:pt x="178" y="11"/>
                  <a:pt x="177" y="12"/>
                </a:cubicBezTo>
                <a:moveTo>
                  <a:pt x="177" y="13"/>
                </a:moveTo>
                <a:cubicBezTo>
                  <a:pt x="177" y="12"/>
                  <a:pt x="178" y="12"/>
                  <a:pt x="178" y="12"/>
                </a:cubicBezTo>
                <a:cubicBezTo>
                  <a:pt x="178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moveTo>
                  <a:pt x="172" y="18"/>
                </a:moveTo>
                <a:cubicBezTo>
                  <a:pt x="173" y="18"/>
                  <a:pt x="173" y="18"/>
                  <a:pt x="173" y="18"/>
                </a:cubicBezTo>
                <a:cubicBezTo>
                  <a:pt x="173" y="18"/>
                  <a:pt x="173" y="18"/>
                  <a:pt x="172" y="18"/>
                </a:cubicBezTo>
                <a:close/>
                <a:moveTo>
                  <a:pt x="169" y="21"/>
                </a:moveTo>
                <a:cubicBezTo>
                  <a:pt x="170" y="21"/>
                  <a:pt x="170" y="20"/>
                  <a:pt x="171" y="20"/>
                </a:cubicBezTo>
                <a:cubicBezTo>
                  <a:pt x="170" y="20"/>
                  <a:pt x="170" y="21"/>
                  <a:pt x="169" y="21"/>
                </a:cubicBezTo>
                <a:moveTo>
                  <a:pt x="163" y="31"/>
                </a:moveTo>
                <a:cubicBezTo>
                  <a:pt x="164" y="31"/>
                  <a:pt x="164" y="30"/>
                  <a:pt x="165" y="29"/>
                </a:cubicBezTo>
                <a:cubicBezTo>
                  <a:pt x="164" y="30"/>
                  <a:pt x="164" y="30"/>
                  <a:pt x="163" y="31"/>
                </a:cubicBezTo>
                <a:moveTo>
                  <a:pt x="162" y="36"/>
                </a:moveTo>
                <a:cubicBezTo>
                  <a:pt x="162" y="37"/>
                  <a:pt x="161" y="37"/>
                  <a:pt x="161" y="37"/>
                </a:cubicBezTo>
                <a:cubicBezTo>
                  <a:pt x="162" y="37"/>
                  <a:pt x="162" y="36"/>
                  <a:pt x="162" y="36"/>
                </a:cubicBezTo>
                <a:cubicBezTo>
                  <a:pt x="162" y="36"/>
                  <a:pt x="162" y="36"/>
                  <a:pt x="162" y="36"/>
                </a:cubicBezTo>
                <a:moveTo>
                  <a:pt x="161" y="37"/>
                </a:move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moveTo>
                  <a:pt x="160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1" y="40"/>
                </a:cubicBezTo>
                <a:cubicBezTo>
                  <a:pt x="160" y="40"/>
                  <a:pt x="160" y="40"/>
                  <a:pt x="160" y="40"/>
                </a:cubicBezTo>
                <a:moveTo>
                  <a:pt x="157" y="50"/>
                </a:moveTo>
                <a:cubicBezTo>
                  <a:pt x="158" y="49"/>
                  <a:pt x="158" y="48"/>
                  <a:pt x="158" y="48"/>
                </a:cubicBezTo>
                <a:cubicBezTo>
                  <a:pt x="158" y="48"/>
                  <a:pt x="158" y="49"/>
                  <a:pt x="157" y="50"/>
                </a:cubicBezTo>
                <a:moveTo>
                  <a:pt x="157" y="56"/>
                </a:moveTo>
                <a:cubicBezTo>
                  <a:pt x="157" y="56"/>
                  <a:pt x="157" y="56"/>
                  <a:pt x="157" y="56"/>
                </a:cubicBezTo>
                <a:cubicBezTo>
                  <a:pt x="157" y="56"/>
                  <a:pt x="157" y="55"/>
                  <a:pt x="157" y="55"/>
                </a:cubicBezTo>
                <a:cubicBezTo>
                  <a:pt x="157" y="55"/>
                  <a:pt x="157" y="55"/>
                  <a:pt x="157" y="56"/>
                </a:cubicBezTo>
                <a:moveTo>
                  <a:pt x="157" y="57"/>
                </a:move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6"/>
                  <a:pt x="157" y="56"/>
                </a:cubicBezTo>
                <a:cubicBezTo>
                  <a:pt x="157" y="56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moveTo>
                  <a:pt x="156" y="60"/>
                </a:move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moveTo>
                  <a:pt x="156" y="64"/>
                </a:moveTo>
                <a:cubicBezTo>
                  <a:pt x="156" y="65"/>
                  <a:pt x="156" y="65"/>
                  <a:pt x="156" y="66"/>
                </a:cubicBezTo>
                <a:cubicBezTo>
                  <a:pt x="156" y="66"/>
                  <a:pt x="156" y="66"/>
                  <a:pt x="156" y="65"/>
                </a:cubicBezTo>
                <a:cubicBezTo>
                  <a:pt x="156" y="65"/>
                  <a:pt x="156" y="65"/>
                  <a:pt x="156" y="64"/>
                </a:cubicBezTo>
                <a:moveTo>
                  <a:pt x="188" y="5"/>
                </a:moveTo>
                <a:cubicBezTo>
                  <a:pt x="188" y="5"/>
                  <a:pt x="188" y="5"/>
                  <a:pt x="187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9" y="5"/>
                  <a:pt x="190" y="5"/>
                </a:cubicBezTo>
                <a:cubicBezTo>
                  <a:pt x="189" y="5"/>
                  <a:pt x="189" y="4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moveTo>
                  <a:pt x="257" y="40"/>
                </a:moveTo>
                <a:cubicBezTo>
                  <a:pt x="257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lnTo>
                  <a:pt x="257" y="40"/>
                </a:lnTo>
                <a:close/>
                <a:moveTo>
                  <a:pt x="257" y="41"/>
                </a:move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7" y="42"/>
                </a:cubicBezTo>
                <a:cubicBezTo>
                  <a:pt x="258" y="42"/>
                  <a:pt x="258" y="42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lose/>
                <a:moveTo>
                  <a:pt x="258" y="67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6"/>
                  <a:pt x="258" y="66"/>
                  <a:pt x="258" y="66"/>
                </a:cubicBezTo>
                <a:cubicBezTo>
                  <a:pt x="258" y="66"/>
                  <a:pt x="258" y="67"/>
                  <a:pt x="258" y="67"/>
                </a:cubicBezTo>
                <a:moveTo>
                  <a:pt x="259" y="67"/>
                </a:moveTo>
                <a:cubicBezTo>
                  <a:pt x="258" y="68"/>
                  <a:pt x="258" y="68"/>
                  <a:pt x="258" y="68"/>
                </a:cubicBezTo>
                <a:cubicBezTo>
                  <a:pt x="258" y="68"/>
                  <a:pt x="258" y="68"/>
                  <a:pt x="258" y="69"/>
                </a:cubicBezTo>
                <a:cubicBezTo>
                  <a:pt x="258" y="68"/>
                  <a:pt x="258" y="68"/>
                  <a:pt x="259" y="68"/>
                </a:cubicBezTo>
                <a:lnTo>
                  <a:pt x="259" y="67"/>
                </a:lnTo>
                <a:close/>
                <a:moveTo>
                  <a:pt x="259" y="44"/>
                </a:move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313" y="395"/>
                </a:moveTo>
                <a:cubicBezTo>
                  <a:pt x="313" y="395"/>
                  <a:pt x="313" y="396"/>
                  <a:pt x="313" y="396"/>
                </a:cubicBezTo>
                <a:cubicBezTo>
                  <a:pt x="313" y="396"/>
                  <a:pt x="313" y="395"/>
                  <a:pt x="313" y="395"/>
                </a:cubicBezTo>
                <a:close/>
                <a:moveTo>
                  <a:pt x="6" y="332"/>
                </a:moveTo>
                <a:cubicBezTo>
                  <a:pt x="6" y="328"/>
                  <a:pt x="6" y="326"/>
                  <a:pt x="7" y="323"/>
                </a:cubicBezTo>
                <a:cubicBezTo>
                  <a:pt x="7" y="321"/>
                  <a:pt x="7" y="319"/>
                  <a:pt x="7" y="315"/>
                </a:cubicBezTo>
                <a:cubicBezTo>
                  <a:pt x="7" y="312"/>
                  <a:pt x="8" y="308"/>
                  <a:pt x="9" y="303"/>
                </a:cubicBezTo>
                <a:cubicBezTo>
                  <a:pt x="8" y="295"/>
                  <a:pt x="10" y="285"/>
                  <a:pt x="15" y="272"/>
                </a:cubicBezTo>
                <a:cubicBezTo>
                  <a:pt x="16" y="267"/>
                  <a:pt x="16" y="261"/>
                  <a:pt x="18" y="255"/>
                </a:cubicBezTo>
                <a:cubicBezTo>
                  <a:pt x="16" y="249"/>
                  <a:pt x="17" y="243"/>
                  <a:pt x="19" y="237"/>
                </a:cubicBezTo>
                <a:cubicBezTo>
                  <a:pt x="21" y="231"/>
                  <a:pt x="23" y="225"/>
                  <a:pt x="24" y="222"/>
                </a:cubicBezTo>
                <a:cubicBezTo>
                  <a:pt x="25" y="218"/>
                  <a:pt x="27" y="213"/>
                  <a:pt x="30" y="208"/>
                </a:cubicBezTo>
                <a:cubicBezTo>
                  <a:pt x="32" y="190"/>
                  <a:pt x="34" y="179"/>
                  <a:pt x="36" y="174"/>
                </a:cubicBezTo>
                <a:cubicBezTo>
                  <a:pt x="37" y="168"/>
                  <a:pt x="39" y="165"/>
                  <a:pt x="43" y="164"/>
                </a:cubicBezTo>
                <a:cubicBezTo>
                  <a:pt x="48" y="161"/>
                  <a:pt x="53" y="159"/>
                  <a:pt x="60" y="159"/>
                </a:cubicBezTo>
                <a:cubicBezTo>
                  <a:pt x="66" y="159"/>
                  <a:pt x="74" y="157"/>
                  <a:pt x="82" y="153"/>
                </a:cubicBezTo>
                <a:cubicBezTo>
                  <a:pt x="92" y="148"/>
                  <a:pt x="101" y="145"/>
                  <a:pt x="111" y="142"/>
                </a:cubicBezTo>
                <a:cubicBezTo>
                  <a:pt x="112" y="141"/>
                  <a:pt x="113" y="139"/>
                  <a:pt x="115" y="138"/>
                </a:cubicBezTo>
                <a:cubicBezTo>
                  <a:pt x="120" y="135"/>
                  <a:pt x="125" y="131"/>
                  <a:pt x="129" y="127"/>
                </a:cubicBezTo>
                <a:cubicBezTo>
                  <a:pt x="134" y="122"/>
                  <a:pt x="137" y="119"/>
                  <a:pt x="140" y="118"/>
                </a:cubicBezTo>
                <a:cubicBezTo>
                  <a:pt x="142" y="114"/>
                  <a:pt x="146" y="112"/>
                  <a:pt x="151" y="112"/>
                </a:cubicBezTo>
                <a:cubicBezTo>
                  <a:pt x="151" y="111"/>
                  <a:pt x="152" y="109"/>
                  <a:pt x="152" y="107"/>
                </a:cubicBezTo>
                <a:cubicBezTo>
                  <a:pt x="154" y="100"/>
                  <a:pt x="156" y="91"/>
                  <a:pt x="156" y="80"/>
                </a:cubicBezTo>
                <a:cubicBezTo>
                  <a:pt x="154" y="75"/>
                  <a:pt x="154" y="70"/>
                  <a:pt x="156" y="66"/>
                </a:cubicBezTo>
                <a:cubicBezTo>
                  <a:pt x="156" y="65"/>
                  <a:pt x="156" y="64"/>
                  <a:pt x="156" y="63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2"/>
                  <a:pt x="156" y="62"/>
                  <a:pt x="156" y="63"/>
                </a:cubicBezTo>
                <a:cubicBezTo>
                  <a:pt x="155" y="62"/>
                  <a:pt x="156" y="61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1"/>
                  <a:pt x="156" y="61"/>
                  <a:pt x="155" y="61"/>
                </a:cubicBezTo>
                <a:cubicBezTo>
                  <a:pt x="156" y="61"/>
                  <a:pt x="156" y="60"/>
                  <a:pt x="156" y="60"/>
                </a:cubicBezTo>
                <a:cubicBezTo>
                  <a:pt x="156" y="59"/>
                  <a:pt x="156" y="59"/>
                  <a:pt x="156" y="58"/>
                </a:cubicBezTo>
                <a:cubicBezTo>
                  <a:pt x="156" y="58"/>
                  <a:pt x="156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6"/>
                  <a:pt x="156" y="57"/>
                  <a:pt x="156" y="58"/>
                </a:cubicBezTo>
                <a:cubicBezTo>
                  <a:pt x="156" y="57"/>
                  <a:pt x="156" y="56"/>
                  <a:pt x="157" y="56"/>
                </a:cubicBezTo>
                <a:cubicBezTo>
                  <a:pt x="157" y="55"/>
                  <a:pt x="157" y="54"/>
                  <a:pt x="157" y="54"/>
                </a:cubicBezTo>
                <a:cubicBezTo>
                  <a:pt x="157" y="54"/>
                  <a:pt x="157" y="54"/>
                  <a:pt x="156" y="55"/>
                </a:cubicBezTo>
                <a:cubicBezTo>
                  <a:pt x="156" y="54"/>
                  <a:pt x="157" y="53"/>
                  <a:pt x="157" y="52"/>
                </a:cubicBezTo>
                <a:cubicBezTo>
                  <a:pt x="157" y="52"/>
                  <a:pt x="157" y="53"/>
                  <a:pt x="156" y="53"/>
                </a:cubicBezTo>
                <a:cubicBezTo>
                  <a:pt x="157" y="52"/>
                  <a:pt x="158" y="51"/>
                  <a:pt x="158" y="49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7" y="51"/>
                  <a:pt x="157" y="50"/>
                  <a:pt x="157" y="50"/>
                </a:cubicBezTo>
                <a:cubicBezTo>
                  <a:pt x="157" y="49"/>
                  <a:pt x="157" y="49"/>
                  <a:pt x="158" y="48"/>
                </a:cubicBezTo>
                <a:cubicBezTo>
                  <a:pt x="158" y="48"/>
                  <a:pt x="158" y="47"/>
                  <a:pt x="158" y="47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8" y="46"/>
                  <a:pt x="158" y="46"/>
                  <a:pt x="159" y="45"/>
                </a:cubicBezTo>
                <a:cubicBezTo>
                  <a:pt x="159" y="45"/>
                  <a:pt x="158" y="46"/>
                  <a:pt x="158" y="46"/>
                </a:cubicBezTo>
                <a:cubicBezTo>
                  <a:pt x="158" y="45"/>
                  <a:pt x="159" y="45"/>
                  <a:pt x="159" y="45"/>
                </a:cubicBezTo>
                <a:cubicBezTo>
                  <a:pt x="159" y="44"/>
                  <a:pt x="159" y="44"/>
                  <a:pt x="160" y="44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59" y="44"/>
                  <a:pt x="159" y="44"/>
                  <a:pt x="158" y="44"/>
                </a:cubicBezTo>
                <a:cubicBezTo>
                  <a:pt x="159" y="44"/>
                  <a:pt x="159" y="43"/>
                  <a:pt x="159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2"/>
                  <a:pt x="160" y="42"/>
                  <a:pt x="160" y="41"/>
                </a:cubicBezTo>
                <a:cubicBezTo>
                  <a:pt x="160" y="42"/>
                  <a:pt x="160" y="42"/>
                  <a:pt x="159" y="43"/>
                </a:cubicBezTo>
                <a:cubicBezTo>
                  <a:pt x="159" y="42"/>
                  <a:pt x="160" y="41"/>
                  <a:pt x="160" y="41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1"/>
                  <a:pt x="160" y="41"/>
                  <a:pt x="159" y="41"/>
                </a:cubicBezTo>
                <a:cubicBezTo>
                  <a:pt x="160" y="41"/>
                  <a:pt x="160" y="40"/>
                  <a:pt x="160" y="40"/>
                </a:cubicBezTo>
                <a:cubicBezTo>
                  <a:pt x="160" y="40"/>
                  <a:pt x="160" y="39"/>
                  <a:pt x="161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8"/>
                  <a:pt x="160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6"/>
                  <a:pt x="162" y="36"/>
                </a:cubicBezTo>
                <a:cubicBezTo>
                  <a:pt x="162" y="36"/>
                  <a:pt x="162" y="35"/>
                  <a:pt x="162" y="35"/>
                </a:cubicBezTo>
                <a:cubicBezTo>
                  <a:pt x="162" y="35"/>
                  <a:pt x="162" y="35"/>
                  <a:pt x="162" y="36"/>
                </a:cubicBezTo>
                <a:cubicBezTo>
                  <a:pt x="161" y="35"/>
                  <a:pt x="162" y="34"/>
                  <a:pt x="163" y="33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3" y="33"/>
                  <a:pt x="163" y="32"/>
                  <a:pt x="164" y="31"/>
                </a:cubicBezTo>
                <a:cubicBezTo>
                  <a:pt x="163" y="31"/>
                  <a:pt x="163" y="31"/>
                  <a:pt x="163" y="32"/>
                </a:cubicBezTo>
                <a:cubicBezTo>
                  <a:pt x="163" y="32"/>
                  <a:pt x="163" y="32"/>
                  <a:pt x="163" y="32"/>
                </a:cubicBezTo>
                <a:cubicBezTo>
                  <a:pt x="163" y="32"/>
                  <a:pt x="163" y="32"/>
                  <a:pt x="163" y="33"/>
                </a:cubicBezTo>
                <a:cubicBezTo>
                  <a:pt x="163" y="32"/>
                  <a:pt x="163" y="32"/>
                  <a:pt x="163" y="31"/>
                </a:cubicBezTo>
                <a:cubicBezTo>
                  <a:pt x="163" y="31"/>
                  <a:pt x="163" y="30"/>
                  <a:pt x="164" y="30"/>
                </a:cubicBezTo>
                <a:cubicBezTo>
                  <a:pt x="164" y="30"/>
                  <a:pt x="164" y="29"/>
                  <a:pt x="164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65" y="28"/>
                  <a:pt x="165" y="28"/>
                  <a:pt x="165" y="27"/>
                </a:cubicBezTo>
                <a:cubicBezTo>
                  <a:pt x="165" y="27"/>
                  <a:pt x="165" y="28"/>
                  <a:pt x="165" y="28"/>
                </a:cubicBezTo>
                <a:cubicBezTo>
                  <a:pt x="165" y="28"/>
                  <a:pt x="165" y="27"/>
                  <a:pt x="166" y="27"/>
                </a:cubicBezTo>
                <a:cubicBezTo>
                  <a:pt x="166" y="27"/>
                  <a:pt x="166" y="26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6" y="26"/>
                  <a:pt x="167" y="25"/>
                  <a:pt x="167" y="25"/>
                </a:cubicBezTo>
                <a:cubicBezTo>
                  <a:pt x="167" y="25"/>
                  <a:pt x="167" y="24"/>
                  <a:pt x="168" y="24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7" y="24"/>
                  <a:pt x="168" y="23"/>
                  <a:pt x="168" y="23"/>
                </a:cubicBezTo>
                <a:cubicBezTo>
                  <a:pt x="168" y="23"/>
                  <a:pt x="168" y="23"/>
                  <a:pt x="167" y="23"/>
                </a:cubicBezTo>
                <a:cubicBezTo>
                  <a:pt x="168" y="23"/>
                  <a:pt x="169" y="23"/>
                  <a:pt x="169" y="22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70" y="21"/>
                  <a:pt x="170" y="20"/>
                  <a:pt x="171" y="19"/>
                </a:cubicBezTo>
                <a:cubicBezTo>
                  <a:pt x="171" y="19"/>
                  <a:pt x="170" y="20"/>
                  <a:pt x="170" y="20"/>
                </a:cubicBezTo>
                <a:cubicBezTo>
                  <a:pt x="170" y="20"/>
                  <a:pt x="170" y="19"/>
                  <a:pt x="171" y="19"/>
                </a:cubicBezTo>
                <a:cubicBezTo>
                  <a:pt x="171" y="19"/>
                  <a:pt x="172" y="19"/>
                  <a:pt x="172" y="18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72" y="19"/>
                  <a:pt x="171" y="18"/>
                  <a:pt x="171" y="18"/>
                </a:cubicBezTo>
                <a:cubicBezTo>
                  <a:pt x="171" y="18"/>
                  <a:pt x="172" y="18"/>
                  <a:pt x="172" y="18"/>
                </a:cubicBezTo>
                <a:cubicBezTo>
                  <a:pt x="172" y="18"/>
                  <a:pt x="173" y="17"/>
                  <a:pt x="173" y="17"/>
                </a:cubicBezTo>
                <a:cubicBezTo>
                  <a:pt x="173" y="17"/>
                  <a:pt x="172" y="17"/>
                  <a:pt x="172" y="18"/>
                </a:cubicBezTo>
                <a:cubicBezTo>
                  <a:pt x="172" y="17"/>
                  <a:pt x="173" y="17"/>
                  <a:pt x="173" y="16"/>
                </a:cubicBezTo>
                <a:cubicBezTo>
                  <a:pt x="174" y="16"/>
                  <a:pt x="175" y="15"/>
                  <a:pt x="176" y="15"/>
                </a:cubicBezTo>
                <a:cubicBezTo>
                  <a:pt x="175" y="16"/>
                  <a:pt x="174" y="16"/>
                  <a:pt x="173" y="16"/>
                </a:cubicBezTo>
                <a:cubicBezTo>
                  <a:pt x="174" y="15"/>
                  <a:pt x="175" y="15"/>
                  <a:pt x="175" y="15"/>
                </a:cubicBezTo>
                <a:cubicBezTo>
                  <a:pt x="175" y="15"/>
                  <a:pt x="174" y="15"/>
                  <a:pt x="174" y="15"/>
                </a:cubicBezTo>
                <a:cubicBezTo>
                  <a:pt x="174" y="15"/>
                  <a:pt x="175" y="15"/>
                  <a:pt x="175" y="14"/>
                </a:cubicBezTo>
                <a:cubicBezTo>
                  <a:pt x="175" y="14"/>
                  <a:pt x="175" y="14"/>
                  <a:pt x="176" y="14"/>
                </a:cubicBezTo>
                <a:cubicBezTo>
                  <a:pt x="176" y="14"/>
                  <a:pt x="177" y="13"/>
                  <a:pt x="177" y="13"/>
                </a:cubicBezTo>
                <a:cubicBezTo>
                  <a:pt x="177" y="13"/>
                  <a:pt x="176" y="13"/>
                  <a:pt x="175" y="14"/>
                </a:cubicBezTo>
                <a:cubicBezTo>
                  <a:pt x="176" y="14"/>
                  <a:pt x="176" y="13"/>
                  <a:pt x="177" y="13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6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8" y="11"/>
                  <a:pt x="178" y="11"/>
                  <a:pt x="179" y="10"/>
                </a:cubicBezTo>
                <a:cubicBezTo>
                  <a:pt x="178" y="11"/>
                  <a:pt x="178" y="11"/>
                  <a:pt x="177" y="11"/>
                </a:cubicBezTo>
                <a:cubicBezTo>
                  <a:pt x="178" y="11"/>
                  <a:pt x="179" y="10"/>
                  <a:pt x="180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79" y="10"/>
                  <a:pt x="179" y="10"/>
                  <a:pt x="178" y="10"/>
                </a:cubicBezTo>
                <a:cubicBezTo>
                  <a:pt x="179" y="10"/>
                  <a:pt x="179" y="10"/>
                  <a:pt x="180" y="10"/>
                </a:cubicBezTo>
                <a:cubicBezTo>
                  <a:pt x="181" y="9"/>
                  <a:pt x="181" y="9"/>
                  <a:pt x="182" y="9"/>
                </a:cubicBezTo>
                <a:cubicBezTo>
                  <a:pt x="182" y="8"/>
                  <a:pt x="182" y="8"/>
                  <a:pt x="182" y="8"/>
                </a:cubicBezTo>
                <a:cubicBezTo>
                  <a:pt x="182" y="8"/>
                  <a:pt x="181" y="9"/>
                  <a:pt x="181" y="9"/>
                </a:cubicBezTo>
                <a:cubicBezTo>
                  <a:pt x="182" y="8"/>
                  <a:pt x="182" y="8"/>
                  <a:pt x="183" y="8"/>
                </a:cubicBezTo>
                <a:cubicBezTo>
                  <a:pt x="183" y="7"/>
                  <a:pt x="184" y="7"/>
                  <a:pt x="185" y="7"/>
                </a:cubicBezTo>
                <a:cubicBezTo>
                  <a:pt x="184" y="7"/>
                  <a:pt x="183" y="7"/>
                  <a:pt x="182" y="8"/>
                </a:cubicBezTo>
                <a:cubicBezTo>
                  <a:pt x="183" y="7"/>
                  <a:pt x="185" y="6"/>
                  <a:pt x="186" y="6"/>
                </a:cubicBezTo>
                <a:cubicBezTo>
                  <a:pt x="186" y="6"/>
                  <a:pt x="186" y="6"/>
                  <a:pt x="186" y="6"/>
                </a:cubicBezTo>
                <a:cubicBezTo>
                  <a:pt x="185" y="6"/>
                  <a:pt x="184" y="6"/>
                  <a:pt x="183" y="7"/>
                </a:cubicBezTo>
                <a:cubicBezTo>
                  <a:pt x="184" y="6"/>
                  <a:pt x="185" y="6"/>
                  <a:pt x="186" y="5"/>
                </a:cubicBezTo>
                <a:cubicBezTo>
                  <a:pt x="186" y="5"/>
                  <a:pt x="187" y="5"/>
                  <a:pt x="187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7" y="4"/>
                  <a:pt x="188" y="4"/>
                  <a:pt x="189" y="4"/>
                </a:cubicBezTo>
                <a:cubicBezTo>
                  <a:pt x="190" y="3"/>
                  <a:pt x="191" y="3"/>
                  <a:pt x="192" y="3"/>
                </a:cubicBezTo>
                <a:cubicBezTo>
                  <a:pt x="191" y="3"/>
                  <a:pt x="190" y="3"/>
                  <a:pt x="189" y="3"/>
                </a:cubicBezTo>
                <a:cubicBezTo>
                  <a:pt x="190" y="3"/>
                  <a:pt x="191" y="3"/>
                  <a:pt x="192" y="3"/>
                </a:cubicBezTo>
                <a:cubicBezTo>
                  <a:pt x="192" y="3"/>
                  <a:pt x="192" y="3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1"/>
                </a:cubicBezTo>
                <a:cubicBezTo>
                  <a:pt x="191" y="2"/>
                  <a:pt x="191" y="2"/>
                  <a:pt x="191" y="2"/>
                </a:cubicBezTo>
                <a:cubicBezTo>
                  <a:pt x="192" y="2"/>
                  <a:pt x="193" y="2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1"/>
                  <a:pt x="194" y="1"/>
                  <a:pt x="193" y="1"/>
                </a:cubicBezTo>
                <a:cubicBezTo>
                  <a:pt x="194" y="1"/>
                  <a:pt x="194" y="1"/>
                  <a:pt x="195" y="1"/>
                </a:cubicBezTo>
                <a:cubicBezTo>
                  <a:pt x="195" y="1"/>
                  <a:pt x="196" y="1"/>
                  <a:pt x="197" y="1"/>
                </a:cubicBezTo>
                <a:cubicBezTo>
                  <a:pt x="199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1" y="0"/>
                  <a:pt x="200" y="0"/>
                  <a:pt x="198" y="0"/>
                </a:cubicBezTo>
                <a:cubicBezTo>
                  <a:pt x="200" y="0"/>
                  <a:pt x="202" y="0"/>
                  <a:pt x="203" y="0"/>
                </a:cubicBezTo>
                <a:cubicBezTo>
                  <a:pt x="204" y="0"/>
                  <a:pt x="205" y="0"/>
                  <a:pt x="206" y="1"/>
                </a:cubicBezTo>
                <a:cubicBezTo>
                  <a:pt x="206" y="0"/>
                  <a:pt x="208" y="0"/>
                  <a:pt x="209" y="0"/>
                </a:cubicBezTo>
                <a:cubicBezTo>
                  <a:pt x="209" y="0"/>
                  <a:pt x="210" y="0"/>
                  <a:pt x="210" y="1"/>
                </a:cubicBezTo>
                <a:cubicBezTo>
                  <a:pt x="210" y="1"/>
                  <a:pt x="209" y="1"/>
                  <a:pt x="209" y="0"/>
                </a:cubicBezTo>
                <a:cubicBezTo>
                  <a:pt x="209" y="1"/>
                  <a:pt x="210" y="1"/>
                  <a:pt x="210" y="1"/>
                </a:cubicBezTo>
                <a:cubicBezTo>
                  <a:pt x="209" y="1"/>
                  <a:pt x="209" y="1"/>
                  <a:pt x="209" y="0"/>
                </a:cubicBezTo>
                <a:cubicBezTo>
                  <a:pt x="208" y="1"/>
                  <a:pt x="207" y="1"/>
                  <a:pt x="206" y="1"/>
                </a:cubicBezTo>
                <a:cubicBezTo>
                  <a:pt x="208" y="1"/>
                  <a:pt x="209" y="1"/>
                  <a:pt x="211" y="1"/>
                </a:cubicBezTo>
                <a:cubicBezTo>
                  <a:pt x="211" y="1"/>
                  <a:pt x="211" y="1"/>
                  <a:pt x="212" y="2"/>
                </a:cubicBezTo>
                <a:cubicBezTo>
                  <a:pt x="212" y="1"/>
                  <a:pt x="213" y="1"/>
                  <a:pt x="213" y="1"/>
                </a:cubicBezTo>
                <a:cubicBezTo>
                  <a:pt x="213" y="1"/>
                  <a:pt x="212" y="2"/>
                  <a:pt x="212" y="2"/>
                </a:cubicBezTo>
                <a:cubicBezTo>
                  <a:pt x="212" y="2"/>
                  <a:pt x="213" y="2"/>
                  <a:pt x="213" y="2"/>
                </a:cubicBezTo>
                <a:cubicBezTo>
                  <a:pt x="213" y="2"/>
                  <a:pt x="212" y="2"/>
                  <a:pt x="212" y="2"/>
                </a:cubicBezTo>
                <a:cubicBezTo>
                  <a:pt x="212" y="2"/>
                  <a:pt x="211" y="2"/>
                  <a:pt x="211" y="2"/>
                </a:cubicBezTo>
                <a:cubicBezTo>
                  <a:pt x="212" y="2"/>
                  <a:pt x="212" y="2"/>
                  <a:pt x="213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2"/>
                  <a:pt x="214" y="2"/>
                  <a:pt x="214" y="2"/>
                </a:cubicBezTo>
                <a:cubicBezTo>
                  <a:pt x="215" y="2"/>
                  <a:pt x="216" y="2"/>
                  <a:pt x="217" y="2"/>
                </a:cubicBezTo>
                <a:cubicBezTo>
                  <a:pt x="216" y="2"/>
                  <a:pt x="215" y="2"/>
                  <a:pt x="214" y="2"/>
                </a:cubicBezTo>
                <a:cubicBezTo>
                  <a:pt x="215" y="2"/>
                  <a:pt x="215" y="2"/>
                  <a:pt x="216" y="2"/>
                </a:cubicBezTo>
                <a:cubicBezTo>
                  <a:pt x="218" y="2"/>
                  <a:pt x="219" y="2"/>
                  <a:pt x="220" y="3"/>
                </a:cubicBezTo>
                <a:cubicBezTo>
                  <a:pt x="221" y="2"/>
                  <a:pt x="223" y="3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6" y="4"/>
                  <a:pt x="227" y="5"/>
                  <a:pt x="228" y="6"/>
                </a:cubicBezTo>
                <a:cubicBezTo>
                  <a:pt x="227" y="5"/>
                  <a:pt x="226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cubicBezTo>
                  <a:pt x="226" y="5"/>
                  <a:pt x="228" y="5"/>
                  <a:pt x="229" y="6"/>
                </a:cubicBezTo>
                <a:cubicBezTo>
                  <a:pt x="229" y="6"/>
                  <a:pt x="230" y="6"/>
                  <a:pt x="230" y="6"/>
                </a:cubicBezTo>
                <a:cubicBezTo>
                  <a:pt x="230" y="6"/>
                  <a:pt x="229" y="6"/>
                  <a:pt x="229" y="6"/>
                </a:cubicBezTo>
                <a:cubicBezTo>
                  <a:pt x="229" y="6"/>
                  <a:pt x="229" y="6"/>
                  <a:pt x="229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2" y="7"/>
                  <a:pt x="233" y="8"/>
                </a:cubicBezTo>
                <a:cubicBezTo>
                  <a:pt x="232" y="7"/>
                  <a:pt x="231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3" y="8"/>
                  <a:pt x="234" y="9"/>
                </a:cubicBezTo>
                <a:cubicBezTo>
                  <a:pt x="235" y="9"/>
                  <a:pt x="236" y="10"/>
                  <a:pt x="236" y="10"/>
                </a:cubicBezTo>
                <a:cubicBezTo>
                  <a:pt x="235" y="10"/>
                  <a:pt x="235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3" y="9"/>
                </a:cubicBezTo>
                <a:cubicBezTo>
                  <a:pt x="235" y="9"/>
                  <a:pt x="236" y="10"/>
                  <a:pt x="236" y="11"/>
                </a:cubicBezTo>
                <a:cubicBezTo>
                  <a:pt x="241" y="14"/>
                  <a:pt x="244" y="17"/>
                  <a:pt x="247" y="21"/>
                </a:cubicBezTo>
                <a:cubicBezTo>
                  <a:pt x="245" y="18"/>
                  <a:pt x="243" y="16"/>
                  <a:pt x="240" y="15"/>
                </a:cubicBezTo>
                <a:cubicBezTo>
                  <a:pt x="242" y="16"/>
                  <a:pt x="244" y="18"/>
                  <a:pt x="245" y="19"/>
                </a:cubicBezTo>
                <a:cubicBezTo>
                  <a:pt x="246" y="20"/>
                  <a:pt x="247" y="22"/>
                  <a:pt x="248" y="23"/>
                </a:cubicBezTo>
                <a:cubicBezTo>
                  <a:pt x="247" y="22"/>
                  <a:pt x="247" y="21"/>
                  <a:pt x="246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7" y="22"/>
                  <a:pt x="248" y="24"/>
                  <a:pt x="249" y="25"/>
                </a:cubicBezTo>
                <a:cubicBezTo>
                  <a:pt x="249" y="26"/>
                  <a:pt x="250" y="26"/>
                  <a:pt x="251" y="26"/>
                </a:cubicBezTo>
                <a:cubicBezTo>
                  <a:pt x="250" y="26"/>
                  <a:pt x="249" y="26"/>
                  <a:pt x="249" y="25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50" y="27"/>
                  <a:pt x="250" y="28"/>
                  <a:pt x="251" y="28"/>
                </a:cubicBezTo>
                <a:cubicBezTo>
                  <a:pt x="251" y="29"/>
                  <a:pt x="252" y="30"/>
                  <a:pt x="252" y="31"/>
                </a:cubicBezTo>
                <a:cubicBezTo>
                  <a:pt x="253" y="32"/>
                  <a:pt x="254" y="34"/>
                  <a:pt x="254" y="35"/>
                </a:cubicBezTo>
                <a:cubicBezTo>
                  <a:pt x="254" y="35"/>
                  <a:pt x="255" y="36"/>
                  <a:pt x="255" y="36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5"/>
                  <a:pt x="255" y="35"/>
                  <a:pt x="255" y="36"/>
                </a:cubicBezTo>
                <a:cubicBezTo>
                  <a:pt x="255" y="36"/>
                  <a:pt x="255" y="36"/>
                  <a:pt x="255" y="36"/>
                </a:cubicBezTo>
                <a:cubicBezTo>
                  <a:pt x="255" y="37"/>
                  <a:pt x="255" y="37"/>
                  <a:pt x="256" y="37"/>
                </a:cubicBezTo>
                <a:cubicBezTo>
                  <a:pt x="256" y="37"/>
                  <a:pt x="256" y="37"/>
                  <a:pt x="256" y="37"/>
                </a:cubicBezTo>
                <a:cubicBezTo>
                  <a:pt x="256" y="36"/>
                  <a:pt x="256" y="34"/>
                  <a:pt x="256" y="33"/>
                </a:cubicBezTo>
                <a:cubicBezTo>
                  <a:pt x="256" y="34"/>
                  <a:pt x="256" y="35"/>
                  <a:pt x="256" y="36"/>
                </a:cubicBezTo>
                <a:cubicBezTo>
                  <a:pt x="257" y="36"/>
                  <a:pt x="257" y="35"/>
                  <a:pt x="257" y="34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2"/>
                  <a:pt x="256" y="32"/>
                  <a:pt x="256" y="31"/>
                </a:cubicBezTo>
                <a:cubicBezTo>
                  <a:pt x="257" y="32"/>
                  <a:pt x="257" y="34"/>
                  <a:pt x="257" y="35"/>
                </a:cubicBezTo>
                <a:cubicBezTo>
                  <a:pt x="257" y="35"/>
                  <a:pt x="257" y="36"/>
                  <a:pt x="257" y="37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57" y="38"/>
                  <a:pt x="257" y="39"/>
                  <a:pt x="257" y="39"/>
                </a:cubicBezTo>
                <a:cubicBezTo>
                  <a:pt x="257" y="39"/>
                  <a:pt x="257" y="39"/>
                  <a:pt x="257" y="39"/>
                </a:cubicBezTo>
                <a:cubicBezTo>
                  <a:pt x="257" y="39"/>
                  <a:pt x="257" y="39"/>
                  <a:pt x="258" y="39"/>
                </a:cubicBezTo>
                <a:cubicBezTo>
                  <a:pt x="258" y="39"/>
                  <a:pt x="258" y="39"/>
                  <a:pt x="258" y="39"/>
                </a:cubicBezTo>
                <a:cubicBezTo>
                  <a:pt x="258" y="39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7"/>
                  <a:pt x="258" y="36"/>
                  <a:pt x="258" y="35"/>
                </a:cubicBezTo>
                <a:cubicBezTo>
                  <a:pt x="258" y="37"/>
                  <a:pt x="259" y="38"/>
                  <a:pt x="258" y="39"/>
                </a:cubicBezTo>
                <a:cubicBezTo>
                  <a:pt x="259" y="38"/>
                  <a:pt x="259" y="36"/>
                  <a:pt x="259" y="34"/>
                </a:cubicBezTo>
                <a:cubicBezTo>
                  <a:pt x="259" y="35"/>
                  <a:pt x="259" y="36"/>
                  <a:pt x="259" y="37"/>
                </a:cubicBezTo>
                <a:cubicBezTo>
                  <a:pt x="259" y="38"/>
                  <a:pt x="259" y="38"/>
                  <a:pt x="259" y="39"/>
                </a:cubicBezTo>
                <a:cubicBezTo>
                  <a:pt x="260" y="38"/>
                  <a:pt x="260" y="37"/>
                  <a:pt x="260" y="36"/>
                </a:cubicBezTo>
                <a:cubicBezTo>
                  <a:pt x="260" y="37"/>
                  <a:pt x="260" y="37"/>
                  <a:pt x="260" y="37"/>
                </a:cubicBezTo>
                <a:cubicBezTo>
                  <a:pt x="260" y="37"/>
                  <a:pt x="260" y="36"/>
                  <a:pt x="260" y="36"/>
                </a:cubicBezTo>
                <a:cubicBezTo>
                  <a:pt x="260" y="36"/>
                  <a:pt x="260" y="37"/>
                  <a:pt x="260" y="37"/>
                </a:cubicBezTo>
                <a:cubicBezTo>
                  <a:pt x="260" y="38"/>
                  <a:pt x="260" y="39"/>
                  <a:pt x="260" y="39"/>
                </a:cubicBezTo>
                <a:cubicBezTo>
                  <a:pt x="260" y="40"/>
                  <a:pt x="260" y="40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2"/>
                  <a:pt x="260" y="42"/>
                </a:cubicBezTo>
                <a:cubicBezTo>
                  <a:pt x="260" y="42"/>
                  <a:pt x="260" y="42"/>
                  <a:pt x="260" y="42"/>
                </a:cubicBezTo>
                <a:cubicBezTo>
                  <a:pt x="260" y="41"/>
                  <a:pt x="260" y="41"/>
                  <a:pt x="260" y="40"/>
                </a:cubicBezTo>
                <a:cubicBezTo>
                  <a:pt x="261" y="39"/>
                  <a:pt x="260" y="39"/>
                  <a:pt x="260" y="38"/>
                </a:cubicBezTo>
                <a:cubicBezTo>
                  <a:pt x="260" y="38"/>
                  <a:pt x="261" y="38"/>
                  <a:pt x="261" y="39"/>
                </a:cubicBezTo>
                <a:cubicBezTo>
                  <a:pt x="261" y="39"/>
                  <a:pt x="261" y="39"/>
                  <a:pt x="261" y="40"/>
                </a:cubicBezTo>
                <a:cubicBezTo>
                  <a:pt x="261" y="40"/>
                  <a:pt x="261" y="41"/>
                  <a:pt x="261" y="41"/>
                </a:cubicBezTo>
                <a:cubicBezTo>
                  <a:pt x="261" y="40"/>
                  <a:pt x="262" y="39"/>
                  <a:pt x="262" y="38"/>
                </a:cubicBezTo>
                <a:cubicBezTo>
                  <a:pt x="262" y="40"/>
                  <a:pt x="262" y="41"/>
                  <a:pt x="261" y="42"/>
                </a:cubicBezTo>
                <a:cubicBezTo>
                  <a:pt x="261" y="42"/>
                  <a:pt x="261" y="43"/>
                  <a:pt x="261" y="43"/>
                </a:cubicBezTo>
                <a:cubicBezTo>
                  <a:pt x="261" y="43"/>
                  <a:pt x="261" y="44"/>
                  <a:pt x="261" y="44"/>
                </a:cubicBezTo>
                <a:cubicBezTo>
                  <a:pt x="261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3" y="44"/>
                  <a:pt x="263" y="43"/>
                  <a:pt x="263" y="42"/>
                </a:cubicBezTo>
                <a:cubicBezTo>
                  <a:pt x="263" y="43"/>
                  <a:pt x="263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3" y="45"/>
                  <a:pt x="263" y="44"/>
                  <a:pt x="263" y="44"/>
                </a:cubicBezTo>
                <a:cubicBezTo>
                  <a:pt x="263" y="44"/>
                  <a:pt x="263" y="44"/>
                  <a:pt x="263" y="44"/>
                </a:cubicBezTo>
                <a:cubicBezTo>
                  <a:pt x="263" y="45"/>
                  <a:pt x="263" y="45"/>
                  <a:pt x="262" y="45"/>
                </a:cubicBezTo>
                <a:cubicBezTo>
                  <a:pt x="262" y="45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263" y="45"/>
                  <a:pt x="263" y="45"/>
                  <a:pt x="263" y="46"/>
                </a:cubicBezTo>
                <a:cubicBezTo>
                  <a:pt x="264" y="46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5" y="45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6"/>
                  <a:pt x="264" y="46"/>
                  <a:pt x="264" y="47"/>
                </a:cubicBezTo>
                <a:cubicBezTo>
                  <a:pt x="264" y="47"/>
                  <a:pt x="264" y="47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7"/>
                  <a:pt x="265" y="47"/>
                </a:cubicBezTo>
                <a:cubicBezTo>
                  <a:pt x="265" y="47"/>
                  <a:pt x="265" y="48"/>
                  <a:pt x="265" y="48"/>
                </a:cubicBezTo>
                <a:cubicBezTo>
                  <a:pt x="265" y="48"/>
                  <a:pt x="265" y="48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0"/>
                  <a:pt x="267" y="51"/>
                </a:cubicBezTo>
                <a:cubicBezTo>
                  <a:pt x="267" y="51"/>
                  <a:pt x="268" y="51"/>
                  <a:pt x="268" y="52"/>
                </a:cubicBezTo>
                <a:cubicBezTo>
                  <a:pt x="268" y="52"/>
                  <a:pt x="268" y="52"/>
                  <a:pt x="268" y="51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3"/>
                </a:cubicBezTo>
                <a:cubicBezTo>
                  <a:pt x="268" y="53"/>
                  <a:pt x="268" y="53"/>
                  <a:pt x="268" y="53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7" y="52"/>
                  <a:pt x="267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4"/>
                  <a:pt x="267" y="54"/>
                </a:cubicBezTo>
                <a:cubicBezTo>
                  <a:pt x="267" y="54"/>
                  <a:pt x="267" y="53"/>
                  <a:pt x="267" y="53"/>
                </a:cubicBezTo>
                <a:cubicBezTo>
                  <a:pt x="266" y="54"/>
                  <a:pt x="266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5" y="55"/>
                </a:cubicBezTo>
                <a:cubicBezTo>
                  <a:pt x="265" y="55"/>
                  <a:pt x="265" y="55"/>
                  <a:pt x="264" y="55"/>
                </a:cubicBezTo>
                <a:cubicBezTo>
                  <a:pt x="265" y="55"/>
                  <a:pt x="265" y="55"/>
                  <a:pt x="265" y="56"/>
                </a:cubicBezTo>
                <a:cubicBezTo>
                  <a:pt x="266" y="55"/>
                  <a:pt x="266" y="55"/>
                  <a:pt x="266" y="54"/>
                </a:cubicBezTo>
                <a:cubicBezTo>
                  <a:pt x="266" y="55"/>
                  <a:pt x="266" y="55"/>
                  <a:pt x="266" y="56"/>
                </a:cubicBezTo>
                <a:cubicBezTo>
                  <a:pt x="267" y="56"/>
                  <a:pt x="267" y="55"/>
                  <a:pt x="268" y="54"/>
                </a:cubicBezTo>
                <a:cubicBezTo>
                  <a:pt x="268" y="56"/>
                  <a:pt x="267" y="56"/>
                  <a:pt x="266" y="56"/>
                </a:cubicBezTo>
                <a:cubicBezTo>
                  <a:pt x="266" y="56"/>
                  <a:pt x="266" y="56"/>
                  <a:pt x="266" y="56"/>
                </a:cubicBezTo>
                <a:cubicBezTo>
                  <a:pt x="266" y="56"/>
                  <a:pt x="265" y="56"/>
                  <a:pt x="265" y="56"/>
                </a:cubicBezTo>
                <a:cubicBezTo>
                  <a:pt x="265" y="56"/>
                  <a:pt x="265" y="57"/>
                  <a:pt x="266" y="57"/>
                </a:cubicBezTo>
                <a:cubicBezTo>
                  <a:pt x="266" y="57"/>
                  <a:pt x="266" y="56"/>
                  <a:pt x="266" y="56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8"/>
                  <a:pt x="266" y="58"/>
                </a:cubicBezTo>
                <a:cubicBezTo>
                  <a:pt x="266" y="58"/>
                  <a:pt x="267" y="57"/>
                  <a:pt x="268" y="56"/>
                </a:cubicBezTo>
                <a:cubicBezTo>
                  <a:pt x="267" y="58"/>
                  <a:pt x="266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9"/>
                  <a:pt x="265" y="59"/>
                </a:cubicBezTo>
                <a:cubicBezTo>
                  <a:pt x="265" y="59"/>
                  <a:pt x="264" y="60"/>
                  <a:pt x="264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61" y="64"/>
                  <a:pt x="261" y="64"/>
                  <a:pt x="260" y="65"/>
                </a:cubicBezTo>
                <a:cubicBezTo>
                  <a:pt x="260" y="66"/>
                  <a:pt x="260" y="67"/>
                  <a:pt x="260" y="68"/>
                </a:cubicBezTo>
                <a:cubicBezTo>
                  <a:pt x="260" y="68"/>
                  <a:pt x="259" y="69"/>
                  <a:pt x="258" y="70"/>
                </a:cubicBezTo>
                <a:cubicBezTo>
                  <a:pt x="258" y="77"/>
                  <a:pt x="257" y="83"/>
                  <a:pt x="256" y="87"/>
                </a:cubicBezTo>
                <a:cubicBezTo>
                  <a:pt x="255" y="89"/>
                  <a:pt x="255" y="92"/>
                  <a:pt x="254" y="94"/>
                </a:cubicBezTo>
                <a:cubicBezTo>
                  <a:pt x="253" y="96"/>
                  <a:pt x="251" y="98"/>
                  <a:pt x="249" y="100"/>
                </a:cubicBezTo>
                <a:cubicBezTo>
                  <a:pt x="247" y="101"/>
                  <a:pt x="245" y="105"/>
                  <a:pt x="244" y="111"/>
                </a:cubicBezTo>
                <a:cubicBezTo>
                  <a:pt x="242" y="117"/>
                  <a:pt x="239" y="123"/>
                  <a:pt x="235" y="130"/>
                </a:cubicBezTo>
                <a:cubicBezTo>
                  <a:pt x="231" y="136"/>
                  <a:pt x="228" y="140"/>
                  <a:pt x="225" y="143"/>
                </a:cubicBezTo>
                <a:cubicBezTo>
                  <a:pt x="231" y="145"/>
                  <a:pt x="237" y="148"/>
                  <a:pt x="242" y="151"/>
                </a:cubicBezTo>
                <a:cubicBezTo>
                  <a:pt x="251" y="155"/>
                  <a:pt x="259" y="158"/>
                  <a:pt x="267" y="161"/>
                </a:cubicBezTo>
                <a:cubicBezTo>
                  <a:pt x="267" y="161"/>
                  <a:pt x="269" y="161"/>
                  <a:pt x="272" y="161"/>
                </a:cubicBezTo>
                <a:cubicBezTo>
                  <a:pt x="275" y="162"/>
                  <a:pt x="278" y="163"/>
                  <a:pt x="283" y="165"/>
                </a:cubicBezTo>
                <a:cubicBezTo>
                  <a:pt x="284" y="164"/>
                  <a:pt x="286" y="165"/>
                  <a:pt x="288" y="167"/>
                </a:cubicBezTo>
                <a:cubicBezTo>
                  <a:pt x="290" y="169"/>
                  <a:pt x="291" y="171"/>
                  <a:pt x="293" y="174"/>
                </a:cubicBezTo>
                <a:cubicBezTo>
                  <a:pt x="294" y="176"/>
                  <a:pt x="294" y="179"/>
                  <a:pt x="294" y="182"/>
                </a:cubicBezTo>
                <a:cubicBezTo>
                  <a:pt x="297" y="187"/>
                  <a:pt x="300" y="193"/>
                  <a:pt x="301" y="200"/>
                </a:cubicBezTo>
                <a:cubicBezTo>
                  <a:pt x="301" y="201"/>
                  <a:pt x="302" y="209"/>
                  <a:pt x="304" y="223"/>
                </a:cubicBezTo>
                <a:cubicBezTo>
                  <a:pt x="306" y="237"/>
                  <a:pt x="306" y="248"/>
                  <a:pt x="305" y="258"/>
                </a:cubicBezTo>
                <a:cubicBezTo>
                  <a:pt x="309" y="274"/>
                  <a:pt x="311" y="288"/>
                  <a:pt x="311" y="300"/>
                </a:cubicBezTo>
                <a:cubicBezTo>
                  <a:pt x="316" y="308"/>
                  <a:pt x="319" y="318"/>
                  <a:pt x="321" y="329"/>
                </a:cubicBezTo>
                <a:cubicBezTo>
                  <a:pt x="323" y="329"/>
                  <a:pt x="325" y="331"/>
                  <a:pt x="326" y="333"/>
                </a:cubicBezTo>
                <a:cubicBezTo>
                  <a:pt x="326" y="335"/>
                  <a:pt x="328" y="337"/>
                  <a:pt x="331" y="340"/>
                </a:cubicBezTo>
                <a:cubicBezTo>
                  <a:pt x="332" y="341"/>
                  <a:pt x="333" y="344"/>
                  <a:pt x="333" y="349"/>
                </a:cubicBezTo>
                <a:cubicBezTo>
                  <a:pt x="337" y="352"/>
                  <a:pt x="340" y="358"/>
                  <a:pt x="342" y="365"/>
                </a:cubicBezTo>
                <a:cubicBezTo>
                  <a:pt x="347" y="368"/>
                  <a:pt x="351" y="371"/>
                  <a:pt x="353" y="375"/>
                </a:cubicBezTo>
                <a:cubicBezTo>
                  <a:pt x="359" y="373"/>
                  <a:pt x="365" y="371"/>
                  <a:pt x="370" y="371"/>
                </a:cubicBezTo>
                <a:cubicBezTo>
                  <a:pt x="376" y="370"/>
                  <a:pt x="380" y="369"/>
                  <a:pt x="384" y="369"/>
                </a:cubicBezTo>
                <a:cubicBezTo>
                  <a:pt x="384" y="369"/>
                  <a:pt x="386" y="369"/>
                  <a:pt x="388" y="370"/>
                </a:cubicBezTo>
                <a:cubicBezTo>
                  <a:pt x="389" y="369"/>
                  <a:pt x="389" y="369"/>
                  <a:pt x="390" y="369"/>
                </a:cubicBezTo>
                <a:cubicBezTo>
                  <a:pt x="390" y="369"/>
                  <a:pt x="391" y="369"/>
                  <a:pt x="395" y="369"/>
                </a:cubicBezTo>
                <a:cubicBezTo>
                  <a:pt x="395" y="368"/>
                  <a:pt x="396" y="368"/>
                  <a:pt x="397" y="368"/>
                </a:cubicBezTo>
                <a:cubicBezTo>
                  <a:pt x="397" y="368"/>
                  <a:pt x="408" y="370"/>
                  <a:pt x="429" y="373"/>
                </a:cubicBezTo>
                <a:cubicBezTo>
                  <a:pt x="430" y="374"/>
                  <a:pt x="430" y="375"/>
                  <a:pt x="430" y="376"/>
                </a:cubicBezTo>
                <a:cubicBezTo>
                  <a:pt x="437" y="377"/>
                  <a:pt x="444" y="378"/>
                  <a:pt x="452" y="380"/>
                </a:cubicBezTo>
                <a:cubicBezTo>
                  <a:pt x="454" y="380"/>
                  <a:pt x="455" y="381"/>
                  <a:pt x="455" y="384"/>
                </a:cubicBezTo>
                <a:cubicBezTo>
                  <a:pt x="457" y="384"/>
                  <a:pt x="458" y="386"/>
                  <a:pt x="458" y="389"/>
                </a:cubicBezTo>
                <a:cubicBezTo>
                  <a:pt x="460" y="392"/>
                  <a:pt x="460" y="394"/>
                  <a:pt x="458" y="395"/>
                </a:cubicBezTo>
                <a:cubicBezTo>
                  <a:pt x="459" y="397"/>
                  <a:pt x="458" y="399"/>
                  <a:pt x="456" y="400"/>
                </a:cubicBezTo>
                <a:cubicBezTo>
                  <a:pt x="455" y="401"/>
                  <a:pt x="453" y="402"/>
                  <a:pt x="451" y="402"/>
                </a:cubicBezTo>
                <a:cubicBezTo>
                  <a:pt x="451" y="403"/>
                  <a:pt x="451" y="403"/>
                  <a:pt x="450" y="404"/>
                </a:cubicBezTo>
                <a:cubicBezTo>
                  <a:pt x="450" y="404"/>
                  <a:pt x="450" y="404"/>
                  <a:pt x="450" y="404"/>
                </a:cubicBezTo>
                <a:cubicBezTo>
                  <a:pt x="450" y="404"/>
                  <a:pt x="448" y="405"/>
                  <a:pt x="444" y="406"/>
                </a:cubicBezTo>
                <a:cubicBezTo>
                  <a:pt x="404" y="419"/>
                  <a:pt x="404" y="419"/>
                  <a:pt x="404" y="419"/>
                </a:cubicBezTo>
                <a:cubicBezTo>
                  <a:pt x="406" y="420"/>
                  <a:pt x="407" y="421"/>
                  <a:pt x="407" y="423"/>
                </a:cubicBezTo>
                <a:cubicBezTo>
                  <a:pt x="408" y="425"/>
                  <a:pt x="407" y="427"/>
                  <a:pt x="406" y="429"/>
                </a:cubicBezTo>
                <a:cubicBezTo>
                  <a:pt x="404" y="431"/>
                  <a:pt x="403" y="431"/>
                  <a:pt x="400" y="431"/>
                </a:cubicBezTo>
                <a:cubicBezTo>
                  <a:pt x="398" y="430"/>
                  <a:pt x="396" y="429"/>
                  <a:pt x="394" y="428"/>
                </a:cubicBezTo>
                <a:cubicBezTo>
                  <a:pt x="392" y="429"/>
                  <a:pt x="391" y="431"/>
                  <a:pt x="391" y="432"/>
                </a:cubicBezTo>
                <a:cubicBezTo>
                  <a:pt x="391" y="434"/>
                  <a:pt x="391" y="435"/>
                  <a:pt x="389" y="436"/>
                </a:cubicBezTo>
                <a:cubicBezTo>
                  <a:pt x="388" y="437"/>
                  <a:pt x="386" y="438"/>
                  <a:pt x="384" y="438"/>
                </a:cubicBezTo>
                <a:cubicBezTo>
                  <a:pt x="383" y="439"/>
                  <a:pt x="382" y="440"/>
                  <a:pt x="381" y="443"/>
                </a:cubicBezTo>
                <a:cubicBezTo>
                  <a:pt x="380" y="445"/>
                  <a:pt x="378" y="446"/>
                  <a:pt x="375" y="446"/>
                </a:cubicBezTo>
                <a:cubicBezTo>
                  <a:pt x="372" y="445"/>
                  <a:pt x="370" y="446"/>
                  <a:pt x="368" y="448"/>
                </a:cubicBezTo>
                <a:cubicBezTo>
                  <a:pt x="366" y="450"/>
                  <a:pt x="363" y="449"/>
                  <a:pt x="358" y="447"/>
                </a:cubicBezTo>
                <a:cubicBezTo>
                  <a:pt x="356" y="449"/>
                  <a:pt x="354" y="451"/>
                  <a:pt x="350" y="450"/>
                </a:cubicBezTo>
                <a:cubicBezTo>
                  <a:pt x="346" y="450"/>
                  <a:pt x="343" y="447"/>
                  <a:pt x="339" y="441"/>
                </a:cubicBezTo>
                <a:cubicBezTo>
                  <a:pt x="324" y="446"/>
                  <a:pt x="324" y="446"/>
                  <a:pt x="324" y="446"/>
                </a:cubicBezTo>
                <a:cubicBezTo>
                  <a:pt x="320" y="447"/>
                  <a:pt x="317" y="448"/>
                  <a:pt x="316" y="447"/>
                </a:cubicBezTo>
                <a:cubicBezTo>
                  <a:pt x="309" y="449"/>
                  <a:pt x="309" y="449"/>
                  <a:pt x="309" y="449"/>
                </a:cubicBezTo>
                <a:cubicBezTo>
                  <a:pt x="307" y="450"/>
                  <a:pt x="305" y="450"/>
                  <a:pt x="303" y="450"/>
                </a:cubicBezTo>
                <a:cubicBezTo>
                  <a:pt x="303" y="450"/>
                  <a:pt x="303" y="450"/>
                  <a:pt x="303" y="450"/>
                </a:cubicBezTo>
                <a:cubicBezTo>
                  <a:pt x="297" y="449"/>
                  <a:pt x="291" y="448"/>
                  <a:pt x="285" y="448"/>
                </a:cubicBezTo>
                <a:cubicBezTo>
                  <a:pt x="290" y="468"/>
                  <a:pt x="293" y="483"/>
                  <a:pt x="295" y="494"/>
                </a:cubicBezTo>
                <a:cubicBezTo>
                  <a:pt x="296" y="503"/>
                  <a:pt x="297" y="512"/>
                  <a:pt x="297" y="521"/>
                </a:cubicBezTo>
                <a:cubicBezTo>
                  <a:pt x="297" y="523"/>
                  <a:pt x="296" y="524"/>
                  <a:pt x="292" y="525"/>
                </a:cubicBezTo>
                <a:cubicBezTo>
                  <a:pt x="294" y="541"/>
                  <a:pt x="294" y="555"/>
                  <a:pt x="293" y="567"/>
                </a:cubicBezTo>
                <a:cubicBezTo>
                  <a:pt x="293" y="577"/>
                  <a:pt x="293" y="593"/>
                  <a:pt x="293" y="616"/>
                </a:cubicBezTo>
                <a:cubicBezTo>
                  <a:pt x="293" y="632"/>
                  <a:pt x="293" y="648"/>
                  <a:pt x="291" y="663"/>
                </a:cubicBezTo>
                <a:cubicBezTo>
                  <a:pt x="291" y="668"/>
                  <a:pt x="291" y="683"/>
                  <a:pt x="292" y="707"/>
                </a:cubicBezTo>
                <a:cubicBezTo>
                  <a:pt x="292" y="726"/>
                  <a:pt x="292" y="744"/>
                  <a:pt x="292" y="761"/>
                </a:cubicBezTo>
                <a:cubicBezTo>
                  <a:pt x="292" y="776"/>
                  <a:pt x="293" y="797"/>
                  <a:pt x="297" y="823"/>
                </a:cubicBezTo>
                <a:cubicBezTo>
                  <a:pt x="300" y="843"/>
                  <a:pt x="301" y="860"/>
                  <a:pt x="299" y="875"/>
                </a:cubicBezTo>
                <a:cubicBezTo>
                  <a:pt x="299" y="879"/>
                  <a:pt x="300" y="888"/>
                  <a:pt x="301" y="903"/>
                </a:cubicBezTo>
                <a:cubicBezTo>
                  <a:pt x="302" y="916"/>
                  <a:pt x="301" y="927"/>
                  <a:pt x="298" y="936"/>
                </a:cubicBezTo>
                <a:cubicBezTo>
                  <a:pt x="296" y="944"/>
                  <a:pt x="295" y="955"/>
                  <a:pt x="294" y="969"/>
                </a:cubicBezTo>
                <a:cubicBezTo>
                  <a:pt x="294" y="970"/>
                  <a:pt x="293" y="971"/>
                  <a:pt x="290" y="972"/>
                </a:cubicBezTo>
                <a:cubicBezTo>
                  <a:pt x="291" y="974"/>
                  <a:pt x="291" y="975"/>
                  <a:pt x="292" y="976"/>
                </a:cubicBezTo>
                <a:cubicBezTo>
                  <a:pt x="293" y="979"/>
                  <a:pt x="295" y="982"/>
                  <a:pt x="295" y="984"/>
                </a:cubicBezTo>
                <a:cubicBezTo>
                  <a:pt x="297" y="990"/>
                  <a:pt x="299" y="995"/>
                  <a:pt x="301" y="999"/>
                </a:cubicBezTo>
                <a:cubicBezTo>
                  <a:pt x="302" y="1002"/>
                  <a:pt x="302" y="1006"/>
                  <a:pt x="302" y="1009"/>
                </a:cubicBezTo>
                <a:cubicBezTo>
                  <a:pt x="302" y="1009"/>
                  <a:pt x="302" y="1009"/>
                  <a:pt x="302" y="1009"/>
                </a:cubicBezTo>
                <a:cubicBezTo>
                  <a:pt x="304" y="1011"/>
                  <a:pt x="305" y="1013"/>
                  <a:pt x="305" y="1014"/>
                </a:cubicBezTo>
                <a:cubicBezTo>
                  <a:pt x="305" y="1015"/>
                  <a:pt x="305" y="1017"/>
                  <a:pt x="305" y="1020"/>
                </a:cubicBezTo>
                <a:cubicBezTo>
                  <a:pt x="305" y="1022"/>
                  <a:pt x="302" y="1024"/>
                  <a:pt x="296" y="1025"/>
                </a:cubicBezTo>
                <a:cubicBezTo>
                  <a:pt x="291" y="1026"/>
                  <a:pt x="274" y="1026"/>
                  <a:pt x="244" y="1025"/>
                </a:cubicBezTo>
                <a:cubicBezTo>
                  <a:pt x="241" y="1025"/>
                  <a:pt x="240" y="1024"/>
                  <a:pt x="240" y="1022"/>
                </a:cubicBezTo>
                <a:cubicBezTo>
                  <a:pt x="239" y="1020"/>
                  <a:pt x="239" y="1018"/>
                  <a:pt x="239" y="1017"/>
                </a:cubicBezTo>
                <a:cubicBezTo>
                  <a:pt x="239" y="1016"/>
                  <a:pt x="240" y="1014"/>
                  <a:pt x="242" y="1013"/>
                </a:cubicBezTo>
                <a:cubicBezTo>
                  <a:pt x="241" y="1009"/>
                  <a:pt x="241" y="1004"/>
                  <a:pt x="242" y="999"/>
                </a:cubicBezTo>
                <a:cubicBezTo>
                  <a:pt x="241" y="997"/>
                  <a:pt x="241" y="995"/>
                  <a:pt x="241" y="992"/>
                </a:cubicBezTo>
                <a:cubicBezTo>
                  <a:pt x="241" y="988"/>
                  <a:pt x="242" y="982"/>
                  <a:pt x="242" y="977"/>
                </a:cubicBezTo>
                <a:cubicBezTo>
                  <a:pt x="240" y="977"/>
                  <a:pt x="238" y="973"/>
                  <a:pt x="235" y="964"/>
                </a:cubicBezTo>
                <a:cubicBezTo>
                  <a:pt x="232" y="956"/>
                  <a:pt x="230" y="951"/>
                  <a:pt x="229" y="950"/>
                </a:cubicBezTo>
                <a:cubicBezTo>
                  <a:pt x="226" y="944"/>
                  <a:pt x="224" y="939"/>
                  <a:pt x="224" y="935"/>
                </a:cubicBezTo>
                <a:cubicBezTo>
                  <a:pt x="224" y="904"/>
                  <a:pt x="224" y="886"/>
                  <a:pt x="224" y="882"/>
                </a:cubicBezTo>
                <a:cubicBezTo>
                  <a:pt x="222" y="871"/>
                  <a:pt x="221" y="860"/>
                  <a:pt x="221" y="849"/>
                </a:cubicBezTo>
                <a:cubicBezTo>
                  <a:pt x="220" y="833"/>
                  <a:pt x="220" y="824"/>
                  <a:pt x="219" y="823"/>
                </a:cubicBezTo>
                <a:cubicBezTo>
                  <a:pt x="218" y="813"/>
                  <a:pt x="217" y="799"/>
                  <a:pt x="217" y="781"/>
                </a:cubicBezTo>
                <a:cubicBezTo>
                  <a:pt x="215" y="774"/>
                  <a:pt x="213" y="766"/>
                  <a:pt x="213" y="756"/>
                </a:cubicBezTo>
                <a:cubicBezTo>
                  <a:pt x="207" y="747"/>
                  <a:pt x="204" y="735"/>
                  <a:pt x="203" y="720"/>
                </a:cubicBezTo>
                <a:cubicBezTo>
                  <a:pt x="198" y="702"/>
                  <a:pt x="196" y="685"/>
                  <a:pt x="195" y="667"/>
                </a:cubicBezTo>
                <a:cubicBezTo>
                  <a:pt x="191" y="658"/>
                  <a:pt x="189" y="650"/>
                  <a:pt x="190" y="643"/>
                </a:cubicBezTo>
                <a:cubicBezTo>
                  <a:pt x="190" y="634"/>
                  <a:pt x="189" y="621"/>
                  <a:pt x="186" y="604"/>
                </a:cubicBezTo>
                <a:cubicBezTo>
                  <a:pt x="185" y="610"/>
                  <a:pt x="183" y="615"/>
                  <a:pt x="182" y="619"/>
                </a:cubicBezTo>
                <a:cubicBezTo>
                  <a:pt x="180" y="650"/>
                  <a:pt x="178" y="678"/>
                  <a:pt x="174" y="704"/>
                </a:cubicBezTo>
                <a:cubicBezTo>
                  <a:pt x="174" y="707"/>
                  <a:pt x="174" y="712"/>
                  <a:pt x="173" y="719"/>
                </a:cubicBezTo>
                <a:cubicBezTo>
                  <a:pt x="173" y="727"/>
                  <a:pt x="171" y="734"/>
                  <a:pt x="168" y="741"/>
                </a:cubicBezTo>
                <a:cubicBezTo>
                  <a:pt x="168" y="753"/>
                  <a:pt x="168" y="764"/>
                  <a:pt x="166" y="773"/>
                </a:cubicBezTo>
                <a:cubicBezTo>
                  <a:pt x="165" y="782"/>
                  <a:pt x="164" y="815"/>
                  <a:pt x="164" y="872"/>
                </a:cubicBezTo>
                <a:cubicBezTo>
                  <a:pt x="164" y="874"/>
                  <a:pt x="164" y="882"/>
                  <a:pt x="164" y="895"/>
                </a:cubicBezTo>
                <a:cubicBezTo>
                  <a:pt x="163" y="905"/>
                  <a:pt x="163" y="916"/>
                  <a:pt x="163" y="929"/>
                </a:cubicBezTo>
                <a:cubicBezTo>
                  <a:pt x="162" y="939"/>
                  <a:pt x="160" y="950"/>
                  <a:pt x="154" y="961"/>
                </a:cubicBezTo>
                <a:cubicBezTo>
                  <a:pt x="153" y="964"/>
                  <a:pt x="151" y="969"/>
                  <a:pt x="149" y="977"/>
                </a:cubicBezTo>
                <a:cubicBezTo>
                  <a:pt x="149" y="978"/>
                  <a:pt x="148" y="979"/>
                  <a:pt x="146" y="980"/>
                </a:cubicBezTo>
                <a:cubicBezTo>
                  <a:pt x="146" y="984"/>
                  <a:pt x="145" y="987"/>
                  <a:pt x="143" y="989"/>
                </a:cubicBezTo>
                <a:cubicBezTo>
                  <a:pt x="144" y="990"/>
                  <a:pt x="145" y="992"/>
                  <a:pt x="145" y="994"/>
                </a:cubicBezTo>
                <a:cubicBezTo>
                  <a:pt x="145" y="995"/>
                  <a:pt x="145" y="1000"/>
                  <a:pt x="146" y="1008"/>
                </a:cubicBezTo>
                <a:cubicBezTo>
                  <a:pt x="146" y="1009"/>
                  <a:pt x="144" y="1011"/>
                  <a:pt x="140" y="1013"/>
                </a:cubicBezTo>
                <a:cubicBezTo>
                  <a:pt x="140" y="1014"/>
                  <a:pt x="140" y="1015"/>
                  <a:pt x="140" y="1016"/>
                </a:cubicBezTo>
                <a:cubicBezTo>
                  <a:pt x="141" y="1016"/>
                  <a:pt x="141" y="1017"/>
                  <a:pt x="142" y="1019"/>
                </a:cubicBezTo>
                <a:cubicBezTo>
                  <a:pt x="143" y="1023"/>
                  <a:pt x="143" y="1026"/>
                  <a:pt x="141" y="1028"/>
                </a:cubicBezTo>
                <a:cubicBezTo>
                  <a:pt x="139" y="1031"/>
                  <a:pt x="133" y="1032"/>
                  <a:pt x="124" y="1032"/>
                </a:cubicBezTo>
                <a:cubicBezTo>
                  <a:pt x="114" y="1031"/>
                  <a:pt x="105" y="1031"/>
                  <a:pt x="96" y="1031"/>
                </a:cubicBezTo>
                <a:cubicBezTo>
                  <a:pt x="87" y="1031"/>
                  <a:pt x="81" y="1030"/>
                  <a:pt x="80" y="1029"/>
                </a:cubicBezTo>
                <a:cubicBezTo>
                  <a:pt x="78" y="1027"/>
                  <a:pt x="76" y="1026"/>
                  <a:pt x="76" y="1024"/>
                </a:cubicBezTo>
                <a:cubicBezTo>
                  <a:pt x="76" y="1022"/>
                  <a:pt x="76" y="1021"/>
                  <a:pt x="77" y="1020"/>
                </a:cubicBezTo>
                <a:cubicBezTo>
                  <a:pt x="77" y="1018"/>
                  <a:pt x="78" y="1016"/>
                  <a:pt x="81" y="1015"/>
                </a:cubicBezTo>
                <a:cubicBezTo>
                  <a:pt x="80" y="1010"/>
                  <a:pt x="82" y="1004"/>
                  <a:pt x="87" y="997"/>
                </a:cubicBezTo>
                <a:cubicBezTo>
                  <a:pt x="87" y="993"/>
                  <a:pt x="89" y="989"/>
                  <a:pt x="92" y="983"/>
                </a:cubicBezTo>
                <a:cubicBezTo>
                  <a:pt x="92" y="982"/>
                  <a:pt x="93" y="979"/>
                  <a:pt x="94" y="977"/>
                </a:cubicBezTo>
                <a:cubicBezTo>
                  <a:pt x="93" y="977"/>
                  <a:pt x="92" y="976"/>
                  <a:pt x="92" y="975"/>
                </a:cubicBezTo>
                <a:cubicBezTo>
                  <a:pt x="88" y="951"/>
                  <a:pt x="86" y="937"/>
                  <a:pt x="86" y="932"/>
                </a:cubicBezTo>
                <a:cubicBezTo>
                  <a:pt x="86" y="927"/>
                  <a:pt x="85" y="923"/>
                  <a:pt x="84" y="919"/>
                </a:cubicBezTo>
                <a:cubicBezTo>
                  <a:pt x="80" y="905"/>
                  <a:pt x="78" y="893"/>
                  <a:pt x="76" y="883"/>
                </a:cubicBezTo>
                <a:cubicBezTo>
                  <a:pt x="75" y="870"/>
                  <a:pt x="75" y="857"/>
                  <a:pt x="77" y="845"/>
                </a:cubicBezTo>
                <a:cubicBezTo>
                  <a:pt x="79" y="832"/>
                  <a:pt x="80" y="819"/>
                  <a:pt x="81" y="806"/>
                </a:cubicBezTo>
                <a:cubicBezTo>
                  <a:pt x="83" y="788"/>
                  <a:pt x="84" y="778"/>
                  <a:pt x="83" y="775"/>
                </a:cubicBezTo>
                <a:cubicBezTo>
                  <a:pt x="83" y="768"/>
                  <a:pt x="83" y="761"/>
                  <a:pt x="84" y="753"/>
                </a:cubicBezTo>
                <a:cubicBezTo>
                  <a:pt x="85" y="741"/>
                  <a:pt x="86" y="734"/>
                  <a:pt x="85" y="730"/>
                </a:cubicBezTo>
                <a:cubicBezTo>
                  <a:pt x="85" y="727"/>
                  <a:pt x="85" y="723"/>
                  <a:pt x="85" y="720"/>
                </a:cubicBezTo>
                <a:cubicBezTo>
                  <a:pt x="86" y="711"/>
                  <a:pt x="86" y="702"/>
                  <a:pt x="86" y="692"/>
                </a:cubicBezTo>
                <a:cubicBezTo>
                  <a:pt x="77" y="644"/>
                  <a:pt x="73" y="603"/>
                  <a:pt x="75" y="570"/>
                </a:cubicBezTo>
                <a:cubicBezTo>
                  <a:pt x="72" y="561"/>
                  <a:pt x="72" y="553"/>
                  <a:pt x="74" y="545"/>
                </a:cubicBezTo>
                <a:cubicBezTo>
                  <a:pt x="73" y="543"/>
                  <a:pt x="73" y="540"/>
                  <a:pt x="73" y="537"/>
                </a:cubicBezTo>
                <a:cubicBezTo>
                  <a:pt x="70" y="536"/>
                  <a:pt x="69" y="535"/>
                  <a:pt x="68" y="534"/>
                </a:cubicBezTo>
                <a:cubicBezTo>
                  <a:pt x="68" y="527"/>
                  <a:pt x="68" y="523"/>
                  <a:pt x="68" y="520"/>
                </a:cubicBezTo>
                <a:cubicBezTo>
                  <a:pt x="68" y="502"/>
                  <a:pt x="71" y="484"/>
                  <a:pt x="75" y="467"/>
                </a:cubicBezTo>
                <a:cubicBezTo>
                  <a:pt x="74" y="457"/>
                  <a:pt x="76" y="445"/>
                  <a:pt x="79" y="429"/>
                </a:cubicBezTo>
                <a:cubicBezTo>
                  <a:pt x="75" y="430"/>
                  <a:pt x="74" y="426"/>
                  <a:pt x="77" y="417"/>
                </a:cubicBezTo>
                <a:cubicBezTo>
                  <a:pt x="76" y="416"/>
                  <a:pt x="76" y="416"/>
                  <a:pt x="76" y="415"/>
                </a:cubicBezTo>
                <a:cubicBezTo>
                  <a:pt x="74" y="416"/>
                  <a:pt x="73" y="415"/>
                  <a:pt x="70" y="413"/>
                </a:cubicBezTo>
                <a:cubicBezTo>
                  <a:pt x="69" y="413"/>
                  <a:pt x="67" y="411"/>
                  <a:pt x="64" y="408"/>
                </a:cubicBezTo>
                <a:cubicBezTo>
                  <a:pt x="62" y="407"/>
                  <a:pt x="59" y="405"/>
                  <a:pt x="57" y="402"/>
                </a:cubicBezTo>
                <a:cubicBezTo>
                  <a:pt x="49" y="400"/>
                  <a:pt x="43" y="397"/>
                  <a:pt x="41" y="395"/>
                </a:cubicBezTo>
                <a:cubicBezTo>
                  <a:pt x="38" y="392"/>
                  <a:pt x="37" y="391"/>
                  <a:pt x="36" y="391"/>
                </a:cubicBezTo>
                <a:cubicBezTo>
                  <a:pt x="32" y="390"/>
                  <a:pt x="30" y="388"/>
                  <a:pt x="28" y="386"/>
                </a:cubicBezTo>
                <a:cubicBezTo>
                  <a:pt x="26" y="383"/>
                  <a:pt x="24" y="381"/>
                  <a:pt x="21" y="380"/>
                </a:cubicBezTo>
                <a:cubicBezTo>
                  <a:pt x="16" y="377"/>
                  <a:pt x="11" y="371"/>
                  <a:pt x="6" y="363"/>
                </a:cubicBezTo>
                <a:cubicBezTo>
                  <a:pt x="0" y="353"/>
                  <a:pt x="0" y="343"/>
                  <a:pt x="6" y="33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" name="Freeform 13"/>
          <p:cNvSpPr>
            <a:spLocks noEditPoints="1"/>
          </p:cNvSpPr>
          <p:nvPr userDrawn="1"/>
        </p:nvSpPr>
        <p:spPr bwMode="auto">
          <a:xfrm flipH="1">
            <a:off x="8676456" y="3568700"/>
            <a:ext cx="365125" cy="925513"/>
          </a:xfrm>
          <a:custGeom>
            <a:avLst/>
            <a:gdLst>
              <a:gd name="T0" fmla="*/ 51 w 108"/>
              <a:gd name="T1" fmla="*/ 77 h 279"/>
              <a:gd name="T2" fmla="*/ 45 w 108"/>
              <a:gd name="T3" fmla="*/ 103 h 279"/>
              <a:gd name="T4" fmla="*/ 41 w 108"/>
              <a:gd name="T5" fmla="*/ 42 h 279"/>
              <a:gd name="T6" fmla="*/ 27 w 108"/>
              <a:gd name="T7" fmla="*/ 36 h 279"/>
              <a:gd name="T8" fmla="*/ 11 w 108"/>
              <a:gd name="T9" fmla="*/ 29 h 279"/>
              <a:gd name="T10" fmla="*/ 2 w 108"/>
              <a:gd name="T11" fmla="*/ 28 h 279"/>
              <a:gd name="T12" fmla="*/ 3 w 108"/>
              <a:gd name="T13" fmla="*/ 30 h 279"/>
              <a:gd name="T14" fmla="*/ 6 w 108"/>
              <a:gd name="T15" fmla="*/ 34 h 279"/>
              <a:gd name="T16" fmla="*/ 5 w 108"/>
              <a:gd name="T17" fmla="*/ 39 h 279"/>
              <a:gd name="T18" fmla="*/ 9 w 108"/>
              <a:gd name="T19" fmla="*/ 40 h 279"/>
              <a:gd name="T20" fmla="*/ 13 w 108"/>
              <a:gd name="T21" fmla="*/ 39 h 279"/>
              <a:gd name="T22" fmla="*/ 20 w 108"/>
              <a:gd name="T23" fmla="*/ 39 h 279"/>
              <a:gd name="T24" fmla="*/ 23 w 108"/>
              <a:gd name="T25" fmla="*/ 44 h 279"/>
              <a:gd name="T26" fmla="*/ 51 w 108"/>
              <a:gd name="T27" fmla="*/ 68 h 279"/>
              <a:gd name="T28" fmla="*/ 41 w 108"/>
              <a:gd name="T29" fmla="*/ 111 h 279"/>
              <a:gd name="T30" fmla="*/ 45 w 108"/>
              <a:gd name="T31" fmla="*/ 105 h 279"/>
              <a:gd name="T32" fmla="*/ 44 w 108"/>
              <a:gd name="T33" fmla="*/ 109 h 279"/>
              <a:gd name="T34" fmla="*/ 45 w 108"/>
              <a:gd name="T35" fmla="*/ 125 h 279"/>
              <a:gd name="T36" fmla="*/ 45 w 108"/>
              <a:gd name="T37" fmla="*/ 135 h 279"/>
              <a:gd name="T38" fmla="*/ 57 w 108"/>
              <a:gd name="T39" fmla="*/ 218 h 279"/>
              <a:gd name="T40" fmla="*/ 69 w 108"/>
              <a:gd name="T41" fmla="*/ 260 h 279"/>
              <a:gd name="T42" fmla="*/ 63 w 108"/>
              <a:gd name="T43" fmla="*/ 268 h 279"/>
              <a:gd name="T44" fmla="*/ 43 w 108"/>
              <a:gd name="T45" fmla="*/ 277 h 279"/>
              <a:gd name="T46" fmla="*/ 77 w 108"/>
              <a:gd name="T47" fmla="*/ 279 h 279"/>
              <a:gd name="T48" fmla="*/ 107 w 108"/>
              <a:gd name="T49" fmla="*/ 273 h 279"/>
              <a:gd name="T50" fmla="*/ 103 w 108"/>
              <a:gd name="T51" fmla="*/ 259 h 279"/>
              <a:gd name="T52" fmla="*/ 91 w 108"/>
              <a:gd name="T53" fmla="*/ 191 h 279"/>
              <a:gd name="T54" fmla="*/ 88 w 108"/>
              <a:gd name="T55" fmla="*/ 176 h 279"/>
              <a:gd name="T56" fmla="*/ 86 w 108"/>
              <a:gd name="T57" fmla="*/ 160 h 279"/>
              <a:gd name="T58" fmla="*/ 87 w 108"/>
              <a:gd name="T59" fmla="*/ 153 h 279"/>
              <a:gd name="T60" fmla="*/ 87 w 108"/>
              <a:gd name="T61" fmla="*/ 123 h 279"/>
              <a:gd name="T62" fmla="*/ 94 w 108"/>
              <a:gd name="T63" fmla="*/ 97 h 279"/>
              <a:gd name="T64" fmla="*/ 79 w 108"/>
              <a:gd name="T65" fmla="*/ 38 h 279"/>
              <a:gd name="T66" fmla="*/ 76 w 108"/>
              <a:gd name="T67" fmla="*/ 33 h 279"/>
              <a:gd name="T68" fmla="*/ 77 w 108"/>
              <a:gd name="T69" fmla="*/ 31 h 279"/>
              <a:gd name="T70" fmla="*/ 81 w 108"/>
              <a:gd name="T71" fmla="*/ 17 h 279"/>
              <a:gd name="T72" fmla="*/ 73 w 108"/>
              <a:gd name="T73" fmla="*/ 2 h 279"/>
              <a:gd name="T74" fmla="*/ 71 w 108"/>
              <a:gd name="T75" fmla="*/ 2 h 279"/>
              <a:gd name="T76" fmla="*/ 53 w 108"/>
              <a:gd name="T77" fmla="*/ 5 h 279"/>
              <a:gd name="T78" fmla="*/ 52 w 108"/>
              <a:gd name="T79" fmla="*/ 8 h 279"/>
              <a:gd name="T80" fmla="*/ 47 w 108"/>
              <a:gd name="T81" fmla="*/ 20 h 279"/>
              <a:gd name="T82" fmla="*/ 46 w 108"/>
              <a:gd name="T83" fmla="*/ 28 h 279"/>
              <a:gd name="T84" fmla="*/ 48 w 108"/>
              <a:gd name="T85" fmla="*/ 31 h 279"/>
              <a:gd name="T86" fmla="*/ 49 w 108"/>
              <a:gd name="T87" fmla="*/ 33 h 279"/>
              <a:gd name="T88" fmla="*/ 49 w 108"/>
              <a:gd name="T89" fmla="*/ 38 h 279"/>
              <a:gd name="T90" fmla="*/ 60 w 108"/>
              <a:gd name="T91" fmla="*/ 44 h 279"/>
              <a:gd name="T92" fmla="*/ 48 w 108"/>
              <a:gd name="T93" fmla="*/ 45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" h="279">
                <a:moveTo>
                  <a:pt x="49" y="84"/>
                </a:moveTo>
                <a:cubicBezTo>
                  <a:pt x="49" y="81"/>
                  <a:pt x="50" y="79"/>
                  <a:pt x="50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0" y="79"/>
                  <a:pt x="50" y="81"/>
                  <a:pt x="49" y="84"/>
                </a:cubicBezTo>
                <a:moveTo>
                  <a:pt x="45" y="103"/>
                </a:move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moveTo>
                  <a:pt x="48" y="45"/>
                </a:moveTo>
                <a:cubicBezTo>
                  <a:pt x="44" y="42"/>
                  <a:pt x="43" y="42"/>
                  <a:pt x="41" y="42"/>
                </a:cubicBezTo>
                <a:cubicBezTo>
                  <a:pt x="38" y="43"/>
                  <a:pt x="38" y="42"/>
                  <a:pt x="36" y="41"/>
                </a:cubicBezTo>
                <a:cubicBezTo>
                  <a:pt x="34" y="40"/>
                  <a:pt x="29" y="37"/>
                  <a:pt x="28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5" y="36"/>
                  <a:pt x="22" y="34"/>
                  <a:pt x="20" y="33"/>
                </a:cubicBezTo>
                <a:cubicBezTo>
                  <a:pt x="19" y="32"/>
                  <a:pt x="15" y="31"/>
                  <a:pt x="14" y="30"/>
                </a:cubicBezTo>
                <a:cubicBezTo>
                  <a:pt x="12" y="29"/>
                  <a:pt x="12" y="29"/>
                  <a:pt x="11" y="29"/>
                </a:cubicBezTo>
                <a:cubicBezTo>
                  <a:pt x="10" y="28"/>
                  <a:pt x="10" y="28"/>
                  <a:pt x="9" y="28"/>
                </a:cubicBezTo>
                <a:cubicBezTo>
                  <a:pt x="9" y="28"/>
                  <a:pt x="6" y="28"/>
                  <a:pt x="5" y="28"/>
                </a:cubicBezTo>
                <a:cubicBezTo>
                  <a:pt x="4" y="28"/>
                  <a:pt x="3" y="28"/>
                  <a:pt x="2" y="28"/>
                </a:cubicBezTo>
                <a:cubicBezTo>
                  <a:pt x="1" y="28"/>
                  <a:pt x="0" y="28"/>
                  <a:pt x="0" y="28"/>
                </a:cubicBezTo>
                <a:cubicBezTo>
                  <a:pt x="0" y="28"/>
                  <a:pt x="0" y="29"/>
                  <a:pt x="0" y="29"/>
                </a:cubicBezTo>
                <a:cubicBezTo>
                  <a:pt x="1" y="29"/>
                  <a:pt x="2" y="30"/>
                  <a:pt x="3" y="30"/>
                </a:cubicBezTo>
                <a:cubicBezTo>
                  <a:pt x="4" y="30"/>
                  <a:pt x="5" y="31"/>
                  <a:pt x="6" y="31"/>
                </a:cubicBezTo>
                <a:cubicBezTo>
                  <a:pt x="6" y="31"/>
                  <a:pt x="7" y="32"/>
                  <a:pt x="7" y="32"/>
                </a:cubicBezTo>
                <a:cubicBezTo>
                  <a:pt x="7" y="33"/>
                  <a:pt x="6" y="34"/>
                  <a:pt x="6" y="34"/>
                </a:cubicBezTo>
                <a:cubicBezTo>
                  <a:pt x="5" y="35"/>
                  <a:pt x="5" y="35"/>
                  <a:pt x="5" y="36"/>
                </a:cubicBezTo>
                <a:cubicBezTo>
                  <a:pt x="5" y="36"/>
                  <a:pt x="4" y="37"/>
                  <a:pt x="4" y="38"/>
                </a:cubicBezTo>
                <a:cubicBezTo>
                  <a:pt x="4" y="38"/>
                  <a:pt x="4" y="39"/>
                  <a:pt x="5" y="39"/>
                </a:cubicBezTo>
                <a:cubicBezTo>
                  <a:pt x="5" y="39"/>
                  <a:pt x="6" y="38"/>
                  <a:pt x="7" y="38"/>
                </a:cubicBezTo>
                <a:cubicBezTo>
                  <a:pt x="7" y="38"/>
                  <a:pt x="7" y="39"/>
                  <a:pt x="8" y="39"/>
                </a:cubicBezTo>
                <a:cubicBezTo>
                  <a:pt x="8" y="40"/>
                  <a:pt x="8" y="40"/>
                  <a:pt x="9" y="40"/>
                </a:cubicBezTo>
                <a:cubicBezTo>
                  <a:pt x="10" y="40"/>
                  <a:pt x="10" y="39"/>
                  <a:pt x="10" y="39"/>
                </a:cubicBezTo>
                <a:cubicBezTo>
                  <a:pt x="10" y="39"/>
                  <a:pt x="11" y="40"/>
                  <a:pt x="12" y="40"/>
                </a:cubicBezTo>
                <a:cubicBezTo>
                  <a:pt x="12" y="40"/>
                  <a:pt x="13" y="40"/>
                  <a:pt x="13" y="39"/>
                </a:cubicBezTo>
                <a:cubicBezTo>
                  <a:pt x="13" y="39"/>
                  <a:pt x="14" y="38"/>
                  <a:pt x="15" y="38"/>
                </a:cubicBezTo>
                <a:cubicBezTo>
                  <a:pt x="16" y="38"/>
                  <a:pt x="16" y="39"/>
                  <a:pt x="17" y="39"/>
                </a:cubicBezTo>
                <a:cubicBezTo>
                  <a:pt x="17" y="39"/>
                  <a:pt x="19" y="39"/>
                  <a:pt x="20" y="39"/>
                </a:cubicBezTo>
                <a:cubicBezTo>
                  <a:pt x="21" y="39"/>
                  <a:pt x="21" y="40"/>
                  <a:pt x="21" y="40"/>
                </a:cubicBezTo>
                <a:cubicBezTo>
                  <a:pt x="22" y="40"/>
                  <a:pt x="22" y="42"/>
                  <a:pt x="23" y="42"/>
                </a:cubicBezTo>
                <a:cubicBezTo>
                  <a:pt x="23" y="43"/>
                  <a:pt x="23" y="43"/>
                  <a:pt x="23" y="44"/>
                </a:cubicBezTo>
                <a:cubicBezTo>
                  <a:pt x="23" y="44"/>
                  <a:pt x="29" y="47"/>
                  <a:pt x="34" y="53"/>
                </a:cubicBezTo>
                <a:cubicBezTo>
                  <a:pt x="36" y="55"/>
                  <a:pt x="38" y="57"/>
                  <a:pt x="38" y="57"/>
                </a:cubicBezTo>
                <a:cubicBezTo>
                  <a:pt x="42" y="63"/>
                  <a:pt x="50" y="67"/>
                  <a:pt x="51" y="68"/>
                </a:cubicBezTo>
                <a:cubicBezTo>
                  <a:pt x="50" y="71"/>
                  <a:pt x="50" y="74"/>
                  <a:pt x="49" y="76"/>
                </a:cubicBezTo>
                <a:cubicBezTo>
                  <a:pt x="49" y="80"/>
                  <a:pt x="46" y="90"/>
                  <a:pt x="45" y="94"/>
                </a:cubicBezTo>
                <a:cubicBezTo>
                  <a:pt x="44" y="99"/>
                  <a:pt x="42" y="109"/>
                  <a:pt x="41" y="111"/>
                </a:cubicBezTo>
                <a:cubicBezTo>
                  <a:pt x="40" y="113"/>
                  <a:pt x="41" y="113"/>
                  <a:pt x="41" y="113"/>
                </a:cubicBezTo>
                <a:cubicBezTo>
                  <a:pt x="41" y="113"/>
                  <a:pt x="42" y="113"/>
                  <a:pt x="42" y="113"/>
                </a:cubicBezTo>
                <a:cubicBezTo>
                  <a:pt x="43" y="112"/>
                  <a:pt x="44" y="107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6" y="106"/>
                  <a:pt x="45" y="107"/>
                  <a:pt x="44" y="109"/>
                </a:cubicBezTo>
                <a:cubicBezTo>
                  <a:pt x="43" y="111"/>
                  <a:pt x="43" y="112"/>
                  <a:pt x="42" y="115"/>
                </a:cubicBezTo>
                <a:cubicBezTo>
                  <a:pt x="42" y="117"/>
                  <a:pt x="41" y="122"/>
                  <a:pt x="42" y="123"/>
                </a:cubicBezTo>
                <a:cubicBezTo>
                  <a:pt x="42" y="125"/>
                  <a:pt x="43" y="126"/>
                  <a:pt x="45" y="125"/>
                </a:cubicBezTo>
                <a:cubicBezTo>
                  <a:pt x="45" y="125"/>
                  <a:pt x="46" y="126"/>
                  <a:pt x="46" y="127"/>
                </a:cubicBezTo>
                <a:cubicBezTo>
                  <a:pt x="47" y="127"/>
                  <a:pt x="46" y="128"/>
                  <a:pt x="45" y="129"/>
                </a:cubicBezTo>
                <a:cubicBezTo>
                  <a:pt x="44" y="131"/>
                  <a:pt x="45" y="135"/>
                  <a:pt x="45" y="135"/>
                </a:cubicBezTo>
                <a:cubicBezTo>
                  <a:pt x="47" y="139"/>
                  <a:pt x="46" y="140"/>
                  <a:pt x="46" y="140"/>
                </a:cubicBezTo>
                <a:cubicBezTo>
                  <a:pt x="45" y="145"/>
                  <a:pt x="46" y="159"/>
                  <a:pt x="47" y="169"/>
                </a:cubicBezTo>
                <a:cubicBezTo>
                  <a:pt x="49" y="178"/>
                  <a:pt x="56" y="212"/>
                  <a:pt x="57" y="218"/>
                </a:cubicBezTo>
                <a:cubicBezTo>
                  <a:pt x="59" y="224"/>
                  <a:pt x="61" y="232"/>
                  <a:pt x="62" y="240"/>
                </a:cubicBezTo>
                <a:cubicBezTo>
                  <a:pt x="63" y="248"/>
                  <a:pt x="63" y="254"/>
                  <a:pt x="64" y="256"/>
                </a:cubicBezTo>
                <a:cubicBezTo>
                  <a:pt x="66" y="257"/>
                  <a:pt x="69" y="259"/>
                  <a:pt x="69" y="260"/>
                </a:cubicBezTo>
                <a:cubicBezTo>
                  <a:pt x="69" y="261"/>
                  <a:pt x="67" y="261"/>
                  <a:pt x="66" y="262"/>
                </a:cubicBezTo>
                <a:cubicBezTo>
                  <a:pt x="64" y="264"/>
                  <a:pt x="63" y="267"/>
                  <a:pt x="63" y="267"/>
                </a:cubicBezTo>
                <a:cubicBezTo>
                  <a:pt x="63" y="268"/>
                  <a:pt x="63" y="268"/>
                  <a:pt x="63" y="268"/>
                </a:cubicBezTo>
                <a:cubicBezTo>
                  <a:pt x="56" y="273"/>
                  <a:pt x="52" y="273"/>
                  <a:pt x="48" y="273"/>
                </a:cubicBezTo>
                <a:cubicBezTo>
                  <a:pt x="45" y="274"/>
                  <a:pt x="44" y="274"/>
                  <a:pt x="44" y="274"/>
                </a:cubicBezTo>
                <a:cubicBezTo>
                  <a:pt x="43" y="277"/>
                  <a:pt x="43" y="277"/>
                  <a:pt x="43" y="277"/>
                </a:cubicBezTo>
                <a:cubicBezTo>
                  <a:pt x="45" y="278"/>
                  <a:pt x="52" y="279"/>
                  <a:pt x="52" y="279"/>
                </a:cubicBezTo>
                <a:cubicBezTo>
                  <a:pt x="63" y="279"/>
                  <a:pt x="77" y="277"/>
                  <a:pt x="77" y="277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94" y="278"/>
                  <a:pt x="94" y="278"/>
                  <a:pt x="94" y="278"/>
                </a:cubicBezTo>
                <a:cubicBezTo>
                  <a:pt x="94" y="278"/>
                  <a:pt x="106" y="278"/>
                  <a:pt x="106" y="277"/>
                </a:cubicBezTo>
                <a:cubicBezTo>
                  <a:pt x="106" y="277"/>
                  <a:pt x="108" y="274"/>
                  <a:pt x="107" y="273"/>
                </a:cubicBezTo>
                <a:cubicBezTo>
                  <a:pt x="107" y="272"/>
                  <a:pt x="106" y="270"/>
                  <a:pt x="106" y="267"/>
                </a:cubicBezTo>
                <a:cubicBezTo>
                  <a:pt x="105" y="263"/>
                  <a:pt x="105" y="262"/>
                  <a:pt x="104" y="261"/>
                </a:cubicBezTo>
                <a:cubicBezTo>
                  <a:pt x="103" y="260"/>
                  <a:pt x="103" y="259"/>
                  <a:pt x="103" y="259"/>
                </a:cubicBezTo>
                <a:cubicBezTo>
                  <a:pt x="105" y="245"/>
                  <a:pt x="100" y="222"/>
                  <a:pt x="98" y="212"/>
                </a:cubicBezTo>
                <a:cubicBezTo>
                  <a:pt x="96" y="203"/>
                  <a:pt x="93" y="200"/>
                  <a:pt x="92" y="197"/>
                </a:cubicBezTo>
                <a:cubicBezTo>
                  <a:pt x="91" y="194"/>
                  <a:pt x="92" y="193"/>
                  <a:pt x="91" y="191"/>
                </a:cubicBezTo>
                <a:cubicBezTo>
                  <a:pt x="89" y="190"/>
                  <a:pt x="89" y="184"/>
                  <a:pt x="88" y="183"/>
                </a:cubicBezTo>
                <a:cubicBezTo>
                  <a:pt x="88" y="182"/>
                  <a:pt x="89" y="180"/>
                  <a:pt x="89" y="179"/>
                </a:cubicBezTo>
                <a:cubicBezTo>
                  <a:pt x="89" y="178"/>
                  <a:pt x="88" y="177"/>
                  <a:pt x="88" y="176"/>
                </a:cubicBezTo>
                <a:cubicBezTo>
                  <a:pt x="88" y="175"/>
                  <a:pt x="89" y="174"/>
                  <a:pt x="88" y="173"/>
                </a:cubicBezTo>
                <a:cubicBezTo>
                  <a:pt x="88" y="171"/>
                  <a:pt x="87" y="170"/>
                  <a:pt x="87" y="170"/>
                </a:cubicBezTo>
                <a:cubicBezTo>
                  <a:pt x="86" y="168"/>
                  <a:pt x="86" y="160"/>
                  <a:pt x="86" y="160"/>
                </a:cubicBezTo>
                <a:cubicBezTo>
                  <a:pt x="86" y="159"/>
                  <a:pt x="86" y="159"/>
                  <a:pt x="86" y="158"/>
                </a:cubicBezTo>
                <a:cubicBezTo>
                  <a:pt x="87" y="158"/>
                  <a:pt x="87" y="157"/>
                  <a:pt x="87" y="156"/>
                </a:cubicBezTo>
                <a:cubicBezTo>
                  <a:pt x="86" y="156"/>
                  <a:pt x="87" y="153"/>
                  <a:pt x="87" y="153"/>
                </a:cubicBezTo>
                <a:cubicBezTo>
                  <a:pt x="92" y="142"/>
                  <a:pt x="92" y="138"/>
                  <a:pt x="91" y="134"/>
                </a:cubicBezTo>
                <a:cubicBezTo>
                  <a:pt x="91" y="130"/>
                  <a:pt x="89" y="126"/>
                  <a:pt x="88" y="125"/>
                </a:cubicBezTo>
                <a:cubicBezTo>
                  <a:pt x="87" y="125"/>
                  <a:pt x="87" y="123"/>
                  <a:pt x="87" y="123"/>
                </a:cubicBezTo>
                <a:cubicBezTo>
                  <a:pt x="88" y="123"/>
                  <a:pt x="89" y="124"/>
                  <a:pt x="89" y="123"/>
                </a:cubicBezTo>
                <a:cubicBezTo>
                  <a:pt x="89" y="123"/>
                  <a:pt x="90" y="111"/>
                  <a:pt x="91" y="107"/>
                </a:cubicBezTo>
                <a:cubicBezTo>
                  <a:pt x="91" y="103"/>
                  <a:pt x="94" y="104"/>
                  <a:pt x="94" y="97"/>
                </a:cubicBezTo>
                <a:cubicBezTo>
                  <a:pt x="94" y="90"/>
                  <a:pt x="94" y="65"/>
                  <a:pt x="92" y="60"/>
                </a:cubicBezTo>
                <a:cubicBezTo>
                  <a:pt x="90" y="56"/>
                  <a:pt x="88" y="52"/>
                  <a:pt x="87" y="48"/>
                </a:cubicBezTo>
                <a:cubicBezTo>
                  <a:pt x="87" y="48"/>
                  <a:pt x="81" y="40"/>
                  <a:pt x="79" y="38"/>
                </a:cubicBezTo>
                <a:cubicBezTo>
                  <a:pt x="79" y="38"/>
                  <a:pt x="79" y="37"/>
                  <a:pt x="79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9" y="37"/>
                  <a:pt x="78" y="34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2"/>
                  <a:pt x="76" y="31"/>
                </a:cubicBezTo>
                <a:cubicBezTo>
                  <a:pt x="76" y="31"/>
                  <a:pt x="77" y="31"/>
                  <a:pt x="77" y="31"/>
                </a:cubicBezTo>
                <a:cubicBezTo>
                  <a:pt x="77" y="30"/>
                  <a:pt x="77" y="29"/>
                  <a:pt x="77" y="28"/>
                </a:cubicBezTo>
                <a:cubicBezTo>
                  <a:pt x="77" y="27"/>
                  <a:pt x="79" y="23"/>
                  <a:pt x="80" y="21"/>
                </a:cubicBezTo>
                <a:cubicBezTo>
                  <a:pt x="80" y="20"/>
                  <a:pt x="81" y="18"/>
                  <a:pt x="81" y="17"/>
                </a:cubicBezTo>
                <a:cubicBezTo>
                  <a:pt x="81" y="17"/>
                  <a:pt x="82" y="12"/>
                  <a:pt x="80" y="8"/>
                </a:cubicBezTo>
                <a:cubicBezTo>
                  <a:pt x="80" y="8"/>
                  <a:pt x="77" y="3"/>
                  <a:pt x="73" y="3"/>
                </a:cubicBezTo>
                <a:cubicBezTo>
                  <a:pt x="73" y="3"/>
                  <a:pt x="73" y="2"/>
                  <a:pt x="73" y="2"/>
                </a:cubicBezTo>
                <a:cubicBezTo>
                  <a:pt x="73" y="2"/>
                  <a:pt x="72" y="2"/>
                  <a:pt x="72" y="2"/>
                </a:cubicBezTo>
                <a:cubicBezTo>
                  <a:pt x="72" y="3"/>
                  <a:pt x="73" y="1"/>
                  <a:pt x="72" y="1"/>
                </a:cubicBezTo>
                <a:cubicBezTo>
                  <a:pt x="72" y="1"/>
                  <a:pt x="72" y="2"/>
                  <a:pt x="71" y="2"/>
                </a:cubicBezTo>
                <a:cubicBezTo>
                  <a:pt x="71" y="2"/>
                  <a:pt x="70" y="0"/>
                  <a:pt x="66" y="0"/>
                </a:cubicBezTo>
                <a:cubicBezTo>
                  <a:pt x="61" y="0"/>
                  <a:pt x="60" y="1"/>
                  <a:pt x="58" y="1"/>
                </a:cubicBezTo>
                <a:cubicBezTo>
                  <a:pt x="56" y="2"/>
                  <a:pt x="54" y="4"/>
                  <a:pt x="53" y="5"/>
                </a:cubicBezTo>
                <a:cubicBezTo>
                  <a:pt x="52" y="6"/>
                  <a:pt x="52" y="7"/>
                  <a:pt x="51" y="7"/>
                </a:cubicBezTo>
                <a:cubicBezTo>
                  <a:pt x="50" y="6"/>
                  <a:pt x="51" y="6"/>
                  <a:pt x="51" y="6"/>
                </a:cubicBezTo>
                <a:cubicBezTo>
                  <a:pt x="51" y="6"/>
                  <a:pt x="49" y="8"/>
                  <a:pt x="52" y="8"/>
                </a:cubicBezTo>
                <a:cubicBezTo>
                  <a:pt x="53" y="8"/>
                  <a:pt x="51" y="9"/>
                  <a:pt x="50" y="11"/>
                </a:cubicBezTo>
                <a:cubicBezTo>
                  <a:pt x="49" y="14"/>
                  <a:pt x="48" y="16"/>
                  <a:pt x="48" y="17"/>
                </a:cubicBezTo>
                <a:cubicBezTo>
                  <a:pt x="48" y="18"/>
                  <a:pt x="47" y="19"/>
                  <a:pt x="47" y="20"/>
                </a:cubicBezTo>
                <a:cubicBezTo>
                  <a:pt x="47" y="20"/>
                  <a:pt x="48" y="21"/>
                  <a:pt x="48" y="22"/>
                </a:cubicBezTo>
                <a:cubicBezTo>
                  <a:pt x="48" y="22"/>
                  <a:pt x="49" y="23"/>
                  <a:pt x="48" y="24"/>
                </a:cubicBezTo>
                <a:cubicBezTo>
                  <a:pt x="48" y="24"/>
                  <a:pt x="46" y="27"/>
                  <a:pt x="46" y="28"/>
                </a:cubicBezTo>
                <a:cubicBezTo>
                  <a:pt x="46" y="28"/>
                  <a:pt x="45" y="28"/>
                  <a:pt x="46" y="29"/>
                </a:cubicBezTo>
                <a:cubicBezTo>
                  <a:pt x="46" y="29"/>
                  <a:pt x="47" y="29"/>
                  <a:pt x="48" y="29"/>
                </a:cubicBezTo>
                <a:cubicBezTo>
                  <a:pt x="48" y="29"/>
                  <a:pt x="48" y="30"/>
                  <a:pt x="48" y="31"/>
                </a:cubicBezTo>
                <a:cubicBezTo>
                  <a:pt x="48" y="31"/>
                  <a:pt x="48" y="31"/>
                  <a:pt x="48" y="32"/>
                </a:cubicBezTo>
                <a:cubicBezTo>
                  <a:pt x="48" y="32"/>
                  <a:pt x="48" y="32"/>
                  <a:pt x="49" y="32"/>
                </a:cubicBezTo>
                <a:cubicBezTo>
                  <a:pt x="49" y="32"/>
                  <a:pt x="49" y="33"/>
                  <a:pt x="49" y="33"/>
                </a:cubicBezTo>
                <a:cubicBezTo>
                  <a:pt x="49" y="34"/>
                  <a:pt x="48" y="34"/>
                  <a:pt x="48" y="35"/>
                </a:cubicBezTo>
                <a:cubicBezTo>
                  <a:pt x="49" y="35"/>
                  <a:pt x="49" y="35"/>
                  <a:pt x="49" y="36"/>
                </a:cubicBezTo>
                <a:cubicBezTo>
                  <a:pt x="49" y="36"/>
                  <a:pt x="49" y="37"/>
                  <a:pt x="49" y="38"/>
                </a:cubicBezTo>
                <a:cubicBezTo>
                  <a:pt x="49" y="39"/>
                  <a:pt x="50" y="40"/>
                  <a:pt x="51" y="41"/>
                </a:cubicBezTo>
                <a:cubicBezTo>
                  <a:pt x="52" y="41"/>
                  <a:pt x="54" y="40"/>
                  <a:pt x="56" y="41"/>
                </a:cubicBezTo>
                <a:cubicBezTo>
                  <a:pt x="57" y="42"/>
                  <a:pt x="59" y="43"/>
                  <a:pt x="60" y="44"/>
                </a:cubicBezTo>
                <a:cubicBezTo>
                  <a:pt x="60" y="44"/>
                  <a:pt x="60" y="45"/>
                  <a:pt x="60" y="45"/>
                </a:cubicBezTo>
                <a:cubicBezTo>
                  <a:pt x="59" y="46"/>
                  <a:pt x="58" y="47"/>
                  <a:pt x="58" y="49"/>
                </a:cubicBezTo>
                <a:cubicBezTo>
                  <a:pt x="58" y="49"/>
                  <a:pt x="52" y="49"/>
                  <a:pt x="48" y="45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9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8639191" y="3659190"/>
            <a:ext cx="277813" cy="852488"/>
          </a:xfrm>
          <a:custGeom>
            <a:avLst/>
            <a:gdLst>
              <a:gd name="T0" fmla="*/ 225 w 296"/>
              <a:gd name="T1" fmla="*/ 257 h 914"/>
              <a:gd name="T2" fmla="*/ 195 w 296"/>
              <a:gd name="T3" fmla="*/ 285 h 914"/>
              <a:gd name="T4" fmla="*/ 175 w 296"/>
              <a:gd name="T5" fmla="*/ 293 h 914"/>
              <a:gd name="T6" fmla="*/ 164 w 296"/>
              <a:gd name="T7" fmla="*/ 287 h 914"/>
              <a:gd name="T8" fmla="*/ 164 w 296"/>
              <a:gd name="T9" fmla="*/ 259 h 914"/>
              <a:gd name="T10" fmla="*/ 172 w 296"/>
              <a:gd name="T11" fmla="*/ 219 h 914"/>
              <a:gd name="T12" fmla="*/ 144 w 296"/>
              <a:gd name="T13" fmla="*/ 175 h 914"/>
              <a:gd name="T14" fmla="*/ 133 w 296"/>
              <a:gd name="T15" fmla="*/ 165 h 914"/>
              <a:gd name="T16" fmla="*/ 112 w 296"/>
              <a:gd name="T17" fmla="*/ 134 h 914"/>
              <a:gd name="T18" fmla="*/ 124 w 296"/>
              <a:gd name="T19" fmla="*/ 134 h 914"/>
              <a:gd name="T20" fmla="*/ 140 w 296"/>
              <a:gd name="T21" fmla="*/ 114 h 914"/>
              <a:gd name="T22" fmla="*/ 149 w 296"/>
              <a:gd name="T23" fmla="*/ 84 h 914"/>
              <a:gd name="T24" fmla="*/ 150 w 296"/>
              <a:gd name="T25" fmla="*/ 82 h 914"/>
              <a:gd name="T26" fmla="*/ 154 w 296"/>
              <a:gd name="T27" fmla="*/ 71 h 914"/>
              <a:gd name="T28" fmla="*/ 155 w 296"/>
              <a:gd name="T29" fmla="*/ 49 h 914"/>
              <a:gd name="T30" fmla="*/ 152 w 296"/>
              <a:gd name="T31" fmla="*/ 27 h 914"/>
              <a:gd name="T32" fmla="*/ 121 w 296"/>
              <a:gd name="T33" fmla="*/ 3 h 914"/>
              <a:gd name="T34" fmla="*/ 70 w 296"/>
              <a:gd name="T35" fmla="*/ 23 h 914"/>
              <a:gd name="T36" fmla="*/ 56 w 296"/>
              <a:gd name="T37" fmla="*/ 38 h 914"/>
              <a:gd name="T38" fmla="*/ 53 w 296"/>
              <a:gd name="T39" fmla="*/ 55 h 914"/>
              <a:gd name="T40" fmla="*/ 49 w 296"/>
              <a:gd name="T41" fmla="*/ 64 h 914"/>
              <a:gd name="T42" fmla="*/ 59 w 296"/>
              <a:gd name="T43" fmla="*/ 82 h 914"/>
              <a:gd name="T44" fmla="*/ 69 w 296"/>
              <a:gd name="T45" fmla="*/ 95 h 914"/>
              <a:gd name="T46" fmla="*/ 62 w 296"/>
              <a:gd name="T47" fmla="*/ 112 h 914"/>
              <a:gd name="T48" fmla="*/ 58 w 296"/>
              <a:gd name="T49" fmla="*/ 114 h 914"/>
              <a:gd name="T50" fmla="*/ 47 w 296"/>
              <a:gd name="T51" fmla="*/ 136 h 914"/>
              <a:gd name="T52" fmla="*/ 19 w 296"/>
              <a:gd name="T53" fmla="*/ 151 h 914"/>
              <a:gd name="T54" fmla="*/ 3 w 296"/>
              <a:gd name="T55" fmla="*/ 206 h 914"/>
              <a:gd name="T56" fmla="*/ 8 w 296"/>
              <a:gd name="T57" fmla="*/ 305 h 914"/>
              <a:gd name="T58" fmla="*/ 20 w 296"/>
              <a:gd name="T59" fmla="*/ 342 h 914"/>
              <a:gd name="T60" fmla="*/ 45 w 296"/>
              <a:gd name="T61" fmla="*/ 423 h 914"/>
              <a:gd name="T62" fmla="*/ 67 w 296"/>
              <a:gd name="T63" fmla="*/ 507 h 914"/>
              <a:gd name="T64" fmla="*/ 76 w 296"/>
              <a:gd name="T65" fmla="*/ 651 h 914"/>
              <a:gd name="T66" fmla="*/ 68 w 296"/>
              <a:gd name="T67" fmla="*/ 718 h 914"/>
              <a:gd name="T68" fmla="*/ 71 w 296"/>
              <a:gd name="T69" fmla="*/ 799 h 914"/>
              <a:gd name="T70" fmla="*/ 56 w 296"/>
              <a:gd name="T71" fmla="*/ 816 h 914"/>
              <a:gd name="T72" fmla="*/ 63 w 296"/>
              <a:gd name="T73" fmla="*/ 863 h 914"/>
              <a:gd name="T74" fmla="*/ 66 w 296"/>
              <a:gd name="T75" fmla="*/ 868 h 914"/>
              <a:gd name="T76" fmla="*/ 112 w 296"/>
              <a:gd name="T77" fmla="*/ 911 h 914"/>
              <a:gd name="T78" fmla="*/ 103 w 296"/>
              <a:gd name="T79" fmla="*/ 860 h 914"/>
              <a:gd name="T80" fmla="*/ 100 w 296"/>
              <a:gd name="T81" fmla="*/ 822 h 914"/>
              <a:gd name="T82" fmla="*/ 105 w 296"/>
              <a:gd name="T83" fmla="*/ 806 h 914"/>
              <a:gd name="T84" fmla="*/ 157 w 296"/>
              <a:gd name="T85" fmla="*/ 844 h 914"/>
              <a:gd name="T86" fmla="*/ 164 w 296"/>
              <a:gd name="T87" fmla="*/ 827 h 914"/>
              <a:gd name="T88" fmla="*/ 135 w 296"/>
              <a:gd name="T89" fmla="*/ 801 h 914"/>
              <a:gd name="T90" fmla="*/ 127 w 296"/>
              <a:gd name="T91" fmla="*/ 755 h 914"/>
              <a:gd name="T92" fmla="*/ 145 w 296"/>
              <a:gd name="T93" fmla="*/ 661 h 914"/>
              <a:gd name="T94" fmla="*/ 178 w 296"/>
              <a:gd name="T95" fmla="*/ 490 h 914"/>
              <a:gd name="T96" fmla="*/ 181 w 296"/>
              <a:gd name="T97" fmla="*/ 401 h 914"/>
              <a:gd name="T98" fmla="*/ 179 w 296"/>
              <a:gd name="T99" fmla="*/ 349 h 914"/>
              <a:gd name="T100" fmla="*/ 194 w 296"/>
              <a:gd name="T101" fmla="*/ 339 h 914"/>
              <a:gd name="T102" fmla="*/ 201 w 296"/>
              <a:gd name="T103" fmla="*/ 323 h 914"/>
              <a:gd name="T104" fmla="*/ 295 w 296"/>
              <a:gd name="T105" fmla="*/ 292 h 914"/>
              <a:gd name="T106" fmla="*/ 293 w 296"/>
              <a:gd name="T107" fmla="*/ 212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6" h="914">
                <a:moveTo>
                  <a:pt x="293" y="212"/>
                </a:moveTo>
                <a:cubicBezTo>
                  <a:pt x="291" y="211"/>
                  <a:pt x="291" y="211"/>
                  <a:pt x="291" y="211"/>
                </a:cubicBezTo>
                <a:cubicBezTo>
                  <a:pt x="269" y="220"/>
                  <a:pt x="230" y="253"/>
                  <a:pt x="225" y="257"/>
                </a:cubicBezTo>
                <a:cubicBezTo>
                  <a:pt x="224" y="258"/>
                  <a:pt x="224" y="258"/>
                  <a:pt x="224" y="258"/>
                </a:cubicBezTo>
                <a:cubicBezTo>
                  <a:pt x="222" y="259"/>
                  <a:pt x="207" y="273"/>
                  <a:pt x="194" y="285"/>
                </a:cubicBezTo>
                <a:cubicBezTo>
                  <a:pt x="195" y="285"/>
                  <a:pt x="195" y="285"/>
                  <a:pt x="195" y="285"/>
                </a:cubicBezTo>
                <a:cubicBezTo>
                  <a:pt x="193" y="285"/>
                  <a:pt x="191" y="286"/>
                  <a:pt x="190" y="287"/>
                </a:cubicBezTo>
                <a:cubicBezTo>
                  <a:pt x="188" y="287"/>
                  <a:pt x="184" y="289"/>
                  <a:pt x="182" y="290"/>
                </a:cubicBezTo>
                <a:cubicBezTo>
                  <a:pt x="179" y="291"/>
                  <a:pt x="175" y="293"/>
                  <a:pt x="175" y="293"/>
                </a:cubicBezTo>
                <a:cubicBezTo>
                  <a:pt x="175" y="293"/>
                  <a:pt x="174" y="293"/>
                  <a:pt x="172" y="292"/>
                </a:cubicBezTo>
                <a:cubicBezTo>
                  <a:pt x="171" y="292"/>
                  <a:pt x="167" y="293"/>
                  <a:pt x="166" y="293"/>
                </a:cubicBezTo>
                <a:cubicBezTo>
                  <a:pt x="165" y="292"/>
                  <a:pt x="165" y="289"/>
                  <a:pt x="164" y="287"/>
                </a:cubicBezTo>
                <a:cubicBezTo>
                  <a:pt x="163" y="284"/>
                  <a:pt x="162" y="278"/>
                  <a:pt x="161" y="276"/>
                </a:cubicBezTo>
                <a:cubicBezTo>
                  <a:pt x="161" y="274"/>
                  <a:pt x="159" y="264"/>
                  <a:pt x="159" y="264"/>
                </a:cubicBezTo>
                <a:cubicBezTo>
                  <a:pt x="159" y="264"/>
                  <a:pt x="163" y="261"/>
                  <a:pt x="164" y="259"/>
                </a:cubicBezTo>
                <a:cubicBezTo>
                  <a:pt x="166" y="257"/>
                  <a:pt x="169" y="252"/>
                  <a:pt x="170" y="249"/>
                </a:cubicBezTo>
                <a:cubicBezTo>
                  <a:pt x="172" y="245"/>
                  <a:pt x="174" y="239"/>
                  <a:pt x="174" y="233"/>
                </a:cubicBezTo>
                <a:cubicBezTo>
                  <a:pt x="173" y="226"/>
                  <a:pt x="173" y="222"/>
                  <a:pt x="172" y="219"/>
                </a:cubicBezTo>
                <a:cubicBezTo>
                  <a:pt x="171" y="216"/>
                  <a:pt x="165" y="207"/>
                  <a:pt x="163" y="204"/>
                </a:cubicBezTo>
                <a:cubicBezTo>
                  <a:pt x="161" y="202"/>
                  <a:pt x="155" y="192"/>
                  <a:pt x="152" y="188"/>
                </a:cubicBezTo>
                <a:cubicBezTo>
                  <a:pt x="149" y="184"/>
                  <a:pt x="145" y="176"/>
                  <a:pt x="144" y="175"/>
                </a:cubicBezTo>
                <a:cubicBezTo>
                  <a:pt x="144" y="174"/>
                  <a:pt x="138" y="170"/>
                  <a:pt x="137" y="169"/>
                </a:cubicBezTo>
                <a:cubicBezTo>
                  <a:pt x="135" y="167"/>
                  <a:pt x="134" y="166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0" y="162"/>
                  <a:pt x="114" y="149"/>
                  <a:pt x="107" y="144"/>
                </a:cubicBezTo>
                <a:cubicBezTo>
                  <a:pt x="108" y="141"/>
                  <a:pt x="111" y="135"/>
                  <a:pt x="112" y="134"/>
                </a:cubicBezTo>
                <a:cubicBezTo>
                  <a:pt x="112" y="134"/>
                  <a:pt x="112" y="134"/>
                  <a:pt x="112" y="134"/>
                </a:cubicBezTo>
                <a:cubicBezTo>
                  <a:pt x="113" y="132"/>
                  <a:pt x="113" y="132"/>
                  <a:pt x="113" y="132"/>
                </a:cubicBezTo>
                <a:cubicBezTo>
                  <a:pt x="113" y="132"/>
                  <a:pt x="119" y="134"/>
                  <a:pt x="124" y="134"/>
                </a:cubicBezTo>
                <a:cubicBezTo>
                  <a:pt x="128" y="134"/>
                  <a:pt x="130" y="130"/>
                  <a:pt x="131" y="128"/>
                </a:cubicBezTo>
                <a:cubicBezTo>
                  <a:pt x="132" y="126"/>
                  <a:pt x="133" y="122"/>
                  <a:pt x="134" y="121"/>
                </a:cubicBezTo>
                <a:cubicBezTo>
                  <a:pt x="136" y="120"/>
                  <a:pt x="138" y="116"/>
                  <a:pt x="140" y="114"/>
                </a:cubicBezTo>
                <a:cubicBezTo>
                  <a:pt x="141" y="112"/>
                  <a:pt x="144" y="105"/>
                  <a:pt x="146" y="100"/>
                </a:cubicBezTo>
                <a:cubicBezTo>
                  <a:pt x="149" y="94"/>
                  <a:pt x="149" y="90"/>
                  <a:pt x="149" y="88"/>
                </a:cubicBezTo>
                <a:cubicBezTo>
                  <a:pt x="149" y="87"/>
                  <a:pt x="149" y="84"/>
                  <a:pt x="149" y="84"/>
                </a:cubicBezTo>
                <a:cubicBezTo>
                  <a:pt x="149" y="84"/>
                  <a:pt x="150" y="84"/>
                  <a:pt x="150" y="85"/>
                </a:cubicBezTo>
                <a:cubicBezTo>
                  <a:pt x="151" y="85"/>
                  <a:pt x="151" y="85"/>
                  <a:pt x="151" y="85"/>
                </a:cubicBezTo>
                <a:cubicBezTo>
                  <a:pt x="151" y="85"/>
                  <a:pt x="150" y="83"/>
                  <a:pt x="150" y="82"/>
                </a:cubicBezTo>
                <a:cubicBezTo>
                  <a:pt x="149" y="82"/>
                  <a:pt x="149" y="81"/>
                  <a:pt x="149" y="81"/>
                </a:cubicBezTo>
                <a:cubicBezTo>
                  <a:pt x="149" y="80"/>
                  <a:pt x="151" y="78"/>
                  <a:pt x="151" y="77"/>
                </a:cubicBezTo>
                <a:cubicBezTo>
                  <a:pt x="152" y="75"/>
                  <a:pt x="154" y="71"/>
                  <a:pt x="154" y="71"/>
                </a:cubicBezTo>
                <a:cubicBezTo>
                  <a:pt x="155" y="70"/>
                  <a:pt x="155" y="69"/>
                  <a:pt x="155" y="68"/>
                </a:cubicBezTo>
                <a:cubicBezTo>
                  <a:pt x="155" y="67"/>
                  <a:pt x="155" y="59"/>
                  <a:pt x="155" y="57"/>
                </a:cubicBezTo>
                <a:cubicBezTo>
                  <a:pt x="155" y="55"/>
                  <a:pt x="155" y="49"/>
                  <a:pt x="155" y="49"/>
                </a:cubicBezTo>
                <a:cubicBezTo>
                  <a:pt x="155" y="49"/>
                  <a:pt x="157" y="40"/>
                  <a:pt x="157" y="39"/>
                </a:cubicBezTo>
                <a:cubicBezTo>
                  <a:pt x="157" y="38"/>
                  <a:pt x="157" y="36"/>
                  <a:pt x="156" y="35"/>
                </a:cubicBezTo>
                <a:cubicBezTo>
                  <a:pt x="155" y="33"/>
                  <a:pt x="153" y="29"/>
                  <a:pt x="152" y="27"/>
                </a:cubicBezTo>
                <a:cubicBezTo>
                  <a:pt x="151" y="25"/>
                  <a:pt x="149" y="21"/>
                  <a:pt x="148" y="19"/>
                </a:cubicBezTo>
                <a:cubicBezTo>
                  <a:pt x="146" y="17"/>
                  <a:pt x="140" y="13"/>
                  <a:pt x="137" y="12"/>
                </a:cubicBezTo>
                <a:cubicBezTo>
                  <a:pt x="134" y="11"/>
                  <a:pt x="129" y="6"/>
                  <a:pt x="121" y="3"/>
                </a:cubicBezTo>
                <a:cubicBezTo>
                  <a:pt x="112" y="0"/>
                  <a:pt x="98" y="0"/>
                  <a:pt x="96" y="1"/>
                </a:cubicBezTo>
                <a:cubicBezTo>
                  <a:pt x="93" y="2"/>
                  <a:pt x="83" y="9"/>
                  <a:pt x="80" y="11"/>
                </a:cubicBezTo>
                <a:cubicBezTo>
                  <a:pt x="77" y="14"/>
                  <a:pt x="72" y="21"/>
                  <a:pt x="70" y="23"/>
                </a:cubicBezTo>
                <a:cubicBezTo>
                  <a:pt x="69" y="26"/>
                  <a:pt x="63" y="36"/>
                  <a:pt x="63" y="36"/>
                </a:cubicBezTo>
                <a:cubicBezTo>
                  <a:pt x="63" y="36"/>
                  <a:pt x="61" y="36"/>
                  <a:pt x="60" y="36"/>
                </a:cubicBezTo>
                <a:cubicBezTo>
                  <a:pt x="59" y="36"/>
                  <a:pt x="57" y="37"/>
                  <a:pt x="56" y="38"/>
                </a:cubicBezTo>
                <a:cubicBezTo>
                  <a:pt x="55" y="39"/>
                  <a:pt x="53" y="41"/>
                  <a:pt x="52" y="43"/>
                </a:cubicBezTo>
                <a:cubicBezTo>
                  <a:pt x="51" y="44"/>
                  <a:pt x="51" y="46"/>
                  <a:pt x="51" y="48"/>
                </a:cubicBezTo>
                <a:cubicBezTo>
                  <a:pt x="51" y="50"/>
                  <a:pt x="53" y="55"/>
                  <a:pt x="53" y="55"/>
                </a:cubicBezTo>
                <a:cubicBezTo>
                  <a:pt x="53" y="55"/>
                  <a:pt x="53" y="56"/>
                  <a:pt x="52" y="57"/>
                </a:cubicBezTo>
                <a:cubicBezTo>
                  <a:pt x="51" y="58"/>
                  <a:pt x="50" y="57"/>
                  <a:pt x="50" y="59"/>
                </a:cubicBezTo>
                <a:cubicBezTo>
                  <a:pt x="49" y="62"/>
                  <a:pt x="49" y="62"/>
                  <a:pt x="49" y="64"/>
                </a:cubicBezTo>
                <a:cubicBezTo>
                  <a:pt x="49" y="65"/>
                  <a:pt x="49" y="67"/>
                  <a:pt x="50" y="68"/>
                </a:cubicBezTo>
                <a:cubicBezTo>
                  <a:pt x="50" y="69"/>
                  <a:pt x="52" y="77"/>
                  <a:pt x="53" y="79"/>
                </a:cubicBezTo>
                <a:cubicBezTo>
                  <a:pt x="55" y="81"/>
                  <a:pt x="57" y="81"/>
                  <a:pt x="59" y="82"/>
                </a:cubicBezTo>
                <a:cubicBezTo>
                  <a:pt x="62" y="84"/>
                  <a:pt x="65" y="82"/>
                  <a:pt x="65" y="83"/>
                </a:cubicBezTo>
                <a:cubicBezTo>
                  <a:pt x="65" y="83"/>
                  <a:pt x="66" y="87"/>
                  <a:pt x="67" y="89"/>
                </a:cubicBezTo>
                <a:cubicBezTo>
                  <a:pt x="68" y="91"/>
                  <a:pt x="68" y="93"/>
                  <a:pt x="69" y="95"/>
                </a:cubicBezTo>
                <a:cubicBezTo>
                  <a:pt x="69" y="97"/>
                  <a:pt x="70" y="99"/>
                  <a:pt x="69" y="101"/>
                </a:cubicBezTo>
                <a:cubicBezTo>
                  <a:pt x="69" y="104"/>
                  <a:pt x="68" y="109"/>
                  <a:pt x="67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59" y="112"/>
                  <a:pt x="59" y="112"/>
                  <a:pt x="58" y="114"/>
                </a:cubicBezTo>
                <a:cubicBezTo>
                  <a:pt x="57" y="115"/>
                  <a:pt x="53" y="121"/>
                  <a:pt x="51" y="124"/>
                </a:cubicBezTo>
                <a:cubicBezTo>
                  <a:pt x="49" y="127"/>
                  <a:pt x="46" y="132"/>
                  <a:pt x="46" y="132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1" y="139"/>
                  <a:pt x="40" y="140"/>
                  <a:pt x="40" y="140"/>
                </a:cubicBezTo>
                <a:cubicBezTo>
                  <a:pt x="31" y="149"/>
                  <a:pt x="29" y="147"/>
                  <a:pt x="25" y="148"/>
                </a:cubicBezTo>
                <a:cubicBezTo>
                  <a:pt x="22" y="149"/>
                  <a:pt x="19" y="151"/>
                  <a:pt x="19" y="151"/>
                </a:cubicBezTo>
                <a:cubicBezTo>
                  <a:pt x="19" y="151"/>
                  <a:pt x="12" y="154"/>
                  <a:pt x="10" y="158"/>
                </a:cubicBezTo>
                <a:cubicBezTo>
                  <a:pt x="7" y="162"/>
                  <a:pt x="4" y="171"/>
                  <a:pt x="2" y="182"/>
                </a:cubicBezTo>
                <a:cubicBezTo>
                  <a:pt x="0" y="192"/>
                  <a:pt x="2" y="200"/>
                  <a:pt x="3" y="206"/>
                </a:cubicBezTo>
                <a:cubicBezTo>
                  <a:pt x="3" y="212"/>
                  <a:pt x="5" y="229"/>
                  <a:pt x="4" y="233"/>
                </a:cubicBezTo>
                <a:cubicBezTo>
                  <a:pt x="4" y="237"/>
                  <a:pt x="5" y="267"/>
                  <a:pt x="6" y="272"/>
                </a:cubicBezTo>
                <a:cubicBezTo>
                  <a:pt x="6" y="278"/>
                  <a:pt x="8" y="302"/>
                  <a:pt x="8" y="305"/>
                </a:cubicBezTo>
                <a:cubicBezTo>
                  <a:pt x="9" y="308"/>
                  <a:pt x="11" y="321"/>
                  <a:pt x="11" y="323"/>
                </a:cubicBezTo>
                <a:cubicBezTo>
                  <a:pt x="11" y="325"/>
                  <a:pt x="10" y="331"/>
                  <a:pt x="11" y="333"/>
                </a:cubicBezTo>
                <a:cubicBezTo>
                  <a:pt x="12" y="335"/>
                  <a:pt x="18" y="341"/>
                  <a:pt x="20" y="342"/>
                </a:cubicBezTo>
                <a:cubicBezTo>
                  <a:pt x="23" y="344"/>
                  <a:pt x="27" y="345"/>
                  <a:pt x="30" y="345"/>
                </a:cubicBezTo>
                <a:cubicBezTo>
                  <a:pt x="33" y="345"/>
                  <a:pt x="57" y="350"/>
                  <a:pt x="57" y="350"/>
                </a:cubicBezTo>
                <a:cubicBezTo>
                  <a:pt x="45" y="423"/>
                  <a:pt x="45" y="423"/>
                  <a:pt x="45" y="423"/>
                </a:cubicBezTo>
                <a:cubicBezTo>
                  <a:pt x="55" y="429"/>
                  <a:pt x="55" y="429"/>
                  <a:pt x="55" y="429"/>
                </a:cubicBezTo>
                <a:cubicBezTo>
                  <a:pt x="55" y="429"/>
                  <a:pt x="52" y="431"/>
                  <a:pt x="53" y="445"/>
                </a:cubicBezTo>
                <a:cubicBezTo>
                  <a:pt x="53" y="458"/>
                  <a:pt x="62" y="492"/>
                  <a:pt x="67" y="507"/>
                </a:cubicBezTo>
                <a:cubicBezTo>
                  <a:pt x="72" y="522"/>
                  <a:pt x="75" y="539"/>
                  <a:pt x="78" y="566"/>
                </a:cubicBezTo>
                <a:cubicBezTo>
                  <a:pt x="81" y="594"/>
                  <a:pt x="77" y="633"/>
                  <a:pt x="77" y="637"/>
                </a:cubicBezTo>
                <a:cubicBezTo>
                  <a:pt x="76" y="642"/>
                  <a:pt x="75" y="648"/>
                  <a:pt x="76" y="651"/>
                </a:cubicBezTo>
                <a:cubicBezTo>
                  <a:pt x="77" y="654"/>
                  <a:pt x="81" y="657"/>
                  <a:pt x="81" y="657"/>
                </a:cubicBezTo>
                <a:cubicBezTo>
                  <a:pt x="81" y="657"/>
                  <a:pt x="80" y="659"/>
                  <a:pt x="75" y="672"/>
                </a:cubicBezTo>
                <a:cubicBezTo>
                  <a:pt x="70" y="685"/>
                  <a:pt x="68" y="703"/>
                  <a:pt x="68" y="718"/>
                </a:cubicBezTo>
                <a:cubicBezTo>
                  <a:pt x="68" y="733"/>
                  <a:pt x="69" y="754"/>
                  <a:pt x="70" y="758"/>
                </a:cubicBezTo>
                <a:cubicBezTo>
                  <a:pt x="70" y="762"/>
                  <a:pt x="72" y="788"/>
                  <a:pt x="72" y="792"/>
                </a:cubicBezTo>
                <a:cubicBezTo>
                  <a:pt x="72" y="796"/>
                  <a:pt x="71" y="799"/>
                  <a:pt x="71" y="799"/>
                </a:cubicBezTo>
                <a:cubicBezTo>
                  <a:pt x="71" y="799"/>
                  <a:pt x="70" y="799"/>
                  <a:pt x="69" y="800"/>
                </a:cubicBezTo>
                <a:cubicBezTo>
                  <a:pt x="68" y="800"/>
                  <a:pt x="65" y="803"/>
                  <a:pt x="63" y="805"/>
                </a:cubicBezTo>
                <a:cubicBezTo>
                  <a:pt x="61" y="807"/>
                  <a:pt x="58" y="811"/>
                  <a:pt x="56" y="816"/>
                </a:cubicBezTo>
                <a:cubicBezTo>
                  <a:pt x="55" y="821"/>
                  <a:pt x="56" y="827"/>
                  <a:pt x="57" y="830"/>
                </a:cubicBezTo>
                <a:cubicBezTo>
                  <a:pt x="57" y="833"/>
                  <a:pt x="61" y="845"/>
                  <a:pt x="62" y="853"/>
                </a:cubicBezTo>
                <a:cubicBezTo>
                  <a:pt x="64" y="860"/>
                  <a:pt x="63" y="862"/>
                  <a:pt x="63" y="863"/>
                </a:cubicBezTo>
                <a:cubicBezTo>
                  <a:pt x="63" y="863"/>
                  <a:pt x="63" y="865"/>
                  <a:pt x="64" y="865"/>
                </a:cubicBezTo>
                <a:cubicBezTo>
                  <a:pt x="64" y="866"/>
                  <a:pt x="65" y="866"/>
                  <a:pt x="65" y="866"/>
                </a:cubicBezTo>
                <a:cubicBezTo>
                  <a:pt x="65" y="866"/>
                  <a:pt x="66" y="868"/>
                  <a:pt x="66" y="868"/>
                </a:cubicBezTo>
                <a:cubicBezTo>
                  <a:pt x="66" y="869"/>
                  <a:pt x="66" y="879"/>
                  <a:pt x="67" y="885"/>
                </a:cubicBezTo>
                <a:cubicBezTo>
                  <a:pt x="68" y="892"/>
                  <a:pt x="76" y="897"/>
                  <a:pt x="86" y="904"/>
                </a:cubicBezTo>
                <a:cubicBezTo>
                  <a:pt x="96" y="911"/>
                  <a:pt x="106" y="914"/>
                  <a:pt x="112" y="911"/>
                </a:cubicBezTo>
                <a:cubicBezTo>
                  <a:pt x="117" y="909"/>
                  <a:pt x="115" y="902"/>
                  <a:pt x="115" y="897"/>
                </a:cubicBezTo>
                <a:cubicBezTo>
                  <a:pt x="115" y="893"/>
                  <a:pt x="113" y="887"/>
                  <a:pt x="112" y="883"/>
                </a:cubicBezTo>
                <a:cubicBezTo>
                  <a:pt x="111" y="880"/>
                  <a:pt x="104" y="863"/>
                  <a:pt x="103" y="860"/>
                </a:cubicBezTo>
                <a:cubicBezTo>
                  <a:pt x="102" y="857"/>
                  <a:pt x="102" y="848"/>
                  <a:pt x="102" y="845"/>
                </a:cubicBezTo>
                <a:cubicBezTo>
                  <a:pt x="102" y="841"/>
                  <a:pt x="101" y="831"/>
                  <a:pt x="100" y="830"/>
                </a:cubicBezTo>
                <a:cubicBezTo>
                  <a:pt x="100" y="828"/>
                  <a:pt x="100" y="824"/>
                  <a:pt x="100" y="822"/>
                </a:cubicBezTo>
                <a:cubicBezTo>
                  <a:pt x="100" y="820"/>
                  <a:pt x="102" y="816"/>
                  <a:pt x="102" y="812"/>
                </a:cubicBezTo>
                <a:cubicBezTo>
                  <a:pt x="101" y="808"/>
                  <a:pt x="100" y="802"/>
                  <a:pt x="100" y="802"/>
                </a:cubicBezTo>
                <a:cubicBezTo>
                  <a:pt x="100" y="802"/>
                  <a:pt x="102" y="804"/>
                  <a:pt x="105" y="806"/>
                </a:cubicBezTo>
                <a:cubicBezTo>
                  <a:pt x="107" y="808"/>
                  <a:pt x="117" y="821"/>
                  <a:pt x="119" y="825"/>
                </a:cubicBezTo>
                <a:cubicBezTo>
                  <a:pt x="121" y="830"/>
                  <a:pt x="122" y="837"/>
                  <a:pt x="125" y="839"/>
                </a:cubicBezTo>
                <a:cubicBezTo>
                  <a:pt x="128" y="841"/>
                  <a:pt x="152" y="843"/>
                  <a:pt x="157" y="844"/>
                </a:cubicBezTo>
                <a:cubicBezTo>
                  <a:pt x="163" y="845"/>
                  <a:pt x="169" y="842"/>
                  <a:pt x="171" y="841"/>
                </a:cubicBezTo>
                <a:cubicBezTo>
                  <a:pt x="173" y="840"/>
                  <a:pt x="174" y="836"/>
                  <a:pt x="172" y="834"/>
                </a:cubicBezTo>
                <a:cubicBezTo>
                  <a:pt x="171" y="831"/>
                  <a:pt x="166" y="829"/>
                  <a:pt x="164" y="827"/>
                </a:cubicBezTo>
                <a:cubicBezTo>
                  <a:pt x="161" y="826"/>
                  <a:pt x="153" y="819"/>
                  <a:pt x="150" y="816"/>
                </a:cubicBezTo>
                <a:cubicBezTo>
                  <a:pt x="147" y="814"/>
                  <a:pt x="140" y="808"/>
                  <a:pt x="138" y="807"/>
                </a:cubicBezTo>
                <a:cubicBezTo>
                  <a:pt x="137" y="805"/>
                  <a:pt x="135" y="803"/>
                  <a:pt x="135" y="801"/>
                </a:cubicBezTo>
                <a:cubicBezTo>
                  <a:pt x="135" y="800"/>
                  <a:pt x="129" y="788"/>
                  <a:pt x="128" y="785"/>
                </a:cubicBezTo>
                <a:cubicBezTo>
                  <a:pt x="127" y="782"/>
                  <a:pt x="127" y="776"/>
                  <a:pt x="127" y="771"/>
                </a:cubicBezTo>
                <a:cubicBezTo>
                  <a:pt x="128" y="767"/>
                  <a:pt x="127" y="760"/>
                  <a:pt x="127" y="755"/>
                </a:cubicBezTo>
                <a:cubicBezTo>
                  <a:pt x="127" y="750"/>
                  <a:pt x="128" y="743"/>
                  <a:pt x="129" y="737"/>
                </a:cubicBezTo>
                <a:cubicBezTo>
                  <a:pt x="131" y="730"/>
                  <a:pt x="137" y="702"/>
                  <a:pt x="140" y="689"/>
                </a:cubicBezTo>
                <a:cubicBezTo>
                  <a:pt x="143" y="677"/>
                  <a:pt x="145" y="661"/>
                  <a:pt x="145" y="661"/>
                </a:cubicBezTo>
                <a:cubicBezTo>
                  <a:pt x="151" y="658"/>
                  <a:pt x="153" y="651"/>
                  <a:pt x="156" y="642"/>
                </a:cubicBezTo>
                <a:cubicBezTo>
                  <a:pt x="159" y="633"/>
                  <a:pt x="166" y="589"/>
                  <a:pt x="168" y="581"/>
                </a:cubicBezTo>
                <a:cubicBezTo>
                  <a:pt x="169" y="573"/>
                  <a:pt x="176" y="526"/>
                  <a:pt x="178" y="490"/>
                </a:cubicBezTo>
                <a:cubicBezTo>
                  <a:pt x="181" y="454"/>
                  <a:pt x="178" y="424"/>
                  <a:pt x="178" y="42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84" y="420"/>
                  <a:pt x="183" y="407"/>
                  <a:pt x="181" y="401"/>
                </a:cubicBezTo>
                <a:cubicBezTo>
                  <a:pt x="179" y="394"/>
                  <a:pt x="177" y="379"/>
                  <a:pt x="176" y="372"/>
                </a:cubicBezTo>
                <a:cubicBezTo>
                  <a:pt x="175" y="365"/>
                  <a:pt x="174" y="348"/>
                  <a:pt x="174" y="348"/>
                </a:cubicBezTo>
                <a:cubicBezTo>
                  <a:pt x="179" y="349"/>
                  <a:pt x="179" y="349"/>
                  <a:pt x="179" y="349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88" y="351"/>
                  <a:pt x="191" y="347"/>
                  <a:pt x="191" y="345"/>
                </a:cubicBezTo>
                <a:cubicBezTo>
                  <a:pt x="192" y="343"/>
                  <a:pt x="193" y="341"/>
                  <a:pt x="194" y="339"/>
                </a:cubicBezTo>
                <a:cubicBezTo>
                  <a:pt x="195" y="336"/>
                  <a:pt x="196" y="330"/>
                  <a:pt x="196" y="330"/>
                </a:cubicBezTo>
                <a:cubicBezTo>
                  <a:pt x="196" y="330"/>
                  <a:pt x="198" y="328"/>
                  <a:pt x="199" y="327"/>
                </a:cubicBezTo>
                <a:cubicBezTo>
                  <a:pt x="199" y="327"/>
                  <a:pt x="200" y="324"/>
                  <a:pt x="201" y="323"/>
                </a:cubicBezTo>
                <a:cubicBezTo>
                  <a:pt x="201" y="322"/>
                  <a:pt x="202" y="321"/>
                  <a:pt x="203" y="320"/>
                </a:cubicBezTo>
                <a:cubicBezTo>
                  <a:pt x="295" y="293"/>
                  <a:pt x="295" y="293"/>
                  <a:pt x="295" y="293"/>
                </a:cubicBezTo>
                <a:cubicBezTo>
                  <a:pt x="295" y="292"/>
                  <a:pt x="295" y="292"/>
                  <a:pt x="295" y="292"/>
                </a:cubicBezTo>
                <a:cubicBezTo>
                  <a:pt x="296" y="290"/>
                  <a:pt x="296" y="290"/>
                  <a:pt x="296" y="290"/>
                </a:cubicBezTo>
                <a:cubicBezTo>
                  <a:pt x="291" y="275"/>
                  <a:pt x="289" y="257"/>
                  <a:pt x="289" y="245"/>
                </a:cubicBezTo>
                <a:cubicBezTo>
                  <a:pt x="288" y="233"/>
                  <a:pt x="293" y="212"/>
                  <a:pt x="293" y="2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8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23878"/>
            <a:ext cx="1656183" cy="892900"/>
          </a:xfrm>
          <a:prstGeom prst="rect">
            <a:avLst/>
          </a:prstGeom>
        </p:spPr>
      </p:pic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146269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rgbClr val="DC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accent3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Mangal" panose="02040503050203030202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4" y="555526"/>
            <a:ext cx="1684282" cy="73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315077"/>
            <a:ext cx="4283968" cy="18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8486785" y="3625851"/>
            <a:ext cx="458788" cy="882650"/>
          </a:xfrm>
          <a:custGeom>
            <a:avLst/>
            <a:gdLst>
              <a:gd name="T0" fmla="*/ 12 w 64"/>
              <a:gd name="T1" fmla="*/ 76 h 125"/>
              <a:gd name="T2" fmla="*/ 14 w 64"/>
              <a:gd name="T3" fmla="*/ 76 h 125"/>
              <a:gd name="T4" fmla="*/ 16 w 64"/>
              <a:gd name="T5" fmla="*/ 76 h 125"/>
              <a:gd name="T6" fmla="*/ 13 w 64"/>
              <a:gd name="T7" fmla="*/ 77 h 125"/>
              <a:gd name="T8" fmla="*/ 11 w 64"/>
              <a:gd name="T9" fmla="*/ 75 h 125"/>
              <a:gd name="T10" fmla="*/ 16 w 64"/>
              <a:gd name="T11" fmla="*/ 77 h 125"/>
              <a:gd name="T12" fmla="*/ 48 w 64"/>
              <a:gd name="T13" fmla="*/ 68 h 125"/>
              <a:gd name="T14" fmla="*/ 47 w 64"/>
              <a:gd name="T15" fmla="*/ 67 h 125"/>
              <a:gd name="T16" fmla="*/ 15 w 64"/>
              <a:gd name="T17" fmla="*/ 67 h 125"/>
              <a:gd name="T18" fmla="*/ 16 w 64"/>
              <a:gd name="T19" fmla="*/ 67 h 125"/>
              <a:gd name="T20" fmla="*/ 27 w 64"/>
              <a:gd name="T21" fmla="*/ 0 h 125"/>
              <a:gd name="T22" fmla="*/ 23 w 64"/>
              <a:gd name="T23" fmla="*/ 7 h 125"/>
              <a:gd name="T24" fmla="*/ 25 w 64"/>
              <a:gd name="T25" fmla="*/ 15 h 125"/>
              <a:gd name="T26" fmla="*/ 19 w 64"/>
              <a:gd name="T27" fmla="*/ 22 h 125"/>
              <a:gd name="T28" fmla="*/ 11 w 64"/>
              <a:gd name="T29" fmla="*/ 33 h 125"/>
              <a:gd name="T30" fmla="*/ 8 w 64"/>
              <a:gd name="T31" fmla="*/ 53 h 125"/>
              <a:gd name="T32" fmla="*/ 9 w 64"/>
              <a:gd name="T33" fmla="*/ 64 h 125"/>
              <a:gd name="T34" fmla="*/ 11 w 64"/>
              <a:gd name="T35" fmla="*/ 67 h 125"/>
              <a:gd name="T36" fmla="*/ 10 w 64"/>
              <a:gd name="T37" fmla="*/ 76 h 125"/>
              <a:gd name="T38" fmla="*/ 6 w 64"/>
              <a:gd name="T39" fmla="*/ 76 h 125"/>
              <a:gd name="T40" fmla="*/ 1 w 64"/>
              <a:gd name="T41" fmla="*/ 84 h 125"/>
              <a:gd name="T42" fmla="*/ 12 w 64"/>
              <a:gd name="T43" fmla="*/ 91 h 125"/>
              <a:gd name="T44" fmla="*/ 16 w 64"/>
              <a:gd name="T45" fmla="*/ 98 h 125"/>
              <a:gd name="T46" fmla="*/ 20 w 64"/>
              <a:gd name="T47" fmla="*/ 109 h 125"/>
              <a:gd name="T48" fmla="*/ 21 w 64"/>
              <a:gd name="T49" fmla="*/ 117 h 125"/>
              <a:gd name="T50" fmla="*/ 21 w 64"/>
              <a:gd name="T51" fmla="*/ 123 h 125"/>
              <a:gd name="T52" fmla="*/ 30 w 64"/>
              <a:gd name="T53" fmla="*/ 124 h 125"/>
              <a:gd name="T54" fmla="*/ 28 w 64"/>
              <a:gd name="T55" fmla="*/ 118 h 125"/>
              <a:gd name="T56" fmla="*/ 29 w 64"/>
              <a:gd name="T57" fmla="*/ 111 h 125"/>
              <a:gd name="T58" fmla="*/ 28 w 64"/>
              <a:gd name="T59" fmla="*/ 94 h 125"/>
              <a:gd name="T60" fmla="*/ 31 w 64"/>
              <a:gd name="T61" fmla="*/ 83 h 125"/>
              <a:gd name="T62" fmla="*/ 36 w 64"/>
              <a:gd name="T63" fmla="*/ 94 h 125"/>
              <a:gd name="T64" fmla="*/ 39 w 64"/>
              <a:gd name="T65" fmla="*/ 107 h 125"/>
              <a:gd name="T66" fmla="*/ 40 w 64"/>
              <a:gd name="T67" fmla="*/ 115 h 125"/>
              <a:gd name="T68" fmla="*/ 48 w 64"/>
              <a:gd name="T69" fmla="*/ 124 h 125"/>
              <a:gd name="T70" fmla="*/ 56 w 64"/>
              <a:gd name="T71" fmla="*/ 124 h 125"/>
              <a:gd name="T72" fmla="*/ 58 w 64"/>
              <a:gd name="T73" fmla="*/ 121 h 125"/>
              <a:gd name="T74" fmla="*/ 52 w 64"/>
              <a:gd name="T75" fmla="*/ 118 h 125"/>
              <a:gd name="T76" fmla="*/ 50 w 64"/>
              <a:gd name="T77" fmla="*/ 112 h 125"/>
              <a:gd name="T78" fmla="*/ 49 w 64"/>
              <a:gd name="T79" fmla="*/ 104 h 125"/>
              <a:gd name="T80" fmla="*/ 46 w 64"/>
              <a:gd name="T81" fmla="*/ 73 h 125"/>
              <a:gd name="T82" fmla="*/ 43 w 64"/>
              <a:gd name="T83" fmla="*/ 62 h 125"/>
              <a:gd name="T84" fmla="*/ 46 w 64"/>
              <a:gd name="T85" fmla="*/ 65 h 125"/>
              <a:gd name="T86" fmla="*/ 47 w 64"/>
              <a:gd name="T87" fmla="*/ 69 h 125"/>
              <a:gd name="T88" fmla="*/ 51 w 64"/>
              <a:gd name="T89" fmla="*/ 72 h 125"/>
              <a:gd name="T90" fmla="*/ 53 w 64"/>
              <a:gd name="T91" fmla="*/ 72 h 125"/>
              <a:gd name="T92" fmla="*/ 57 w 64"/>
              <a:gd name="T93" fmla="*/ 77 h 125"/>
              <a:gd name="T94" fmla="*/ 57 w 64"/>
              <a:gd name="T95" fmla="*/ 79 h 125"/>
              <a:gd name="T96" fmla="*/ 60 w 64"/>
              <a:gd name="T97" fmla="*/ 80 h 125"/>
              <a:gd name="T98" fmla="*/ 63 w 64"/>
              <a:gd name="T99" fmla="*/ 81 h 125"/>
              <a:gd name="T100" fmla="*/ 61 w 64"/>
              <a:gd name="T101" fmla="*/ 80 h 125"/>
              <a:gd name="T102" fmla="*/ 58 w 64"/>
              <a:gd name="T103" fmla="*/ 74 h 125"/>
              <a:gd name="T104" fmla="*/ 51 w 64"/>
              <a:gd name="T105" fmla="*/ 65 h 125"/>
              <a:gd name="T106" fmla="*/ 50 w 64"/>
              <a:gd name="T107" fmla="*/ 59 h 125"/>
              <a:gd name="T108" fmla="*/ 49 w 64"/>
              <a:gd name="T109" fmla="*/ 55 h 125"/>
              <a:gd name="T110" fmla="*/ 45 w 64"/>
              <a:gd name="T111" fmla="*/ 36 h 125"/>
              <a:gd name="T112" fmla="*/ 38 w 64"/>
              <a:gd name="T113" fmla="*/ 23 h 125"/>
              <a:gd name="T114" fmla="*/ 34 w 64"/>
              <a:gd name="T115" fmla="*/ 17 h 125"/>
              <a:gd name="T116" fmla="*/ 36 w 64"/>
              <a:gd name="T117" fmla="*/ 12 h 125"/>
              <a:gd name="T118" fmla="*/ 41 w 64"/>
              <a:gd name="T119" fmla="*/ 9 h 125"/>
              <a:gd name="T120" fmla="*/ 36 w 64"/>
              <a:gd name="T121" fmla="*/ 1 h 125"/>
              <a:gd name="T122" fmla="*/ 30 w 64"/>
              <a:gd name="T1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125">
                <a:moveTo>
                  <a:pt x="15" y="77"/>
                </a:moveTo>
                <a:cubicBezTo>
                  <a:pt x="15" y="77"/>
                  <a:pt x="15" y="77"/>
                  <a:pt x="14" y="77"/>
                </a:cubicBezTo>
                <a:cubicBezTo>
                  <a:pt x="13" y="77"/>
                  <a:pt x="13" y="77"/>
                  <a:pt x="12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6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7"/>
                  <a:pt x="16" y="77"/>
                  <a:pt x="15" y="77"/>
                </a:cubicBezTo>
                <a:moveTo>
                  <a:pt x="13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1" y="76"/>
                  <a:pt x="11" y="75"/>
                  <a:pt x="11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6"/>
                  <a:pt x="13" y="77"/>
                </a:cubicBezTo>
                <a:moveTo>
                  <a:pt x="18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6" y="77"/>
                  <a:pt x="16" y="75"/>
                  <a:pt x="17" y="75"/>
                </a:cubicBezTo>
                <a:cubicBezTo>
                  <a:pt x="17" y="75"/>
                  <a:pt x="18" y="77"/>
                  <a:pt x="18" y="77"/>
                </a:cubicBezTo>
                <a:moveTo>
                  <a:pt x="48" y="68"/>
                </a:moveTo>
                <a:cubicBezTo>
                  <a:pt x="48" y="68"/>
                  <a:pt x="48" y="68"/>
                  <a:pt x="48" y="68"/>
                </a:cubicBezTo>
                <a:cubicBezTo>
                  <a:pt x="47" y="68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8" y="67"/>
                  <a:pt x="48" y="68"/>
                  <a:pt x="48" y="68"/>
                </a:cubicBezTo>
                <a:moveTo>
                  <a:pt x="16" y="68"/>
                </a:moveTo>
                <a:cubicBezTo>
                  <a:pt x="16" y="68"/>
                  <a:pt x="15" y="68"/>
                  <a:pt x="15" y="67"/>
                </a:cubicBezTo>
                <a:cubicBezTo>
                  <a:pt x="15" y="67"/>
                  <a:pt x="15" y="66"/>
                  <a:pt x="15" y="66"/>
                </a:cubicBezTo>
                <a:cubicBezTo>
                  <a:pt x="15" y="65"/>
                  <a:pt x="15" y="65"/>
                  <a:pt x="16" y="64"/>
                </a:cubicBezTo>
                <a:cubicBezTo>
                  <a:pt x="17" y="65"/>
                  <a:pt x="16" y="67"/>
                  <a:pt x="16" y="67"/>
                </a:cubicBezTo>
                <a:cubicBezTo>
                  <a:pt x="16" y="67"/>
                  <a:pt x="16" y="68"/>
                  <a:pt x="16" y="68"/>
                </a:cubicBezTo>
                <a:moveTo>
                  <a:pt x="30" y="0"/>
                </a:moveTo>
                <a:cubicBezTo>
                  <a:pt x="29" y="0"/>
                  <a:pt x="28" y="0"/>
                  <a:pt x="27" y="0"/>
                </a:cubicBezTo>
                <a:cubicBezTo>
                  <a:pt x="26" y="0"/>
                  <a:pt x="25" y="2"/>
                  <a:pt x="24" y="3"/>
                </a:cubicBezTo>
                <a:cubicBezTo>
                  <a:pt x="24" y="4"/>
                  <a:pt x="24" y="5"/>
                  <a:pt x="24" y="5"/>
                </a:cubicBezTo>
                <a:cubicBezTo>
                  <a:pt x="23" y="6"/>
                  <a:pt x="23" y="6"/>
                  <a:pt x="23" y="7"/>
                </a:cubicBezTo>
                <a:cubicBezTo>
                  <a:pt x="24" y="7"/>
                  <a:pt x="24" y="9"/>
                  <a:pt x="24" y="10"/>
                </a:cubicBezTo>
                <a:cubicBezTo>
                  <a:pt x="23" y="11"/>
                  <a:pt x="24" y="12"/>
                  <a:pt x="25" y="13"/>
                </a:cubicBezTo>
                <a:cubicBezTo>
                  <a:pt x="25" y="14"/>
                  <a:pt x="25" y="14"/>
                  <a:pt x="25" y="15"/>
                </a:cubicBezTo>
                <a:cubicBezTo>
                  <a:pt x="25" y="16"/>
                  <a:pt x="26" y="16"/>
                  <a:pt x="25" y="17"/>
                </a:cubicBezTo>
                <a:cubicBezTo>
                  <a:pt x="23" y="17"/>
                  <a:pt x="23" y="18"/>
                  <a:pt x="23" y="20"/>
                </a:cubicBezTo>
                <a:cubicBezTo>
                  <a:pt x="23" y="21"/>
                  <a:pt x="20" y="21"/>
                  <a:pt x="19" y="22"/>
                </a:cubicBezTo>
                <a:cubicBezTo>
                  <a:pt x="17" y="23"/>
                  <a:pt x="15" y="23"/>
                  <a:pt x="14" y="25"/>
                </a:cubicBezTo>
                <a:cubicBezTo>
                  <a:pt x="13" y="26"/>
                  <a:pt x="12" y="27"/>
                  <a:pt x="12" y="29"/>
                </a:cubicBezTo>
                <a:cubicBezTo>
                  <a:pt x="11" y="30"/>
                  <a:pt x="11" y="32"/>
                  <a:pt x="11" y="33"/>
                </a:cubicBezTo>
                <a:cubicBezTo>
                  <a:pt x="11" y="35"/>
                  <a:pt x="10" y="37"/>
                  <a:pt x="10" y="40"/>
                </a:cubicBezTo>
                <a:cubicBezTo>
                  <a:pt x="10" y="42"/>
                  <a:pt x="9" y="43"/>
                  <a:pt x="9" y="45"/>
                </a:cubicBezTo>
                <a:cubicBezTo>
                  <a:pt x="8" y="48"/>
                  <a:pt x="8" y="50"/>
                  <a:pt x="8" y="53"/>
                </a:cubicBezTo>
                <a:cubicBezTo>
                  <a:pt x="8" y="55"/>
                  <a:pt x="8" y="57"/>
                  <a:pt x="8" y="59"/>
                </a:cubicBezTo>
                <a:cubicBezTo>
                  <a:pt x="8" y="60"/>
                  <a:pt x="7" y="61"/>
                  <a:pt x="7" y="63"/>
                </a:cubicBezTo>
                <a:cubicBezTo>
                  <a:pt x="8" y="63"/>
                  <a:pt x="8" y="63"/>
                  <a:pt x="9" y="64"/>
                </a:cubicBezTo>
                <a:cubicBezTo>
                  <a:pt x="10" y="64"/>
                  <a:pt x="11" y="64"/>
                  <a:pt x="11" y="64"/>
                </a:cubicBezTo>
                <a:cubicBezTo>
                  <a:pt x="11" y="65"/>
                  <a:pt x="11" y="65"/>
                  <a:pt x="11" y="66"/>
                </a:cubicBezTo>
                <a:cubicBezTo>
                  <a:pt x="11" y="66"/>
                  <a:pt x="11" y="67"/>
                  <a:pt x="11" y="67"/>
                </a:cubicBezTo>
                <a:cubicBezTo>
                  <a:pt x="11" y="69"/>
                  <a:pt x="10" y="70"/>
                  <a:pt x="10" y="72"/>
                </a:cubicBezTo>
                <a:cubicBezTo>
                  <a:pt x="10" y="73"/>
                  <a:pt x="11" y="74"/>
                  <a:pt x="11" y="75"/>
                </a:cubicBezTo>
                <a:cubicBezTo>
                  <a:pt x="11" y="75"/>
                  <a:pt x="11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6"/>
                  <a:pt x="7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6"/>
                  <a:pt x="3" y="78"/>
                  <a:pt x="2" y="79"/>
                </a:cubicBezTo>
                <a:cubicBezTo>
                  <a:pt x="2" y="80"/>
                  <a:pt x="1" y="81"/>
                  <a:pt x="0" y="82"/>
                </a:cubicBezTo>
                <a:cubicBezTo>
                  <a:pt x="0" y="82"/>
                  <a:pt x="1" y="83"/>
                  <a:pt x="1" y="84"/>
                </a:cubicBezTo>
                <a:cubicBezTo>
                  <a:pt x="1" y="85"/>
                  <a:pt x="1" y="87"/>
                  <a:pt x="1" y="88"/>
                </a:cubicBezTo>
                <a:cubicBezTo>
                  <a:pt x="1" y="89"/>
                  <a:pt x="1" y="89"/>
                  <a:pt x="2" y="89"/>
                </a:cubicBezTo>
                <a:cubicBezTo>
                  <a:pt x="5" y="90"/>
                  <a:pt x="8" y="91"/>
                  <a:pt x="12" y="91"/>
                </a:cubicBezTo>
                <a:cubicBezTo>
                  <a:pt x="13" y="91"/>
                  <a:pt x="15" y="92"/>
                  <a:pt x="17" y="92"/>
                </a:cubicBezTo>
                <a:cubicBezTo>
                  <a:pt x="18" y="92"/>
                  <a:pt x="17" y="93"/>
                  <a:pt x="17" y="94"/>
                </a:cubicBezTo>
                <a:cubicBezTo>
                  <a:pt x="16" y="95"/>
                  <a:pt x="17" y="97"/>
                  <a:pt x="16" y="98"/>
                </a:cubicBezTo>
                <a:cubicBezTo>
                  <a:pt x="16" y="100"/>
                  <a:pt x="16" y="103"/>
                  <a:pt x="17" y="104"/>
                </a:cubicBezTo>
                <a:cubicBezTo>
                  <a:pt x="18" y="105"/>
                  <a:pt x="18" y="106"/>
                  <a:pt x="19" y="107"/>
                </a:cubicBezTo>
                <a:cubicBezTo>
                  <a:pt x="19" y="108"/>
                  <a:pt x="20" y="108"/>
                  <a:pt x="20" y="109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19" y="111"/>
                  <a:pt x="19" y="111"/>
                  <a:pt x="20" y="112"/>
                </a:cubicBezTo>
                <a:cubicBezTo>
                  <a:pt x="20" y="113"/>
                  <a:pt x="20" y="116"/>
                  <a:pt x="21" y="117"/>
                </a:cubicBezTo>
                <a:cubicBezTo>
                  <a:pt x="21" y="118"/>
                  <a:pt x="21" y="118"/>
                  <a:pt x="22" y="119"/>
                </a:cubicBezTo>
                <a:cubicBezTo>
                  <a:pt x="22" y="119"/>
                  <a:pt x="22" y="120"/>
                  <a:pt x="22" y="121"/>
                </a:cubicBezTo>
                <a:cubicBezTo>
                  <a:pt x="21" y="121"/>
                  <a:pt x="22" y="122"/>
                  <a:pt x="21" y="123"/>
                </a:cubicBezTo>
                <a:cubicBezTo>
                  <a:pt x="21" y="124"/>
                  <a:pt x="22" y="124"/>
                  <a:pt x="23" y="125"/>
                </a:cubicBezTo>
                <a:cubicBezTo>
                  <a:pt x="23" y="125"/>
                  <a:pt x="25" y="125"/>
                  <a:pt x="26" y="125"/>
                </a:cubicBezTo>
                <a:cubicBezTo>
                  <a:pt x="28" y="125"/>
                  <a:pt x="30" y="125"/>
                  <a:pt x="30" y="124"/>
                </a:cubicBezTo>
                <a:cubicBezTo>
                  <a:pt x="30" y="123"/>
                  <a:pt x="29" y="123"/>
                  <a:pt x="29" y="122"/>
                </a:cubicBezTo>
                <a:cubicBezTo>
                  <a:pt x="29" y="121"/>
                  <a:pt x="29" y="121"/>
                  <a:pt x="29" y="120"/>
                </a:cubicBezTo>
                <a:cubicBezTo>
                  <a:pt x="29" y="119"/>
                  <a:pt x="28" y="119"/>
                  <a:pt x="28" y="118"/>
                </a:cubicBezTo>
                <a:cubicBezTo>
                  <a:pt x="29" y="117"/>
                  <a:pt x="29" y="117"/>
                  <a:pt x="29" y="116"/>
                </a:cubicBezTo>
                <a:cubicBezTo>
                  <a:pt x="29" y="115"/>
                  <a:pt x="29" y="114"/>
                  <a:pt x="29" y="113"/>
                </a:cubicBezTo>
                <a:cubicBezTo>
                  <a:pt x="29" y="112"/>
                  <a:pt x="29" y="112"/>
                  <a:pt x="29" y="111"/>
                </a:cubicBezTo>
                <a:cubicBezTo>
                  <a:pt x="29" y="109"/>
                  <a:pt x="28" y="109"/>
                  <a:pt x="28" y="108"/>
                </a:cubicBezTo>
                <a:cubicBezTo>
                  <a:pt x="28" y="105"/>
                  <a:pt x="30" y="100"/>
                  <a:pt x="28" y="98"/>
                </a:cubicBezTo>
                <a:cubicBezTo>
                  <a:pt x="26" y="97"/>
                  <a:pt x="28" y="96"/>
                  <a:pt x="28" y="94"/>
                </a:cubicBezTo>
                <a:cubicBezTo>
                  <a:pt x="29" y="93"/>
                  <a:pt x="29" y="92"/>
                  <a:pt x="29" y="90"/>
                </a:cubicBezTo>
                <a:cubicBezTo>
                  <a:pt x="30" y="89"/>
                  <a:pt x="30" y="88"/>
                  <a:pt x="30" y="86"/>
                </a:cubicBezTo>
                <a:cubicBezTo>
                  <a:pt x="30" y="86"/>
                  <a:pt x="31" y="84"/>
                  <a:pt x="31" y="83"/>
                </a:cubicBezTo>
                <a:cubicBezTo>
                  <a:pt x="32" y="84"/>
                  <a:pt x="32" y="85"/>
                  <a:pt x="33" y="86"/>
                </a:cubicBezTo>
                <a:cubicBezTo>
                  <a:pt x="33" y="88"/>
                  <a:pt x="34" y="89"/>
                  <a:pt x="34" y="90"/>
                </a:cubicBezTo>
                <a:cubicBezTo>
                  <a:pt x="35" y="91"/>
                  <a:pt x="35" y="92"/>
                  <a:pt x="36" y="94"/>
                </a:cubicBezTo>
                <a:cubicBezTo>
                  <a:pt x="36" y="95"/>
                  <a:pt x="37" y="96"/>
                  <a:pt x="37" y="97"/>
                </a:cubicBezTo>
                <a:cubicBezTo>
                  <a:pt x="38" y="99"/>
                  <a:pt x="37" y="101"/>
                  <a:pt x="38" y="104"/>
                </a:cubicBezTo>
                <a:cubicBezTo>
                  <a:pt x="38" y="105"/>
                  <a:pt x="38" y="106"/>
                  <a:pt x="39" y="107"/>
                </a:cubicBezTo>
                <a:cubicBezTo>
                  <a:pt x="39" y="108"/>
                  <a:pt x="38" y="110"/>
                  <a:pt x="39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9" y="113"/>
                  <a:pt x="40" y="114"/>
                  <a:pt x="40" y="115"/>
                </a:cubicBezTo>
                <a:cubicBezTo>
                  <a:pt x="40" y="117"/>
                  <a:pt x="38" y="121"/>
                  <a:pt x="40" y="122"/>
                </a:cubicBezTo>
                <a:cubicBezTo>
                  <a:pt x="42" y="122"/>
                  <a:pt x="44" y="122"/>
                  <a:pt x="45" y="123"/>
                </a:cubicBezTo>
                <a:cubicBezTo>
                  <a:pt x="47" y="123"/>
                  <a:pt x="47" y="123"/>
                  <a:pt x="48" y="124"/>
                </a:cubicBezTo>
                <a:cubicBezTo>
                  <a:pt x="50" y="124"/>
                  <a:pt x="51" y="124"/>
                  <a:pt x="52" y="124"/>
                </a:cubicBezTo>
                <a:cubicBezTo>
                  <a:pt x="52" y="124"/>
                  <a:pt x="53" y="124"/>
                  <a:pt x="53" y="124"/>
                </a:cubicBezTo>
                <a:cubicBezTo>
                  <a:pt x="54" y="124"/>
                  <a:pt x="55" y="124"/>
                  <a:pt x="56" y="124"/>
                </a:cubicBezTo>
                <a:cubicBezTo>
                  <a:pt x="56" y="124"/>
                  <a:pt x="58" y="124"/>
                  <a:pt x="58" y="123"/>
                </a:cubicBezTo>
                <a:cubicBezTo>
                  <a:pt x="58" y="123"/>
                  <a:pt x="58" y="122"/>
                  <a:pt x="58" y="122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7" y="120"/>
                  <a:pt x="57" y="120"/>
                  <a:pt x="56" y="120"/>
                </a:cubicBezTo>
                <a:cubicBezTo>
                  <a:pt x="55" y="120"/>
                  <a:pt x="54" y="120"/>
                  <a:pt x="53" y="119"/>
                </a:cubicBezTo>
                <a:cubicBezTo>
                  <a:pt x="53" y="119"/>
                  <a:pt x="53" y="119"/>
                  <a:pt x="52" y="118"/>
                </a:cubicBezTo>
                <a:cubicBezTo>
                  <a:pt x="52" y="118"/>
                  <a:pt x="52" y="118"/>
                  <a:pt x="52" y="117"/>
                </a:cubicBezTo>
                <a:cubicBezTo>
                  <a:pt x="51" y="116"/>
                  <a:pt x="52" y="115"/>
                  <a:pt x="51" y="114"/>
                </a:cubicBezTo>
                <a:cubicBezTo>
                  <a:pt x="50" y="114"/>
                  <a:pt x="50" y="113"/>
                  <a:pt x="50" y="112"/>
                </a:cubicBezTo>
                <a:cubicBezTo>
                  <a:pt x="50" y="112"/>
                  <a:pt x="51" y="112"/>
                  <a:pt x="51" y="111"/>
                </a:cubicBezTo>
                <a:cubicBezTo>
                  <a:pt x="51" y="110"/>
                  <a:pt x="50" y="109"/>
                  <a:pt x="50" y="108"/>
                </a:cubicBezTo>
                <a:cubicBezTo>
                  <a:pt x="49" y="107"/>
                  <a:pt x="49" y="105"/>
                  <a:pt x="49" y="104"/>
                </a:cubicBezTo>
                <a:cubicBezTo>
                  <a:pt x="49" y="101"/>
                  <a:pt x="49" y="98"/>
                  <a:pt x="49" y="96"/>
                </a:cubicBezTo>
                <a:cubicBezTo>
                  <a:pt x="49" y="93"/>
                  <a:pt x="49" y="90"/>
                  <a:pt x="48" y="88"/>
                </a:cubicBezTo>
                <a:cubicBezTo>
                  <a:pt x="47" y="83"/>
                  <a:pt x="47" y="78"/>
                  <a:pt x="46" y="73"/>
                </a:cubicBezTo>
                <a:cubicBezTo>
                  <a:pt x="45" y="72"/>
                  <a:pt x="45" y="72"/>
                  <a:pt x="45" y="71"/>
                </a:cubicBezTo>
                <a:cubicBezTo>
                  <a:pt x="45" y="70"/>
                  <a:pt x="45" y="69"/>
                  <a:pt x="45" y="67"/>
                </a:cubicBezTo>
                <a:cubicBezTo>
                  <a:pt x="44" y="66"/>
                  <a:pt x="43" y="64"/>
                  <a:pt x="43" y="62"/>
                </a:cubicBezTo>
                <a:cubicBezTo>
                  <a:pt x="43" y="61"/>
                  <a:pt x="44" y="61"/>
                  <a:pt x="44" y="61"/>
                </a:cubicBezTo>
                <a:cubicBezTo>
                  <a:pt x="44" y="61"/>
                  <a:pt x="45" y="62"/>
                  <a:pt x="45" y="62"/>
                </a:cubicBezTo>
                <a:cubicBezTo>
                  <a:pt x="46" y="63"/>
                  <a:pt x="46" y="64"/>
                  <a:pt x="46" y="65"/>
                </a:cubicBezTo>
                <a:cubicBezTo>
                  <a:pt x="47" y="67"/>
                  <a:pt x="47" y="67"/>
                  <a:pt x="47" y="67"/>
                </a:cubicBezTo>
                <a:cubicBezTo>
                  <a:pt x="46" y="67"/>
                  <a:pt x="46" y="67"/>
                  <a:pt x="47" y="68"/>
                </a:cubicBezTo>
                <a:cubicBezTo>
                  <a:pt x="47" y="68"/>
                  <a:pt x="47" y="69"/>
                  <a:pt x="47" y="69"/>
                </a:cubicBezTo>
                <a:cubicBezTo>
                  <a:pt x="47" y="70"/>
                  <a:pt x="48" y="70"/>
                  <a:pt x="48" y="70"/>
                </a:cubicBezTo>
                <a:cubicBezTo>
                  <a:pt x="49" y="70"/>
                  <a:pt x="49" y="71"/>
                  <a:pt x="50" y="71"/>
                </a:cubicBezTo>
                <a:cubicBezTo>
                  <a:pt x="50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4" y="73"/>
                  <a:pt x="55" y="74"/>
                </a:cubicBezTo>
                <a:cubicBezTo>
                  <a:pt x="56" y="75"/>
                  <a:pt x="53" y="75"/>
                  <a:pt x="54" y="76"/>
                </a:cubicBezTo>
                <a:cubicBezTo>
                  <a:pt x="55" y="76"/>
                  <a:pt x="56" y="77"/>
                  <a:pt x="57" y="77"/>
                </a:cubicBezTo>
                <a:cubicBezTo>
                  <a:pt x="56" y="78"/>
                  <a:pt x="56" y="78"/>
                  <a:pt x="56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8" y="79"/>
                  <a:pt x="57" y="79"/>
                  <a:pt x="57" y="79"/>
                </a:cubicBezTo>
                <a:cubicBezTo>
                  <a:pt x="58" y="80"/>
                  <a:pt x="58" y="80"/>
                  <a:pt x="59" y="80"/>
                </a:cubicBezTo>
                <a:cubicBezTo>
                  <a:pt x="59" y="80"/>
                  <a:pt x="59" y="80"/>
                  <a:pt x="6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1" y="80"/>
                  <a:pt x="61" y="81"/>
                </a:cubicBezTo>
                <a:cubicBezTo>
                  <a:pt x="61" y="81"/>
                  <a:pt x="62" y="81"/>
                  <a:pt x="62" y="81"/>
                </a:cubicBezTo>
                <a:cubicBezTo>
                  <a:pt x="62" y="81"/>
                  <a:pt x="63" y="81"/>
                  <a:pt x="63" y="81"/>
                </a:cubicBezTo>
                <a:cubicBezTo>
                  <a:pt x="64" y="80"/>
                  <a:pt x="64" y="79"/>
                  <a:pt x="64" y="78"/>
                </a:cubicBezTo>
                <a:cubicBezTo>
                  <a:pt x="63" y="78"/>
                  <a:pt x="63" y="80"/>
                  <a:pt x="62" y="80"/>
                </a:cubicBezTo>
                <a:cubicBezTo>
                  <a:pt x="62" y="80"/>
                  <a:pt x="62" y="80"/>
                  <a:pt x="61" y="80"/>
                </a:cubicBezTo>
                <a:cubicBezTo>
                  <a:pt x="61" y="79"/>
                  <a:pt x="61" y="79"/>
                  <a:pt x="61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2" y="76"/>
                  <a:pt x="59" y="75"/>
                  <a:pt x="58" y="74"/>
                </a:cubicBezTo>
                <a:cubicBezTo>
                  <a:pt x="57" y="73"/>
                  <a:pt x="55" y="72"/>
                  <a:pt x="54" y="71"/>
                </a:cubicBezTo>
                <a:cubicBezTo>
                  <a:pt x="53" y="70"/>
                  <a:pt x="53" y="70"/>
                  <a:pt x="53" y="69"/>
                </a:cubicBezTo>
                <a:cubicBezTo>
                  <a:pt x="53" y="68"/>
                  <a:pt x="52" y="66"/>
                  <a:pt x="51" y="65"/>
                </a:cubicBezTo>
                <a:cubicBezTo>
                  <a:pt x="50" y="64"/>
                  <a:pt x="49" y="62"/>
                  <a:pt x="49" y="61"/>
                </a:cubicBezTo>
                <a:cubicBezTo>
                  <a:pt x="49" y="60"/>
                  <a:pt x="50" y="60"/>
                  <a:pt x="50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8"/>
                  <a:pt x="50" y="58"/>
                  <a:pt x="50" y="58"/>
                </a:cubicBezTo>
                <a:cubicBezTo>
                  <a:pt x="50" y="57"/>
                  <a:pt x="49" y="57"/>
                  <a:pt x="49" y="56"/>
                </a:cubicBezTo>
                <a:cubicBezTo>
                  <a:pt x="49" y="56"/>
                  <a:pt x="49" y="55"/>
                  <a:pt x="49" y="55"/>
                </a:cubicBezTo>
                <a:cubicBezTo>
                  <a:pt x="49" y="54"/>
                  <a:pt x="49" y="55"/>
                  <a:pt x="49" y="54"/>
                </a:cubicBezTo>
                <a:cubicBezTo>
                  <a:pt x="48" y="52"/>
                  <a:pt x="48" y="50"/>
                  <a:pt x="47" y="48"/>
                </a:cubicBezTo>
                <a:cubicBezTo>
                  <a:pt x="46" y="44"/>
                  <a:pt x="46" y="40"/>
                  <a:pt x="45" y="36"/>
                </a:cubicBezTo>
                <a:cubicBezTo>
                  <a:pt x="45" y="34"/>
                  <a:pt x="45" y="32"/>
                  <a:pt x="44" y="30"/>
                </a:cubicBezTo>
                <a:cubicBezTo>
                  <a:pt x="44" y="28"/>
                  <a:pt x="44" y="27"/>
                  <a:pt x="42" y="25"/>
                </a:cubicBezTo>
                <a:cubicBezTo>
                  <a:pt x="41" y="24"/>
                  <a:pt x="40" y="24"/>
                  <a:pt x="38" y="23"/>
                </a:cubicBezTo>
                <a:cubicBezTo>
                  <a:pt x="36" y="22"/>
                  <a:pt x="38" y="22"/>
                  <a:pt x="39" y="21"/>
                </a:cubicBezTo>
                <a:cubicBezTo>
                  <a:pt x="38" y="20"/>
                  <a:pt x="37" y="19"/>
                  <a:pt x="36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5" y="15"/>
                  <a:pt x="34" y="14"/>
                  <a:pt x="35" y="14"/>
                </a:cubicBezTo>
                <a:cubicBezTo>
                  <a:pt x="35" y="13"/>
                  <a:pt x="35" y="13"/>
                  <a:pt x="36" y="12"/>
                </a:cubicBezTo>
                <a:cubicBezTo>
                  <a:pt x="36" y="11"/>
                  <a:pt x="36" y="10"/>
                  <a:pt x="36" y="9"/>
                </a:cubicBezTo>
                <a:cubicBezTo>
                  <a:pt x="36" y="9"/>
                  <a:pt x="39" y="10"/>
                  <a:pt x="40" y="10"/>
                </a:cubicBezTo>
                <a:cubicBezTo>
                  <a:pt x="41" y="10"/>
                  <a:pt x="41" y="9"/>
                  <a:pt x="41" y="9"/>
                </a:cubicBezTo>
                <a:cubicBezTo>
                  <a:pt x="40" y="8"/>
                  <a:pt x="37" y="8"/>
                  <a:pt x="37" y="6"/>
                </a:cubicBezTo>
                <a:cubicBezTo>
                  <a:pt x="36" y="6"/>
                  <a:pt x="36" y="5"/>
                  <a:pt x="36" y="4"/>
                </a:cubicBezTo>
                <a:cubicBezTo>
                  <a:pt x="36" y="3"/>
                  <a:pt x="36" y="2"/>
                  <a:pt x="36" y="1"/>
                </a:cubicBezTo>
                <a:cubicBezTo>
                  <a:pt x="35" y="1"/>
                  <a:pt x="35" y="1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8486785" y="3625851"/>
            <a:ext cx="458788" cy="882650"/>
          </a:xfrm>
          <a:custGeom>
            <a:avLst/>
            <a:gdLst>
              <a:gd name="T0" fmla="*/ 12 w 64"/>
              <a:gd name="T1" fmla="*/ 76 h 125"/>
              <a:gd name="T2" fmla="*/ 14 w 64"/>
              <a:gd name="T3" fmla="*/ 76 h 125"/>
              <a:gd name="T4" fmla="*/ 16 w 64"/>
              <a:gd name="T5" fmla="*/ 76 h 125"/>
              <a:gd name="T6" fmla="*/ 13 w 64"/>
              <a:gd name="T7" fmla="*/ 77 h 125"/>
              <a:gd name="T8" fmla="*/ 11 w 64"/>
              <a:gd name="T9" fmla="*/ 75 h 125"/>
              <a:gd name="T10" fmla="*/ 16 w 64"/>
              <a:gd name="T11" fmla="*/ 77 h 125"/>
              <a:gd name="T12" fmla="*/ 48 w 64"/>
              <a:gd name="T13" fmla="*/ 68 h 125"/>
              <a:gd name="T14" fmla="*/ 47 w 64"/>
              <a:gd name="T15" fmla="*/ 67 h 125"/>
              <a:gd name="T16" fmla="*/ 15 w 64"/>
              <a:gd name="T17" fmla="*/ 67 h 125"/>
              <a:gd name="T18" fmla="*/ 16 w 64"/>
              <a:gd name="T19" fmla="*/ 67 h 125"/>
              <a:gd name="T20" fmla="*/ 27 w 64"/>
              <a:gd name="T21" fmla="*/ 0 h 125"/>
              <a:gd name="T22" fmla="*/ 23 w 64"/>
              <a:gd name="T23" fmla="*/ 7 h 125"/>
              <a:gd name="T24" fmla="*/ 25 w 64"/>
              <a:gd name="T25" fmla="*/ 15 h 125"/>
              <a:gd name="T26" fmla="*/ 19 w 64"/>
              <a:gd name="T27" fmla="*/ 22 h 125"/>
              <a:gd name="T28" fmla="*/ 11 w 64"/>
              <a:gd name="T29" fmla="*/ 33 h 125"/>
              <a:gd name="T30" fmla="*/ 8 w 64"/>
              <a:gd name="T31" fmla="*/ 53 h 125"/>
              <a:gd name="T32" fmla="*/ 9 w 64"/>
              <a:gd name="T33" fmla="*/ 64 h 125"/>
              <a:gd name="T34" fmla="*/ 11 w 64"/>
              <a:gd name="T35" fmla="*/ 67 h 125"/>
              <a:gd name="T36" fmla="*/ 10 w 64"/>
              <a:gd name="T37" fmla="*/ 76 h 125"/>
              <a:gd name="T38" fmla="*/ 6 w 64"/>
              <a:gd name="T39" fmla="*/ 76 h 125"/>
              <a:gd name="T40" fmla="*/ 1 w 64"/>
              <a:gd name="T41" fmla="*/ 84 h 125"/>
              <a:gd name="T42" fmla="*/ 12 w 64"/>
              <a:gd name="T43" fmla="*/ 91 h 125"/>
              <a:gd name="T44" fmla="*/ 16 w 64"/>
              <a:gd name="T45" fmla="*/ 98 h 125"/>
              <a:gd name="T46" fmla="*/ 20 w 64"/>
              <a:gd name="T47" fmla="*/ 109 h 125"/>
              <a:gd name="T48" fmla="*/ 21 w 64"/>
              <a:gd name="T49" fmla="*/ 117 h 125"/>
              <a:gd name="T50" fmla="*/ 21 w 64"/>
              <a:gd name="T51" fmla="*/ 123 h 125"/>
              <a:gd name="T52" fmla="*/ 30 w 64"/>
              <a:gd name="T53" fmla="*/ 124 h 125"/>
              <a:gd name="T54" fmla="*/ 28 w 64"/>
              <a:gd name="T55" fmla="*/ 118 h 125"/>
              <a:gd name="T56" fmla="*/ 29 w 64"/>
              <a:gd name="T57" fmla="*/ 111 h 125"/>
              <a:gd name="T58" fmla="*/ 28 w 64"/>
              <a:gd name="T59" fmla="*/ 94 h 125"/>
              <a:gd name="T60" fmla="*/ 31 w 64"/>
              <a:gd name="T61" fmla="*/ 83 h 125"/>
              <a:gd name="T62" fmla="*/ 36 w 64"/>
              <a:gd name="T63" fmla="*/ 94 h 125"/>
              <a:gd name="T64" fmla="*/ 39 w 64"/>
              <a:gd name="T65" fmla="*/ 107 h 125"/>
              <a:gd name="T66" fmla="*/ 40 w 64"/>
              <a:gd name="T67" fmla="*/ 115 h 125"/>
              <a:gd name="T68" fmla="*/ 48 w 64"/>
              <a:gd name="T69" fmla="*/ 124 h 125"/>
              <a:gd name="T70" fmla="*/ 56 w 64"/>
              <a:gd name="T71" fmla="*/ 124 h 125"/>
              <a:gd name="T72" fmla="*/ 58 w 64"/>
              <a:gd name="T73" fmla="*/ 121 h 125"/>
              <a:gd name="T74" fmla="*/ 52 w 64"/>
              <a:gd name="T75" fmla="*/ 118 h 125"/>
              <a:gd name="T76" fmla="*/ 50 w 64"/>
              <a:gd name="T77" fmla="*/ 112 h 125"/>
              <a:gd name="T78" fmla="*/ 49 w 64"/>
              <a:gd name="T79" fmla="*/ 104 h 125"/>
              <a:gd name="T80" fmla="*/ 46 w 64"/>
              <a:gd name="T81" fmla="*/ 73 h 125"/>
              <a:gd name="T82" fmla="*/ 43 w 64"/>
              <a:gd name="T83" fmla="*/ 62 h 125"/>
              <a:gd name="T84" fmla="*/ 46 w 64"/>
              <a:gd name="T85" fmla="*/ 65 h 125"/>
              <a:gd name="T86" fmla="*/ 47 w 64"/>
              <a:gd name="T87" fmla="*/ 69 h 125"/>
              <a:gd name="T88" fmla="*/ 51 w 64"/>
              <a:gd name="T89" fmla="*/ 72 h 125"/>
              <a:gd name="T90" fmla="*/ 53 w 64"/>
              <a:gd name="T91" fmla="*/ 72 h 125"/>
              <a:gd name="T92" fmla="*/ 57 w 64"/>
              <a:gd name="T93" fmla="*/ 77 h 125"/>
              <a:gd name="T94" fmla="*/ 57 w 64"/>
              <a:gd name="T95" fmla="*/ 79 h 125"/>
              <a:gd name="T96" fmla="*/ 60 w 64"/>
              <a:gd name="T97" fmla="*/ 80 h 125"/>
              <a:gd name="T98" fmla="*/ 63 w 64"/>
              <a:gd name="T99" fmla="*/ 81 h 125"/>
              <a:gd name="T100" fmla="*/ 61 w 64"/>
              <a:gd name="T101" fmla="*/ 80 h 125"/>
              <a:gd name="T102" fmla="*/ 58 w 64"/>
              <a:gd name="T103" fmla="*/ 74 h 125"/>
              <a:gd name="T104" fmla="*/ 51 w 64"/>
              <a:gd name="T105" fmla="*/ 65 h 125"/>
              <a:gd name="T106" fmla="*/ 50 w 64"/>
              <a:gd name="T107" fmla="*/ 59 h 125"/>
              <a:gd name="T108" fmla="*/ 49 w 64"/>
              <a:gd name="T109" fmla="*/ 55 h 125"/>
              <a:gd name="T110" fmla="*/ 45 w 64"/>
              <a:gd name="T111" fmla="*/ 36 h 125"/>
              <a:gd name="T112" fmla="*/ 38 w 64"/>
              <a:gd name="T113" fmla="*/ 23 h 125"/>
              <a:gd name="T114" fmla="*/ 34 w 64"/>
              <a:gd name="T115" fmla="*/ 17 h 125"/>
              <a:gd name="T116" fmla="*/ 36 w 64"/>
              <a:gd name="T117" fmla="*/ 12 h 125"/>
              <a:gd name="T118" fmla="*/ 41 w 64"/>
              <a:gd name="T119" fmla="*/ 9 h 125"/>
              <a:gd name="T120" fmla="*/ 36 w 64"/>
              <a:gd name="T121" fmla="*/ 1 h 125"/>
              <a:gd name="T122" fmla="*/ 30 w 64"/>
              <a:gd name="T1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125">
                <a:moveTo>
                  <a:pt x="15" y="77"/>
                </a:moveTo>
                <a:cubicBezTo>
                  <a:pt x="15" y="77"/>
                  <a:pt x="15" y="77"/>
                  <a:pt x="14" y="77"/>
                </a:cubicBezTo>
                <a:cubicBezTo>
                  <a:pt x="13" y="77"/>
                  <a:pt x="13" y="77"/>
                  <a:pt x="12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6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7"/>
                  <a:pt x="16" y="77"/>
                  <a:pt x="15" y="77"/>
                </a:cubicBezTo>
                <a:moveTo>
                  <a:pt x="13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1" y="76"/>
                  <a:pt x="11" y="75"/>
                  <a:pt x="11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6"/>
                  <a:pt x="13" y="77"/>
                </a:cubicBezTo>
                <a:moveTo>
                  <a:pt x="18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6" y="77"/>
                  <a:pt x="16" y="75"/>
                  <a:pt x="17" y="75"/>
                </a:cubicBezTo>
                <a:cubicBezTo>
                  <a:pt x="17" y="75"/>
                  <a:pt x="18" y="77"/>
                  <a:pt x="18" y="77"/>
                </a:cubicBezTo>
                <a:moveTo>
                  <a:pt x="48" y="68"/>
                </a:moveTo>
                <a:cubicBezTo>
                  <a:pt x="48" y="68"/>
                  <a:pt x="48" y="68"/>
                  <a:pt x="48" y="68"/>
                </a:cubicBezTo>
                <a:cubicBezTo>
                  <a:pt x="47" y="68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8" y="67"/>
                  <a:pt x="48" y="68"/>
                  <a:pt x="48" y="68"/>
                </a:cubicBezTo>
                <a:moveTo>
                  <a:pt x="16" y="68"/>
                </a:moveTo>
                <a:cubicBezTo>
                  <a:pt x="16" y="68"/>
                  <a:pt x="15" y="68"/>
                  <a:pt x="15" y="67"/>
                </a:cubicBezTo>
                <a:cubicBezTo>
                  <a:pt x="15" y="67"/>
                  <a:pt x="15" y="66"/>
                  <a:pt x="15" y="66"/>
                </a:cubicBezTo>
                <a:cubicBezTo>
                  <a:pt x="15" y="65"/>
                  <a:pt x="15" y="65"/>
                  <a:pt x="16" y="64"/>
                </a:cubicBezTo>
                <a:cubicBezTo>
                  <a:pt x="17" y="65"/>
                  <a:pt x="16" y="67"/>
                  <a:pt x="16" y="67"/>
                </a:cubicBezTo>
                <a:cubicBezTo>
                  <a:pt x="16" y="67"/>
                  <a:pt x="16" y="68"/>
                  <a:pt x="16" y="68"/>
                </a:cubicBezTo>
                <a:moveTo>
                  <a:pt x="30" y="0"/>
                </a:moveTo>
                <a:cubicBezTo>
                  <a:pt x="29" y="0"/>
                  <a:pt x="28" y="0"/>
                  <a:pt x="27" y="0"/>
                </a:cubicBezTo>
                <a:cubicBezTo>
                  <a:pt x="26" y="0"/>
                  <a:pt x="25" y="2"/>
                  <a:pt x="24" y="3"/>
                </a:cubicBezTo>
                <a:cubicBezTo>
                  <a:pt x="24" y="4"/>
                  <a:pt x="24" y="5"/>
                  <a:pt x="24" y="5"/>
                </a:cubicBezTo>
                <a:cubicBezTo>
                  <a:pt x="23" y="6"/>
                  <a:pt x="23" y="6"/>
                  <a:pt x="23" y="7"/>
                </a:cubicBezTo>
                <a:cubicBezTo>
                  <a:pt x="24" y="7"/>
                  <a:pt x="24" y="9"/>
                  <a:pt x="24" y="10"/>
                </a:cubicBezTo>
                <a:cubicBezTo>
                  <a:pt x="23" y="11"/>
                  <a:pt x="24" y="12"/>
                  <a:pt x="25" y="13"/>
                </a:cubicBezTo>
                <a:cubicBezTo>
                  <a:pt x="25" y="14"/>
                  <a:pt x="25" y="14"/>
                  <a:pt x="25" y="15"/>
                </a:cubicBezTo>
                <a:cubicBezTo>
                  <a:pt x="25" y="16"/>
                  <a:pt x="26" y="16"/>
                  <a:pt x="25" y="17"/>
                </a:cubicBezTo>
                <a:cubicBezTo>
                  <a:pt x="23" y="17"/>
                  <a:pt x="23" y="18"/>
                  <a:pt x="23" y="20"/>
                </a:cubicBezTo>
                <a:cubicBezTo>
                  <a:pt x="23" y="21"/>
                  <a:pt x="20" y="21"/>
                  <a:pt x="19" y="22"/>
                </a:cubicBezTo>
                <a:cubicBezTo>
                  <a:pt x="17" y="23"/>
                  <a:pt x="15" y="23"/>
                  <a:pt x="14" y="25"/>
                </a:cubicBezTo>
                <a:cubicBezTo>
                  <a:pt x="13" y="26"/>
                  <a:pt x="12" y="27"/>
                  <a:pt x="12" y="29"/>
                </a:cubicBezTo>
                <a:cubicBezTo>
                  <a:pt x="11" y="30"/>
                  <a:pt x="11" y="32"/>
                  <a:pt x="11" y="33"/>
                </a:cubicBezTo>
                <a:cubicBezTo>
                  <a:pt x="11" y="35"/>
                  <a:pt x="10" y="37"/>
                  <a:pt x="10" y="40"/>
                </a:cubicBezTo>
                <a:cubicBezTo>
                  <a:pt x="10" y="42"/>
                  <a:pt x="9" y="43"/>
                  <a:pt x="9" y="45"/>
                </a:cubicBezTo>
                <a:cubicBezTo>
                  <a:pt x="8" y="48"/>
                  <a:pt x="8" y="50"/>
                  <a:pt x="8" y="53"/>
                </a:cubicBezTo>
                <a:cubicBezTo>
                  <a:pt x="8" y="55"/>
                  <a:pt x="8" y="57"/>
                  <a:pt x="8" y="59"/>
                </a:cubicBezTo>
                <a:cubicBezTo>
                  <a:pt x="8" y="60"/>
                  <a:pt x="7" y="61"/>
                  <a:pt x="7" y="63"/>
                </a:cubicBezTo>
                <a:cubicBezTo>
                  <a:pt x="8" y="63"/>
                  <a:pt x="8" y="63"/>
                  <a:pt x="9" y="64"/>
                </a:cubicBezTo>
                <a:cubicBezTo>
                  <a:pt x="10" y="64"/>
                  <a:pt x="11" y="64"/>
                  <a:pt x="11" y="64"/>
                </a:cubicBezTo>
                <a:cubicBezTo>
                  <a:pt x="11" y="65"/>
                  <a:pt x="11" y="65"/>
                  <a:pt x="11" y="66"/>
                </a:cubicBezTo>
                <a:cubicBezTo>
                  <a:pt x="11" y="66"/>
                  <a:pt x="11" y="67"/>
                  <a:pt x="11" y="67"/>
                </a:cubicBezTo>
                <a:cubicBezTo>
                  <a:pt x="11" y="69"/>
                  <a:pt x="10" y="70"/>
                  <a:pt x="10" y="72"/>
                </a:cubicBezTo>
                <a:cubicBezTo>
                  <a:pt x="10" y="73"/>
                  <a:pt x="11" y="74"/>
                  <a:pt x="11" y="75"/>
                </a:cubicBezTo>
                <a:cubicBezTo>
                  <a:pt x="11" y="75"/>
                  <a:pt x="11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6"/>
                  <a:pt x="7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6"/>
                  <a:pt x="3" y="78"/>
                  <a:pt x="2" y="79"/>
                </a:cubicBezTo>
                <a:cubicBezTo>
                  <a:pt x="2" y="80"/>
                  <a:pt x="1" y="81"/>
                  <a:pt x="0" y="82"/>
                </a:cubicBezTo>
                <a:cubicBezTo>
                  <a:pt x="0" y="82"/>
                  <a:pt x="1" y="83"/>
                  <a:pt x="1" y="84"/>
                </a:cubicBezTo>
                <a:cubicBezTo>
                  <a:pt x="1" y="85"/>
                  <a:pt x="1" y="87"/>
                  <a:pt x="1" y="88"/>
                </a:cubicBezTo>
                <a:cubicBezTo>
                  <a:pt x="1" y="89"/>
                  <a:pt x="1" y="89"/>
                  <a:pt x="2" y="89"/>
                </a:cubicBezTo>
                <a:cubicBezTo>
                  <a:pt x="5" y="90"/>
                  <a:pt x="8" y="91"/>
                  <a:pt x="12" y="91"/>
                </a:cubicBezTo>
                <a:cubicBezTo>
                  <a:pt x="13" y="91"/>
                  <a:pt x="15" y="92"/>
                  <a:pt x="17" y="92"/>
                </a:cubicBezTo>
                <a:cubicBezTo>
                  <a:pt x="18" y="92"/>
                  <a:pt x="17" y="93"/>
                  <a:pt x="17" y="94"/>
                </a:cubicBezTo>
                <a:cubicBezTo>
                  <a:pt x="16" y="95"/>
                  <a:pt x="17" y="97"/>
                  <a:pt x="16" y="98"/>
                </a:cubicBezTo>
                <a:cubicBezTo>
                  <a:pt x="16" y="100"/>
                  <a:pt x="16" y="103"/>
                  <a:pt x="17" y="104"/>
                </a:cubicBezTo>
                <a:cubicBezTo>
                  <a:pt x="18" y="105"/>
                  <a:pt x="18" y="106"/>
                  <a:pt x="19" y="107"/>
                </a:cubicBezTo>
                <a:cubicBezTo>
                  <a:pt x="19" y="108"/>
                  <a:pt x="20" y="108"/>
                  <a:pt x="20" y="109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19" y="111"/>
                  <a:pt x="19" y="111"/>
                  <a:pt x="20" y="112"/>
                </a:cubicBezTo>
                <a:cubicBezTo>
                  <a:pt x="20" y="113"/>
                  <a:pt x="20" y="116"/>
                  <a:pt x="21" y="117"/>
                </a:cubicBezTo>
                <a:cubicBezTo>
                  <a:pt x="21" y="118"/>
                  <a:pt x="21" y="118"/>
                  <a:pt x="22" y="119"/>
                </a:cubicBezTo>
                <a:cubicBezTo>
                  <a:pt x="22" y="119"/>
                  <a:pt x="22" y="120"/>
                  <a:pt x="22" y="121"/>
                </a:cubicBezTo>
                <a:cubicBezTo>
                  <a:pt x="21" y="121"/>
                  <a:pt x="22" y="122"/>
                  <a:pt x="21" y="123"/>
                </a:cubicBezTo>
                <a:cubicBezTo>
                  <a:pt x="21" y="124"/>
                  <a:pt x="22" y="124"/>
                  <a:pt x="23" y="125"/>
                </a:cubicBezTo>
                <a:cubicBezTo>
                  <a:pt x="23" y="125"/>
                  <a:pt x="25" y="125"/>
                  <a:pt x="26" y="125"/>
                </a:cubicBezTo>
                <a:cubicBezTo>
                  <a:pt x="28" y="125"/>
                  <a:pt x="30" y="125"/>
                  <a:pt x="30" y="124"/>
                </a:cubicBezTo>
                <a:cubicBezTo>
                  <a:pt x="30" y="123"/>
                  <a:pt x="29" y="123"/>
                  <a:pt x="29" y="122"/>
                </a:cubicBezTo>
                <a:cubicBezTo>
                  <a:pt x="29" y="121"/>
                  <a:pt x="29" y="121"/>
                  <a:pt x="29" y="120"/>
                </a:cubicBezTo>
                <a:cubicBezTo>
                  <a:pt x="29" y="119"/>
                  <a:pt x="28" y="119"/>
                  <a:pt x="28" y="118"/>
                </a:cubicBezTo>
                <a:cubicBezTo>
                  <a:pt x="29" y="117"/>
                  <a:pt x="29" y="117"/>
                  <a:pt x="29" y="116"/>
                </a:cubicBezTo>
                <a:cubicBezTo>
                  <a:pt x="29" y="115"/>
                  <a:pt x="29" y="114"/>
                  <a:pt x="29" y="113"/>
                </a:cubicBezTo>
                <a:cubicBezTo>
                  <a:pt x="29" y="112"/>
                  <a:pt x="29" y="112"/>
                  <a:pt x="29" y="111"/>
                </a:cubicBezTo>
                <a:cubicBezTo>
                  <a:pt x="29" y="109"/>
                  <a:pt x="28" y="109"/>
                  <a:pt x="28" y="108"/>
                </a:cubicBezTo>
                <a:cubicBezTo>
                  <a:pt x="28" y="105"/>
                  <a:pt x="30" y="100"/>
                  <a:pt x="28" y="98"/>
                </a:cubicBezTo>
                <a:cubicBezTo>
                  <a:pt x="26" y="97"/>
                  <a:pt x="28" y="96"/>
                  <a:pt x="28" y="94"/>
                </a:cubicBezTo>
                <a:cubicBezTo>
                  <a:pt x="29" y="93"/>
                  <a:pt x="29" y="92"/>
                  <a:pt x="29" y="90"/>
                </a:cubicBezTo>
                <a:cubicBezTo>
                  <a:pt x="30" y="89"/>
                  <a:pt x="30" y="88"/>
                  <a:pt x="30" y="86"/>
                </a:cubicBezTo>
                <a:cubicBezTo>
                  <a:pt x="30" y="86"/>
                  <a:pt x="31" y="84"/>
                  <a:pt x="31" y="83"/>
                </a:cubicBezTo>
                <a:cubicBezTo>
                  <a:pt x="32" y="84"/>
                  <a:pt x="32" y="85"/>
                  <a:pt x="33" y="86"/>
                </a:cubicBezTo>
                <a:cubicBezTo>
                  <a:pt x="33" y="88"/>
                  <a:pt x="34" y="89"/>
                  <a:pt x="34" y="90"/>
                </a:cubicBezTo>
                <a:cubicBezTo>
                  <a:pt x="35" y="91"/>
                  <a:pt x="35" y="92"/>
                  <a:pt x="36" y="94"/>
                </a:cubicBezTo>
                <a:cubicBezTo>
                  <a:pt x="36" y="95"/>
                  <a:pt x="37" y="96"/>
                  <a:pt x="37" y="97"/>
                </a:cubicBezTo>
                <a:cubicBezTo>
                  <a:pt x="38" y="99"/>
                  <a:pt x="37" y="101"/>
                  <a:pt x="38" y="104"/>
                </a:cubicBezTo>
                <a:cubicBezTo>
                  <a:pt x="38" y="105"/>
                  <a:pt x="38" y="106"/>
                  <a:pt x="39" y="107"/>
                </a:cubicBezTo>
                <a:cubicBezTo>
                  <a:pt x="39" y="108"/>
                  <a:pt x="38" y="110"/>
                  <a:pt x="39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9" y="113"/>
                  <a:pt x="40" y="114"/>
                  <a:pt x="40" y="115"/>
                </a:cubicBezTo>
                <a:cubicBezTo>
                  <a:pt x="40" y="117"/>
                  <a:pt x="38" y="121"/>
                  <a:pt x="40" y="122"/>
                </a:cubicBezTo>
                <a:cubicBezTo>
                  <a:pt x="42" y="122"/>
                  <a:pt x="44" y="122"/>
                  <a:pt x="45" y="123"/>
                </a:cubicBezTo>
                <a:cubicBezTo>
                  <a:pt x="47" y="123"/>
                  <a:pt x="47" y="123"/>
                  <a:pt x="48" y="124"/>
                </a:cubicBezTo>
                <a:cubicBezTo>
                  <a:pt x="50" y="124"/>
                  <a:pt x="51" y="124"/>
                  <a:pt x="52" y="124"/>
                </a:cubicBezTo>
                <a:cubicBezTo>
                  <a:pt x="52" y="124"/>
                  <a:pt x="53" y="124"/>
                  <a:pt x="53" y="124"/>
                </a:cubicBezTo>
                <a:cubicBezTo>
                  <a:pt x="54" y="124"/>
                  <a:pt x="55" y="124"/>
                  <a:pt x="56" y="124"/>
                </a:cubicBezTo>
                <a:cubicBezTo>
                  <a:pt x="56" y="124"/>
                  <a:pt x="58" y="124"/>
                  <a:pt x="58" y="123"/>
                </a:cubicBezTo>
                <a:cubicBezTo>
                  <a:pt x="58" y="123"/>
                  <a:pt x="58" y="122"/>
                  <a:pt x="58" y="122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7" y="120"/>
                  <a:pt x="57" y="120"/>
                  <a:pt x="56" y="120"/>
                </a:cubicBezTo>
                <a:cubicBezTo>
                  <a:pt x="55" y="120"/>
                  <a:pt x="54" y="120"/>
                  <a:pt x="53" y="119"/>
                </a:cubicBezTo>
                <a:cubicBezTo>
                  <a:pt x="53" y="119"/>
                  <a:pt x="53" y="119"/>
                  <a:pt x="52" y="118"/>
                </a:cubicBezTo>
                <a:cubicBezTo>
                  <a:pt x="52" y="118"/>
                  <a:pt x="52" y="118"/>
                  <a:pt x="52" y="117"/>
                </a:cubicBezTo>
                <a:cubicBezTo>
                  <a:pt x="51" y="116"/>
                  <a:pt x="52" y="115"/>
                  <a:pt x="51" y="114"/>
                </a:cubicBezTo>
                <a:cubicBezTo>
                  <a:pt x="50" y="114"/>
                  <a:pt x="50" y="113"/>
                  <a:pt x="50" y="112"/>
                </a:cubicBezTo>
                <a:cubicBezTo>
                  <a:pt x="50" y="112"/>
                  <a:pt x="51" y="112"/>
                  <a:pt x="51" y="111"/>
                </a:cubicBezTo>
                <a:cubicBezTo>
                  <a:pt x="51" y="110"/>
                  <a:pt x="50" y="109"/>
                  <a:pt x="50" y="108"/>
                </a:cubicBezTo>
                <a:cubicBezTo>
                  <a:pt x="49" y="107"/>
                  <a:pt x="49" y="105"/>
                  <a:pt x="49" y="104"/>
                </a:cubicBezTo>
                <a:cubicBezTo>
                  <a:pt x="49" y="101"/>
                  <a:pt x="49" y="98"/>
                  <a:pt x="49" y="96"/>
                </a:cubicBezTo>
                <a:cubicBezTo>
                  <a:pt x="49" y="93"/>
                  <a:pt x="49" y="90"/>
                  <a:pt x="48" y="88"/>
                </a:cubicBezTo>
                <a:cubicBezTo>
                  <a:pt x="47" y="83"/>
                  <a:pt x="47" y="78"/>
                  <a:pt x="46" y="73"/>
                </a:cubicBezTo>
                <a:cubicBezTo>
                  <a:pt x="45" y="72"/>
                  <a:pt x="45" y="72"/>
                  <a:pt x="45" y="71"/>
                </a:cubicBezTo>
                <a:cubicBezTo>
                  <a:pt x="45" y="70"/>
                  <a:pt x="45" y="69"/>
                  <a:pt x="45" y="67"/>
                </a:cubicBezTo>
                <a:cubicBezTo>
                  <a:pt x="44" y="66"/>
                  <a:pt x="43" y="64"/>
                  <a:pt x="43" y="62"/>
                </a:cubicBezTo>
                <a:cubicBezTo>
                  <a:pt x="43" y="61"/>
                  <a:pt x="44" y="61"/>
                  <a:pt x="44" y="61"/>
                </a:cubicBezTo>
                <a:cubicBezTo>
                  <a:pt x="44" y="61"/>
                  <a:pt x="45" y="62"/>
                  <a:pt x="45" y="62"/>
                </a:cubicBezTo>
                <a:cubicBezTo>
                  <a:pt x="46" y="63"/>
                  <a:pt x="46" y="64"/>
                  <a:pt x="46" y="65"/>
                </a:cubicBezTo>
                <a:cubicBezTo>
                  <a:pt x="47" y="67"/>
                  <a:pt x="47" y="67"/>
                  <a:pt x="47" y="67"/>
                </a:cubicBezTo>
                <a:cubicBezTo>
                  <a:pt x="46" y="67"/>
                  <a:pt x="46" y="67"/>
                  <a:pt x="47" y="68"/>
                </a:cubicBezTo>
                <a:cubicBezTo>
                  <a:pt x="47" y="68"/>
                  <a:pt x="47" y="69"/>
                  <a:pt x="47" y="69"/>
                </a:cubicBezTo>
                <a:cubicBezTo>
                  <a:pt x="47" y="70"/>
                  <a:pt x="48" y="70"/>
                  <a:pt x="48" y="70"/>
                </a:cubicBezTo>
                <a:cubicBezTo>
                  <a:pt x="49" y="70"/>
                  <a:pt x="49" y="71"/>
                  <a:pt x="50" y="71"/>
                </a:cubicBezTo>
                <a:cubicBezTo>
                  <a:pt x="50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4" y="73"/>
                  <a:pt x="55" y="74"/>
                </a:cubicBezTo>
                <a:cubicBezTo>
                  <a:pt x="56" y="75"/>
                  <a:pt x="53" y="75"/>
                  <a:pt x="54" y="76"/>
                </a:cubicBezTo>
                <a:cubicBezTo>
                  <a:pt x="55" y="76"/>
                  <a:pt x="56" y="77"/>
                  <a:pt x="57" y="77"/>
                </a:cubicBezTo>
                <a:cubicBezTo>
                  <a:pt x="56" y="78"/>
                  <a:pt x="56" y="78"/>
                  <a:pt x="56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8" y="79"/>
                  <a:pt x="57" y="79"/>
                  <a:pt x="57" y="79"/>
                </a:cubicBezTo>
                <a:cubicBezTo>
                  <a:pt x="58" y="80"/>
                  <a:pt x="58" y="80"/>
                  <a:pt x="59" y="80"/>
                </a:cubicBezTo>
                <a:cubicBezTo>
                  <a:pt x="59" y="80"/>
                  <a:pt x="59" y="80"/>
                  <a:pt x="6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1" y="80"/>
                  <a:pt x="61" y="81"/>
                </a:cubicBezTo>
                <a:cubicBezTo>
                  <a:pt x="61" y="81"/>
                  <a:pt x="62" y="81"/>
                  <a:pt x="62" y="81"/>
                </a:cubicBezTo>
                <a:cubicBezTo>
                  <a:pt x="62" y="81"/>
                  <a:pt x="63" y="81"/>
                  <a:pt x="63" y="81"/>
                </a:cubicBezTo>
                <a:cubicBezTo>
                  <a:pt x="64" y="80"/>
                  <a:pt x="64" y="79"/>
                  <a:pt x="64" y="78"/>
                </a:cubicBezTo>
                <a:cubicBezTo>
                  <a:pt x="63" y="78"/>
                  <a:pt x="63" y="80"/>
                  <a:pt x="62" y="80"/>
                </a:cubicBezTo>
                <a:cubicBezTo>
                  <a:pt x="62" y="80"/>
                  <a:pt x="62" y="80"/>
                  <a:pt x="61" y="80"/>
                </a:cubicBezTo>
                <a:cubicBezTo>
                  <a:pt x="61" y="79"/>
                  <a:pt x="61" y="79"/>
                  <a:pt x="61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2" y="76"/>
                  <a:pt x="59" y="75"/>
                  <a:pt x="58" y="74"/>
                </a:cubicBezTo>
                <a:cubicBezTo>
                  <a:pt x="57" y="73"/>
                  <a:pt x="55" y="72"/>
                  <a:pt x="54" y="71"/>
                </a:cubicBezTo>
                <a:cubicBezTo>
                  <a:pt x="53" y="70"/>
                  <a:pt x="53" y="70"/>
                  <a:pt x="53" y="69"/>
                </a:cubicBezTo>
                <a:cubicBezTo>
                  <a:pt x="53" y="68"/>
                  <a:pt x="52" y="66"/>
                  <a:pt x="51" y="65"/>
                </a:cubicBezTo>
                <a:cubicBezTo>
                  <a:pt x="50" y="64"/>
                  <a:pt x="49" y="62"/>
                  <a:pt x="49" y="61"/>
                </a:cubicBezTo>
                <a:cubicBezTo>
                  <a:pt x="49" y="60"/>
                  <a:pt x="50" y="60"/>
                  <a:pt x="50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8"/>
                  <a:pt x="50" y="58"/>
                  <a:pt x="50" y="58"/>
                </a:cubicBezTo>
                <a:cubicBezTo>
                  <a:pt x="50" y="57"/>
                  <a:pt x="49" y="57"/>
                  <a:pt x="49" y="56"/>
                </a:cubicBezTo>
                <a:cubicBezTo>
                  <a:pt x="49" y="56"/>
                  <a:pt x="49" y="55"/>
                  <a:pt x="49" y="55"/>
                </a:cubicBezTo>
                <a:cubicBezTo>
                  <a:pt x="49" y="54"/>
                  <a:pt x="49" y="55"/>
                  <a:pt x="49" y="54"/>
                </a:cubicBezTo>
                <a:cubicBezTo>
                  <a:pt x="48" y="52"/>
                  <a:pt x="48" y="50"/>
                  <a:pt x="47" y="48"/>
                </a:cubicBezTo>
                <a:cubicBezTo>
                  <a:pt x="46" y="44"/>
                  <a:pt x="46" y="40"/>
                  <a:pt x="45" y="36"/>
                </a:cubicBezTo>
                <a:cubicBezTo>
                  <a:pt x="45" y="34"/>
                  <a:pt x="45" y="32"/>
                  <a:pt x="44" y="30"/>
                </a:cubicBezTo>
                <a:cubicBezTo>
                  <a:pt x="44" y="28"/>
                  <a:pt x="44" y="27"/>
                  <a:pt x="42" y="25"/>
                </a:cubicBezTo>
                <a:cubicBezTo>
                  <a:pt x="41" y="24"/>
                  <a:pt x="40" y="24"/>
                  <a:pt x="38" y="23"/>
                </a:cubicBezTo>
                <a:cubicBezTo>
                  <a:pt x="36" y="22"/>
                  <a:pt x="38" y="22"/>
                  <a:pt x="39" y="21"/>
                </a:cubicBezTo>
                <a:cubicBezTo>
                  <a:pt x="38" y="20"/>
                  <a:pt x="37" y="19"/>
                  <a:pt x="36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5" y="15"/>
                  <a:pt x="34" y="14"/>
                  <a:pt x="35" y="14"/>
                </a:cubicBezTo>
                <a:cubicBezTo>
                  <a:pt x="35" y="13"/>
                  <a:pt x="35" y="13"/>
                  <a:pt x="36" y="12"/>
                </a:cubicBezTo>
                <a:cubicBezTo>
                  <a:pt x="36" y="11"/>
                  <a:pt x="36" y="10"/>
                  <a:pt x="36" y="9"/>
                </a:cubicBezTo>
                <a:cubicBezTo>
                  <a:pt x="36" y="9"/>
                  <a:pt x="39" y="10"/>
                  <a:pt x="40" y="10"/>
                </a:cubicBezTo>
                <a:cubicBezTo>
                  <a:pt x="41" y="10"/>
                  <a:pt x="41" y="9"/>
                  <a:pt x="41" y="9"/>
                </a:cubicBezTo>
                <a:cubicBezTo>
                  <a:pt x="40" y="8"/>
                  <a:pt x="37" y="8"/>
                  <a:pt x="37" y="6"/>
                </a:cubicBezTo>
                <a:cubicBezTo>
                  <a:pt x="36" y="6"/>
                  <a:pt x="36" y="5"/>
                  <a:pt x="36" y="4"/>
                </a:cubicBezTo>
                <a:cubicBezTo>
                  <a:pt x="36" y="3"/>
                  <a:pt x="36" y="2"/>
                  <a:pt x="36" y="1"/>
                </a:cubicBezTo>
                <a:cubicBezTo>
                  <a:pt x="35" y="1"/>
                  <a:pt x="35" y="1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8662972" y="3654428"/>
            <a:ext cx="250825" cy="841375"/>
          </a:xfrm>
          <a:custGeom>
            <a:avLst/>
            <a:gdLst>
              <a:gd name="T0" fmla="*/ 23 w 45"/>
              <a:gd name="T1" fmla="*/ 0 h 157"/>
              <a:gd name="T2" fmla="*/ 17 w 45"/>
              <a:gd name="T3" fmla="*/ 3 h 157"/>
              <a:gd name="T4" fmla="*/ 14 w 45"/>
              <a:gd name="T5" fmla="*/ 16 h 157"/>
              <a:gd name="T6" fmla="*/ 16 w 45"/>
              <a:gd name="T7" fmla="*/ 19 h 157"/>
              <a:gd name="T8" fmla="*/ 16 w 45"/>
              <a:gd name="T9" fmla="*/ 23 h 157"/>
              <a:gd name="T10" fmla="*/ 11 w 45"/>
              <a:gd name="T11" fmla="*/ 30 h 157"/>
              <a:gd name="T12" fmla="*/ 4 w 45"/>
              <a:gd name="T13" fmla="*/ 44 h 157"/>
              <a:gd name="T14" fmla="*/ 1 w 45"/>
              <a:gd name="T15" fmla="*/ 54 h 157"/>
              <a:gd name="T16" fmla="*/ 4 w 45"/>
              <a:gd name="T17" fmla="*/ 61 h 157"/>
              <a:gd name="T18" fmla="*/ 7 w 45"/>
              <a:gd name="T19" fmla="*/ 63 h 157"/>
              <a:gd name="T20" fmla="*/ 9 w 45"/>
              <a:gd name="T21" fmla="*/ 62 h 157"/>
              <a:gd name="T22" fmla="*/ 7 w 45"/>
              <a:gd name="T23" fmla="*/ 66 h 157"/>
              <a:gd name="T24" fmla="*/ 5 w 45"/>
              <a:gd name="T25" fmla="*/ 74 h 157"/>
              <a:gd name="T26" fmla="*/ 4 w 45"/>
              <a:gd name="T27" fmla="*/ 85 h 157"/>
              <a:gd name="T28" fmla="*/ 4 w 45"/>
              <a:gd name="T29" fmla="*/ 92 h 157"/>
              <a:gd name="T30" fmla="*/ 5 w 45"/>
              <a:gd name="T31" fmla="*/ 97 h 157"/>
              <a:gd name="T32" fmla="*/ 6 w 45"/>
              <a:gd name="T33" fmla="*/ 105 h 157"/>
              <a:gd name="T34" fmla="*/ 9 w 45"/>
              <a:gd name="T35" fmla="*/ 111 h 157"/>
              <a:gd name="T36" fmla="*/ 12 w 45"/>
              <a:gd name="T37" fmla="*/ 130 h 157"/>
              <a:gd name="T38" fmla="*/ 15 w 45"/>
              <a:gd name="T39" fmla="*/ 146 h 157"/>
              <a:gd name="T40" fmla="*/ 7 w 45"/>
              <a:gd name="T41" fmla="*/ 152 h 157"/>
              <a:gd name="T42" fmla="*/ 9 w 45"/>
              <a:gd name="T43" fmla="*/ 155 h 157"/>
              <a:gd name="T44" fmla="*/ 20 w 45"/>
              <a:gd name="T45" fmla="*/ 150 h 157"/>
              <a:gd name="T46" fmla="*/ 21 w 45"/>
              <a:gd name="T47" fmla="*/ 152 h 157"/>
              <a:gd name="T48" fmla="*/ 23 w 45"/>
              <a:gd name="T49" fmla="*/ 151 h 157"/>
              <a:gd name="T50" fmla="*/ 23 w 45"/>
              <a:gd name="T51" fmla="*/ 143 h 157"/>
              <a:gd name="T52" fmla="*/ 20 w 45"/>
              <a:gd name="T53" fmla="*/ 121 h 157"/>
              <a:gd name="T54" fmla="*/ 19 w 45"/>
              <a:gd name="T55" fmla="*/ 108 h 157"/>
              <a:gd name="T56" fmla="*/ 22 w 45"/>
              <a:gd name="T57" fmla="*/ 111 h 157"/>
              <a:gd name="T58" fmla="*/ 26 w 45"/>
              <a:gd name="T59" fmla="*/ 128 h 157"/>
              <a:gd name="T60" fmla="*/ 26 w 45"/>
              <a:gd name="T61" fmla="*/ 147 h 157"/>
              <a:gd name="T62" fmla="*/ 27 w 45"/>
              <a:gd name="T63" fmla="*/ 157 h 157"/>
              <a:gd name="T64" fmla="*/ 32 w 45"/>
              <a:gd name="T65" fmla="*/ 145 h 157"/>
              <a:gd name="T66" fmla="*/ 33 w 45"/>
              <a:gd name="T67" fmla="*/ 137 h 157"/>
              <a:gd name="T68" fmla="*/ 32 w 45"/>
              <a:gd name="T69" fmla="*/ 111 h 157"/>
              <a:gd name="T70" fmla="*/ 34 w 45"/>
              <a:gd name="T71" fmla="*/ 105 h 157"/>
              <a:gd name="T72" fmla="*/ 37 w 45"/>
              <a:gd name="T73" fmla="*/ 92 h 157"/>
              <a:gd name="T74" fmla="*/ 38 w 45"/>
              <a:gd name="T75" fmla="*/ 93 h 157"/>
              <a:gd name="T76" fmla="*/ 39 w 45"/>
              <a:gd name="T77" fmla="*/ 93 h 157"/>
              <a:gd name="T78" fmla="*/ 36 w 45"/>
              <a:gd name="T79" fmla="*/ 62 h 157"/>
              <a:gd name="T80" fmla="*/ 44 w 45"/>
              <a:gd name="T81" fmla="*/ 49 h 157"/>
              <a:gd name="T82" fmla="*/ 43 w 45"/>
              <a:gd name="T83" fmla="*/ 33 h 157"/>
              <a:gd name="T84" fmla="*/ 36 w 45"/>
              <a:gd name="T85" fmla="*/ 26 h 157"/>
              <a:gd name="T86" fmla="*/ 30 w 45"/>
              <a:gd name="T87" fmla="*/ 22 h 157"/>
              <a:gd name="T88" fmla="*/ 28 w 45"/>
              <a:gd name="T89" fmla="*/ 20 h 157"/>
              <a:gd name="T90" fmla="*/ 31 w 45"/>
              <a:gd name="T91" fmla="*/ 16 h 157"/>
              <a:gd name="T92" fmla="*/ 31 w 45"/>
              <a:gd name="T93" fmla="*/ 7 h 157"/>
              <a:gd name="T94" fmla="*/ 23 w 45"/>
              <a:gd name="T95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157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0" y="0"/>
                  <a:pt x="20" y="0"/>
                </a:cubicBezTo>
                <a:cubicBezTo>
                  <a:pt x="18" y="1"/>
                  <a:pt x="18" y="2"/>
                  <a:pt x="17" y="3"/>
                </a:cubicBezTo>
                <a:cubicBezTo>
                  <a:pt x="15" y="4"/>
                  <a:pt x="15" y="7"/>
                  <a:pt x="14" y="9"/>
                </a:cubicBezTo>
                <a:cubicBezTo>
                  <a:pt x="14" y="10"/>
                  <a:pt x="13" y="14"/>
                  <a:pt x="14" y="16"/>
                </a:cubicBezTo>
                <a:cubicBezTo>
                  <a:pt x="15" y="17"/>
                  <a:pt x="17" y="16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20"/>
                  <a:pt x="16" y="21"/>
                  <a:pt x="17" y="2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4"/>
                  <a:pt x="14" y="25"/>
                  <a:pt x="13" y="26"/>
                </a:cubicBezTo>
                <a:cubicBezTo>
                  <a:pt x="12" y="27"/>
                  <a:pt x="12" y="30"/>
                  <a:pt x="11" y="30"/>
                </a:cubicBezTo>
                <a:cubicBezTo>
                  <a:pt x="9" y="32"/>
                  <a:pt x="7" y="32"/>
                  <a:pt x="6" y="35"/>
                </a:cubicBezTo>
                <a:cubicBezTo>
                  <a:pt x="5" y="38"/>
                  <a:pt x="5" y="41"/>
                  <a:pt x="4" y="44"/>
                </a:cubicBezTo>
                <a:cubicBezTo>
                  <a:pt x="3" y="46"/>
                  <a:pt x="2" y="47"/>
                  <a:pt x="2" y="49"/>
                </a:cubicBezTo>
                <a:cubicBezTo>
                  <a:pt x="1" y="51"/>
                  <a:pt x="2" y="52"/>
                  <a:pt x="1" y="54"/>
                </a:cubicBezTo>
                <a:cubicBezTo>
                  <a:pt x="1" y="55"/>
                  <a:pt x="0" y="57"/>
                  <a:pt x="1" y="58"/>
                </a:cubicBezTo>
                <a:cubicBezTo>
                  <a:pt x="2" y="59"/>
                  <a:pt x="3" y="60"/>
                  <a:pt x="4" y="61"/>
                </a:cubicBezTo>
                <a:cubicBezTo>
                  <a:pt x="4" y="62"/>
                  <a:pt x="5" y="62"/>
                  <a:pt x="6" y="62"/>
                </a:cubicBezTo>
                <a:cubicBezTo>
                  <a:pt x="6" y="62"/>
                  <a:pt x="7" y="63"/>
                  <a:pt x="7" y="63"/>
                </a:cubicBezTo>
                <a:cubicBezTo>
                  <a:pt x="7" y="63"/>
                  <a:pt x="8" y="63"/>
                  <a:pt x="8" y="63"/>
                </a:cubicBezTo>
                <a:cubicBezTo>
                  <a:pt x="8" y="63"/>
                  <a:pt x="8" y="62"/>
                  <a:pt x="9" y="62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3"/>
                  <a:pt x="8" y="64"/>
                  <a:pt x="7" y="66"/>
                </a:cubicBezTo>
                <a:cubicBezTo>
                  <a:pt x="7" y="67"/>
                  <a:pt x="6" y="68"/>
                  <a:pt x="6" y="69"/>
                </a:cubicBezTo>
                <a:cubicBezTo>
                  <a:pt x="5" y="71"/>
                  <a:pt x="5" y="72"/>
                  <a:pt x="5" y="74"/>
                </a:cubicBezTo>
                <a:cubicBezTo>
                  <a:pt x="4" y="75"/>
                  <a:pt x="5" y="74"/>
                  <a:pt x="5" y="76"/>
                </a:cubicBezTo>
                <a:cubicBezTo>
                  <a:pt x="5" y="79"/>
                  <a:pt x="4" y="82"/>
                  <a:pt x="4" y="85"/>
                </a:cubicBezTo>
                <a:cubicBezTo>
                  <a:pt x="4" y="87"/>
                  <a:pt x="3" y="88"/>
                  <a:pt x="3" y="90"/>
                </a:cubicBezTo>
                <a:cubicBezTo>
                  <a:pt x="3" y="91"/>
                  <a:pt x="3" y="91"/>
                  <a:pt x="4" y="92"/>
                </a:cubicBezTo>
                <a:cubicBezTo>
                  <a:pt x="5" y="92"/>
                  <a:pt x="6" y="92"/>
                  <a:pt x="5" y="94"/>
                </a:cubicBezTo>
                <a:cubicBezTo>
                  <a:pt x="5" y="95"/>
                  <a:pt x="5" y="96"/>
                  <a:pt x="5" y="97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2"/>
                  <a:pt x="5" y="104"/>
                  <a:pt x="6" y="105"/>
                </a:cubicBezTo>
                <a:cubicBezTo>
                  <a:pt x="6" y="106"/>
                  <a:pt x="8" y="106"/>
                  <a:pt x="8" y="107"/>
                </a:cubicBezTo>
                <a:cubicBezTo>
                  <a:pt x="8" y="108"/>
                  <a:pt x="9" y="110"/>
                  <a:pt x="9" y="111"/>
                </a:cubicBezTo>
                <a:cubicBezTo>
                  <a:pt x="10" y="114"/>
                  <a:pt x="10" y="117"/>
                  <a:pt x="10" y="121"/>
                </a:cubicBezTo>
                <a:cubicBezTo>
                  <a:pt x="11" y="124"/>
                  <a:pt x="11" y="127"/>
                  <a:pt x="12" y="130"/>
                </a:cubicBezTo>
                <a:cubicBezTo>
                  <a:pt x="13" y="133"/>
                  <a:pt x="14" y="136"/>
                  <a:pt x="15" y="139"/>
                </a:cubicBezTo>
                <a:cubicBezTo>
                  <a:pt x="16" y="142"/>
                  <a:pt x="16" y="144"/>
                  <a:pt x="15" y="146"/>
                </a:cubicBezTo>
                <a:cubicBezTo>
                  <a:pt x="14" y="147"/>
                  <a:pt x="13" y="148"/>
                  <a:pt x="12" y="149"/>
                </a:cubicBezTo>
                <a:cubicBezTo>
                  <a:pt x="10" y="150"/>
                  <a:pt x="9" y="151"/>
                  <a:pt x="7" y="152"/>
                </a:cubicBezTo>
                <a:cubicBezTo>
                  <a:pt x="5" y="153"/>
                  <a:pt x="4" y="155"/>
                  <a:pt x="7" y="155"/>
                </a:cubicBezTo>
                <a:cubicBezTo>
                  <a:pt x="8" y="155"/>
                  <a:pt x="8" y="155"/>
                  <a:pt x="9" y="155"/>
                </a:cubicBezTo>
                <a:cubicBezTo>
                  <a:pt x="11" y="155"/>
                  <a:pt x="13" y="155"/>
                  <a:pt x="14" y="154"/>
                </a:cubicBezTo>
                <a:cubicBezTo>
                  <a:pt x="16" y="153"/>
                  <a:pt x="17" y="150"/>
                  <a:pt x="20" y="150"/>
                </a:cubicBezTo>
                <a:cubicBezTo>
                  <a:pt x="20" y="151"/>
                  <a:pt x="19" y="151"/>
                  <a:pt x="20" y="152"/>
                </a:cubicBezTo>
                <a:cubicBezTo>
                  <a:pt x="20" y="152"/>
                  <a:pt x="21" y="152"/>
                  <a:pt x="21" y="152"/>
                </a:cubicBezTo>
                <a:cubicBezTo>
                  <a:pt x="21" y="152"/>
                  <a:pt x="22" y="152"/>
                  <a:pt x="22" y="152"/>
                </a:cubicBezTo>
                <a:cubicBezTo>
                  <a:pt x="23" y="152"/>
                  <a:pt x="23" y="152"/>
                  <a:pt x="23" y="151"/>
                </a:cubicBezTo>
                <a:cubicBezTo>
                  <a:pt x="23" y="150"/>
                  <a:pt x="23" y="149"/>
                  <a:pt x="24" y="148"/>
                </a:cubicBezTo>
                <a:cubicBezTo>
                  <a:pt x="24" y="146"/>
                  <a:pt x="24" y="144"/>
                  <a:pt x="23" y="143"/>
                </a:cubicBezTo>
                <a:cubicBezTo>
                  <a:pt x="21" y="141"/>
                  <a:pt x="21" y="139"/>
                  <a:pt x="21" y="137"/>
                </a:cubicBezTo>
                <a:cubicBezTo>
                  <a:pt x="21" y="132"/>
                  <a:pt x="21" y="127"/>
                  <a:pt x="20" y="121"/>
                </a:cubicBezTo>
                <a:cubicBezTo>
                  <a:pt x="19" y="119"/>
                  <a:pt x="19" y="117"/>
                  <a:pt x="19" y="114"/>
                </a:cubicBezTo>
                <a:cubicBezTo>
                  <a:pt x="19" y="112"/>
                  <a:pt x="20" y="110"/>
                  <a:pt x="19" y="108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2" y="108"/>
                  <a:pt x="22" y="109"/>
                  <a:pt x="22" y="111"/>
                </a:cubicBezTo>
                <a:cubicBezTo>
                  <a:pt x="23" y="113"/>
                  <a:pt x="24" y="116"/>
                  <a:pt x="25" y="119"/>
                </a:cubicBezTo>
                <a:cubicBezTo>
                  <a:pt x="26" y="122"/>
                  <a:pt x="26" y="125"/>
                  <a:pt x="26" y="128"/>
                </a:cubicBezTo>
                <a:cubicBezTo>
                  <a:pt x="27" y="132"/>
                  <a:pt x="27" y="135"/>
                  <a:pt x="27" y="138"/>
                </a:cubicBezTo>
                <a:cubicBezTo>
                  <a:pt x="27" y="141"/>
                  <a:pt x="27" y="144"/>
                  <a:pt x="26" y="147"/>
                </a:cubicBezTo>
                <a:cubicBezTo>
                  <a:pt x="26" y="150"/>
                  <a:pt x="25" y="152"/>
                  <a:pt x="25" y="154"/>
                </a:cubicBezTo>
                <a:cubicBezTo>
                  <a:pt x="25" y="156"/>
                  <a:pt x="26" y="157"/>
                  <a:pt x="27" y="157"/>
                </a:cubicBezTo>
                <a:cubicBezTo>
                  <a:pt x="30" y="157"/>
                  <a:pt x="33" y="155"/>
                  <a:pt x="33" y="152"/>
                </a:cubicBezTo>
                <a:cubicBezTo>
                  <a:pt x="32" y="149"/>
                  <a:pt x="33" y="147"/>
                  <a:pt x="32" y="145"/>
                </a:cubicBezTo>
                <a:cubicBezTo>
                  <a:pt x="32" y="144"/>
                  <a:pt x="32" y="142"/>
                  <a:pt x="32" y="141"/>
                </a:cubicBezTo>
                <a:cubicBezTo>
                  <a:pt x="32" y="139"/>
                  <a:pt x="32" y="138"/>
                  <a:pt x="33" y="137"/>
                </a:cubicBezTo>
                <a:cubicBezTo>
                  <a:pt x="34" y="131"/>
                  <a:pt x="36" y="124"/>
                  <a:pt x="34" y="118"/>
                </a:cubicBezTo>
                <a:cubicBezTo>
                  <a:pt x="34" y="116"/>
                  <a:pt x="33" y="113"/>
                  <a:pt x="32" y="111"/>
                </a:cubicBezTo>
                <a:cubicBezTo>
                  <a:pt x="32" y="110"/>
                  <a:pt x="32" y="108"/>
                  <a:pt x="33" y="108"/>
                </a:cubicBezTo>
                <a:cubicBezTo>
                  <a:pt x="34" y="108"/>
                  <a:pt x="34" y="105"/>
                  <a:pt x="34" y="105"/>
                </a:cubicBezTo>
                <a:cubicBezTo>
                  <a:pt x="35" y="101"/>
                  <a:pt x="36" y="98"/>
                  <a:pt x="36" y="95"/>
                </a:cubicBezTo>
                <a:cubicBezTo>
                  <a:pt x="36" y="95"/>
                  <a:pt x="36" y="93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8" y="85"/>
                  <a:pt x="39" y="77"/>
                  <a:pt x="37" y="70"/>
                </a:cubicBezTo>
                <a:cubicBezTo>
                  <a:pt x="37" y="69"/>
                  <a:pt x="35" y="63"/>
                  <a:pt x="36" y="62"/>
                </a:cubicBezTo>
                <a:cubicBezTo>
                  <a:pt x="39" y="61"/>
                  <a:pt x="41" y="62"/>
                  <a:pt x="43" y="59"/>
                </a:cubicBezTo>
                <a:cubicBezTo>
                  <a:pt x="45" y="56"/>
                  <a:pt x="44" y="53"/>
                  <a:pt x="44" y="49"/>
                </a:cubicBezTo>
                <a:cubicBezTo>
                  <a:pt x="44" y="46"/>
                  <a:pt x="44" y="42"/>
                  <a:pt x="44" y="39"/>
                </a:cubicBezTo>
                <a:cubicBezTo>
                  <a:pt x="44" y="37"/>
                  <a:pt x="44" y="35"/>
                  <a:pt x="43" y="33"/>
                </a:cubicBezTo>
                <a:cubicBezTo>
                  <a:pt x="43" y="31"/>
                  <a:pt x="43" y="30"/>
                  <a:pt x="42" y="28"/>
                </a:cubicBezTo>
                <a:cubicBezTo>
                  <a:pt x="41" y="27"/>
                  <a:pt x="38" y="26"/>
                  <a:pt x="36" y="26"/>
                </a:cubicBezTo>
                <a:cubicBezTo>
                  <a:pt x="35" y="26"/>
                  <a:pt x="33" y="25"/>
                  <a:pt x="32" y="24"/>
                </a:cubicBezTo>
                <a:cubicBezTo>
                  <a:pt x="32" y="24"/>
                  <a:pt x="31" y="23"/>
                  <a:pt x="30" y="22"/>
                </a:cubicBezTo>
                <a:cubicBezTo>
                  <a:pt x="29" y="22"/>
                  <a:pt x="29" y="22"/>
                  <a:pt x="29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2" y="15"/>
                  <a:pt x="32" y="14"/>
                  <a:pt x="32" y="13"/>
                </a:cubicBezTo>
                <a:cubicBezTo>
                  <a:pt x="32" y="11"/>
                  <a:pt x="31" y="9"/>
                  <a:pt x="31" y="7"/>
                </a:cubicBezTo>
                <a:cubicBezTo>
                  <a:pt x="31" y="5"/>
                  <a:pt x="31" y="4"/>
                  <a:pt x="29" y="2"/>
                </a:cubicBezTo>
                <a:cubicBezTo>
                  <a:pt x="28" y="1"/>
                  <a:pt x="25" y="0"/>
                  <a:pt x="2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0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  <p:sldLayoutId id="2147483729" r:id="rId3"/>
    <p:sldLayoutId id="2147483730" r:id="rId4"/>
    <p:sldLayoutId id="214748373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 userDrawn="1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0" pos="232" userDrawn="1">
          <p15:clr>
            <a:srgbClr val="F26B43"/>
          </p15:clr>
        </p15:guide>
        <p15:guide id="9" orient="horz" pos="2916" userDrawn="1">
          <p15:clr>
            <a:srgbClr val="F26B43"/>
          </p15:clr>
        </p15:guide>
        <p15:guide id="10" orient="horz" pos="310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3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0" r:id="rId2"/>
    <p:sldLayoutId id="2147483739" r:id="rId3"/>
    <p:sldLayoutId id="2147483740" r:id="rId4"/>
    <p:sldLayoutId id="2147483741" r:id="rId5"/>
    <p:sldLayoutId id="214748374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3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5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1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5" r:id="rId2"/>
    <p:sldLayoutId id="2147483756" r:id="rId3"/>
    <p:sldLayoutId id="2147483757" r:id="rId4"/>
    <p:sldLayoutId id="21474837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6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HnREEetR87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nREEetR87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f.europa.e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512" y="3507854"/>
            <a:ext cx="6858000" cy="1008112"/>
          </a:xfrm>
        </p:spPr>
        <p:txBody>
          <a:bodyPr>
            <a:noAutofit/>
          </a:bodyPr>
          <a:lstStyle/>
          <a:p>
            <a:r>
              <a:rPr lang="it-IT" sz="1200" dirty="0" smtClean="0"/>
              <a:t>Eduarda Castel-Branco</a:t>
            </a:r>
          </a:p>
          <a:p>
            <a:r>
              <a:rPr lang="it-IT" sz="1200" dirty="0" smtClean="0"/>
              <a:t>28/02/2019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512" y="2355726"/>
            <a:ext cx="7272808" cy="1728192"/>
          </a:xfrm>
        </p:spPr>
        <p:txBody>
          <a:bodyPr>
            <a:normAutofit fontScale="90000"/>
          </a:bodyPr>
          <a:lstStyle/>
          <a:p>
            <a:r>
              <a:rPr lang="en-GB" sz="2900" b="1" dirty="0" smtClean="0"/>
              <a:t>ESCO: connecting education and labour market</a:t>
            </a:r>
            <a:br>
              <a:rPr lang="en-GB" sz="2900" b="1" dirty="0" smtClean="0"/>
            </a:br>
            <a:r>
              <a:rPr lang="en-GB" sz="2900" b="1" dirty="0" smtClean="0"/>
              <a:t/>
            </a:r>
            <a:br>
              <a:rPr lang="en-GB" sz="2900" b="1" dirty="0" smtClean="0"/>
            </a:br>
            <a:r>
              <a:rPr lang="en-GB" sz="2900" b="1" dirty="0" smtClean="0">
                <a:solidFill>
                  <a:srgbClr val="800000"/>
                </a:solidFill>
              </a:rPr>
              <a:t>Focus on occupations </a:t>
            </a:r>
            <a:r>
              <a:rPr lang="mr-IN" sz="2900" b="1" dirty="0" smtClean="0">
                <a:solidFill>
                  <a:srgbClr val="800000"/>
                </a:solidFill>
              </a:rPr>
              <a:t>–</a:t>
            </a:r>
            <a:r>
              <a:rPr lang="en-GB" sz="2900" b="1" dirty="0" smtClean="0">
                <a:solidFill>
                  <a:srgbClr val="800000"/>
                </a:solidFill>
              </a:rPr>
              <a:t> skills pillars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8976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-164554"/>
            <a:ext cx="8494504" cy="773432"/>
          </a:xfrm>
        </p:spPr>
        <p:txBody>
          <a:bodyPr>
            <a:normAutofit fontScale="90000"/>
          </a:bodyPr>
          <a:lstStyle/>
          <a:p>
            <a:r>
              <a:rPr lang="en-US" sz="2500" b="1" dirty="0" smtClean="0"/>
              <a:t>ESCO</a:t>
            </a:r>
            <a:r>
              <a:rPr lang="en-US" sz="2500" b="1" dirty="0"/>
              <a:t> </a:t>
            </a:r>
            <a:r>
              <a:rPr lang="en-US" sz="2500" b="1" dirty="0" smtClean="0"/>
              <a:t>profiles at Occupations pillar (examples)</a:t>
            </a:r>
            <a:endParaRPr lang="en-US" sz="2500" b="1" dirty="0"/>
          </a:p>
        </p:txBody>
      </p:sp>
      <p:pic>
        <p:nvPicPr>
          <p:cNvPr id="2" name="Picture 1" descr="Screenshot 2019-02-21 at 4.14.0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27534"/>
            <a:ext cx="3016162" cy="4392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Screenshot 2019-02-21 at 4.11.4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535"/>
            <a:ext cx="2880320" cy="44889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5" descr="Screenshot 2019-02-21 at 4.12.45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7534"/>
            <a:ext cx="2664296" cy="45159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05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/>
              <a:t>ESCO: </a:t>
            </a:r>
            <a:r>
              <a:rPr lang="en-US" sz="2500" b="1" dirty="0" err="1" smtClean="0"/>
              <a:t>european</a:t>
            </a:r>
            <a:r>
              <a:rPr lang="en-US" sz="2500" b="1" dirty="0" smtClean="0"/>
              <a:t> skills/competences, qualifications and occupations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80528" y="3363838"/>
            <a:ext cx="95770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www.youtube.com/watch?time_continue=2&amp;v=HnREEetR87s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hlinkClick r:id="rId4"/>
              </a:rPr>
              <a:t>https://youtu.be/</a:t>
            </a:r>
            <a:r>
              <a:rPr lang="en-US" sz="2000" dirty="0" smtClean="0">
                <a:hlinkClick r:id="rId4"/>
              </a:rPr>
              <a:t>HnREEetR87s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275606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600" b="0" kern="1200" cap="all" baseline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/>
              <a:buChar char="•"/>
            </a:pPr>
            <a:r>
              <a:rPr lang="en-US" sz="1800" i="1" cap="none" dirty="0">
                <a:solidFill>
                  <a:srgbClr val="0F5494"/>
                </a:solidFill>
              </a:rPr>
              <a:t>This is a promotional video showing some use cases of the ESCO classification. </a:t>
            </a:r>
            <a:endParaRPr lang="en-US" sz="1800" i="1" cap="none" dirty="0" smtClean="0">
              <a:solidFill>
                <a:srgbClr val="0F5494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800" i="1" cap="none" dirty="0" smtClean="0">
                <a:solidFill>
                  <a:srgbClr val="0F5494"/>
                </a:solidFill>
              </a:rPr>
              <a:t>An </a:t>
            </a:r>
            <a:r>
              <a:rPr lang="en-US" sz="1800" i="1" cap="none" dirty="0">
                <a:solidFill>
                  <a:srgbClr val="0F5494"/>
                </a:solidFill>
              </a:rPr>
              <a:t>Employer, a jobseeker, and a graduate enter the ESCO lab and are shown a demonstration of the ESCO reality goggles. </a:t>
            </a:r>
            <a:endParaRPr lang="en-US" sz="1800" i="1" cap="none" dirty="0" smtClean="0">
              <a:solidFill>
                <a:srgbClr val="0F5494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800" i="1" cap="none" dirty="0" smtClean="0">
                <a:solidFill>
                  <a:srgbClr val="0F5494"/>
                </a:solidFill>
              </a:rPr>
              <a:t>Looking </a:t>
            </a:r>
            <a:r>
              <a:rPr lang="en-US" sz="1800" i="1" cap="none" dirty="0">
                <a:solidFill>
                  <a:srgbClr val="0F5494"/>
                </a:solidFill>
              </a:rPr>
              <a:t>through the Goggles we see how ESCO can transpose CV’s across borders</a:t>
            </a:r>
            <a:r>
              <a:rPr lang="en-US" sz="1800" i="1" cap="none" dirty="0" smtClean="0">
                <a:solidFill>
                  <a:srgbClr val="0F5494"/>
                </a:solidFill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800" i="1" cap="none" dirty="0" smtClean="0">
                <a:solidFill>
                  <a:srgbClr val="0F5494"/>
                </a:solidFill>
              </a:rPr>
              <a:t>In </a:t>
            </a:r>
            <a:r>
              <a:rPr lang="en-US" sz="1800" i="1" cap="none" dirty="0">
                <a:solidFill>
                  <a:srgbClr val="0F5494"/>
                </a:solidFill>
              </a:rPr>
              <a:t>the final chapter of the film we see that the technology is available to everyone as a download via the ESCO portal.</a:t>
            </a:r>
          </a:p>
        </p:txBody>
      </p:sp>
    </p:spTree>
    <p:extLst>
      <p:ext uri="{BB962C8B-B14F-4D97-AF65-F5344CB8AC3E}">
        <p14:creationId xmlns:p14="http://schemas.microsoft.com/office/powerpoint/2010/main" val="24840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/>
              <a:t>ESCO: </a:t>
            </a:r>
            <a:r>
              <a:rPr lang="en-US" sz="2500" b="1" dirty="0" err="1" smtClean="0"/>
              <a:t>european</a:t>
            </a:r>
            <a:r>
              <a:rPr lang="en-US" sz="2500" b="1" dirty="0" smtClean="0"/>
              <a:t> skills/competences, qualifications and occupations</a:t>
            </a:r>
            <a:endParaRPr lang="en-US" sz="2500" b="1" dirty="0"/>
          </a:p>
        </p:txBody>
      </p:sp>
      <p:pic>
        <p:nvPicPr>
          <p:cNvPr id="2" name="Picture 1" descr="Screenshot 2019-02-21 at 11.58.5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1728"/>
            <a:ext cx="5256584" cy="4108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1995686"/>
            <a:ext cx="244827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ec.europa.eu</a:t>
            </a:r>
            <a:r>
              <a:rPr lang="en-US" dirty="0"/>
              <a:t>/</a:t>
            </a:r>
            <a:r>
              <a:rPr lang="en-US" dirty="0" err="1"/>
              <a:t>esco</a:t>
            </a:r>
            <a:r>
              <a:rPr lang="en-US" dirty="0"/>
              <a:t>/portal/news/5a2cc873-5fd6-4235-ad3e-fedbcb037023</a:t>
            </a:r>
          </a:p>
        </p:txBody>
      </p:sp>
    </p:spTree>
    <p:extLst>
      <p:ext uri="{BB962C8B-B14F-4D97-AF65-F5344CB8AC3E}">
        <p14:creationId xmlns:p14="http://schemas.microsoft.com/office/powerpoint/2010/main" val="37596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13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211710"/>
            <a:ext cx="8352605" cy="1008112"/>
          </a:xfrm>
        </p:spPr>
        <p:txBody>
          <a:bodyPr>
            <a:normAutofit/>
          </a:bodyPr>
          <a:lstStyle/>
          <a:p>
            <a:endParaRPr lang="en-GB" sz="1400" cap="none" dirty="0"/>
          </a:p>
          <a:p>
            <a:endParaRPr lang="en-US" sz="1400" cap="none" dirty="0" smtClean="0"/>
          </a:p>
          <a:p>
            <a:endParaRPr lang="en-US" sz="1400" cap="none" dirty="0" smtClean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23528" y="1203598"/>
            <a:ext cx="8352605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cap="none" dirty="0" smtClean="0"/>
          </a:p>
          <a:p>
            <a:endParaRPr lang="en-US" sz="1400" cap="none" dirty="0" smtClean="0"/>
          </a:p>
          <a:p>
            <a:pPr algn="ctr"/>
            <a:r>
              <a:rPr lang="en-US" sz="3500" cap="none" dirty="0" smtClean="0">
                <a:solidFill>
                  <a:srgbClr val="000000"/>
                </a:solidFill>
              </a:rPr>
              <a:t>Thank you!</a:t>
            </a:r>
          </a:p>
          <a:p>
            <a:pPr algn="ctr"/>
            <a:endParaRPr lang="en-US" sz="3500" cap="none" dirty="0" smtClean="0">
              <a:solidFill>
                <a:srgbClr val="000000"/>
              </a:solidFill>
            </a:endParaRPr>
          </a:p>
          <a:p>
            <a:pPr algn="ctr"/>
            <a:r>
              <a:rPr lang="en-US" sz="3500" cap="none" dirty="0" smtClean="0">
                <a:solidFill>
                  <a:srgbClr val="000000"/>
                </a:solidFill>
                <a:hlinkClick r:id="rId2"/>
              </a:rPr>
              <a:t>www.etf.europa.eu</a:t>
            </a:r>
            <a:endParaRPr lang="en-US" sz="3500" cap="none" dirty="0" smtClean="0">
              <a:solidFill>
                <a:srgbClr val="000000"/>
              </a:solidFill>
            </a:endParaRPr>
          </a:p>
          <a:p>
            <a:pPr algn="ctr"/>
            <a:r>
              <a:rPr lang="en-US" sz="3500" cap="none" dirty="0" err="1" smtClean="0">
                <a:solidFill>
                  <a:srgbClr val="000000"/>
                </a:solidFill>
              </a:rPr>
              <a:t>ecb@etf.europa.eu</a:t>
            </a:r>
            <a:endParaRPr lang="en-US" sz="3500" cap="none" dirty="0">
              <a:solidFill>
                <a:srgbClr val="000000"/>
              </a:solidFill>
            </a:endParaRPr>
          </a:p>
          <a:p>
            <a:pPr algn="ctr"/>
            <a:endParaRPr lang="en-US" sz="3500" cap="none" dirty="0" smtClean="0">
              <a:solidFill>
                <a:srgbClr val="000000"/>
              </a:solidFill>
            </a:endParaRPr>
          </a:p>
          <a:p>
            <a:pPr algn="ctr"/>
            <a:endParaRPr lang="en-US" sz="3500" cap="non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2400" b="1" dirty="0" err="1"/>
              <a:t>What</a:t>
            </a:r>
            <a:r>
              <a:rPr lang="es-ES" altLang="en-US" sz="2400" b="1" dirty="0"/>
              <a:t> </a:t>
            </a:r>
            <a:r>
              <a:rPr lang="es-ES" altLang="en-US" sz="2400" b="1" dirty="0" err="1"/>
              <a:t>is</a:t>
            </a:r>
            <a:r>
              <a:rPr lang="es-ES" altLang="en-US" sz="2400" b="1" dirty="0"/>
              <a:t> ESCO?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7574"/>
            <a:ext cx="6048672" cy="3960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cap="none" dirty="0">
                <a:solidFill>
                  <a:srgbClr val="5A2781"/>
                </a:solidFill>
              </a:rPr>
              <a:t>A European </a:t>
            </a:r>
            <a:r>
              <a:rPr lang="en-US" sz="2400" u="sng" cap="none" dirty="0">
                <a:solidFill>
                  <a:srgbClr val="5A2781"/>
                </a:solidFill>
              </a:rPr>
              <a:t>reference language </a:t>
            </a:r>
            <a:r>
              <a:rPr lang="en-US" sz="2400" cap="none" dirty="0">
                <a:solidFill>
                  <a:srgbClr val="5A2781"/>
                </a:solidFill>
              </a:rPr>
              <a:t>to: </a:t>
            </a:r>
            <a:endParaRPr lang="en-US" sz="2400" cap="none" dirty="0" smtClean="0">
              <a:solidFill>
                <a:srgbClr val="5A278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0" cap="none" dirty="0" smtClean="0">
                <a:solidFill>
                  <a:srgbClr val="5A2781"/>
                </a:solidFill>
              </a:rPr>
              <a:t>Reduce “noise” in the </a:t>
            </a:r>
            <a:r>
              <a:rPr lang="en-US" sz="2400" b="0" cap="none" dirty="0" err="1" smtClean="0">
                <a:solidFill>
                  <a:srgbClr val="5A2781"/>
                </a:solidFill>
              </a:rPr>
              <a:t>labour</a:t>
            </a:r>
            <a:r>
              <a:rPr lang="en-US" sz="2400" b="0" cap="none" dirty="0" smtClean="0">
                <a:solidFill>
                  <a:srgbClr val="5A2781"/>
                </a:solidFill>
              </a:rPr>
              <a:t> market</a:t>
            </a:r>
          </a:p>
          <a:p>
            <a:pPr marL="342900" indent="-342900">
              <a:buFont typeface="Arial"/>
              <a:buChar char="•"/>
            </a:pPr>
            <a:r>
              <a:rPr lang="en-US" sz="2400" b="0" cap="none" dirty="0" smtClean="0">
                <a:solidFill>
                  <a:srgbClr val="5A2781"/>
                </a:solidFill>
              </a:rPr>
              <a:t>Exchange </a:t>
            </a:r>
            <a:r>
              <a:rPr lang="en-US" sz="2400" b="0" cap="none" dirty="0">
                <a:solidFill>
                  <a:srgbClr val="5A2781"/>
                </a:solidFill>
              </a:rPr>
              <a:t>information </a:t>
            </a:r>
            <a:r>
              <a:rPr lang="en-US" sz="2400" b="0" cap="none" dirty="0" smtClean="0">
                <a:solidFill>
                  <a:srgbClr val="5A2781"/>
                </a:solidFill>
              </a:rPr>
              <a:t>supply &amp; demand - LMIS</a:t>
            </a:r>
          </a:p>
          <a:p>
            <a:pPr marL="342900" indent="-342900">
              <a:buFont typeface="Arial"/>
              <a:buChar char="•"/>
            </a:pPr>
            <a:r>
              <a:rPr lang="en-US" sz="2400" b="0" cap="none" dirty="0" smtClean="0">
                <a:solidFill>
                  <a:srgbClr val="5A2781"/>
                </a:solidFill>
              </a:rPr>
              <a:t>Communicate </a:t>
            </a:r>
            <a:r>
              <a:rPr lang="en-US" sz="2400" b="0" cap="none" dirty="0">
                <a:solidFill>
                  <a:srgbClr val="5A2781"/>
                </a:solidFill>
              </a:rPr>
              <a:t>between </a:t>
            </a:r>
            <a:r>
              <a:rPr lang="en-US" sz="2400" b="0" cap="none" dirty="0" err="1">
                <a:solidFill>
                  <a:srgbClr val="5A2781"/>
                </a:solidFill>
              </a:rPr>
              <a:t>labour</a:t>
            </a:r>
            <a:r>
              <a:rPr lang="en-US" sz="2400" b="0" cap="none" dirty="0">
                <a:solidFill>
                  <a:srgbClr val="5A2781"/>
                </a:solidFill>
              </a:rPr>
              <a:t> market and education/training </a:t>
            </a:r>
          </a:p>
          <a:p>
            <a:pPr marL="342900" indent="-342900">
              <a:buFont typeface="Arial"/>
              <a:buChar char="•"/>
            </a:pPr>
            <a:r>
              <a:rPr lang="en-US" sz="2400" b="0" cap="none" dirty="0" smtClean="0">
                <a:solidFill>
                  <a:srgbClr val="5A2781"/>
                </a:solidFill>
              </a:rPr>
              <a:t>Cooperate </a:t>
            </a:r>
            <a:r>
              <a:rPr lang="en-US" sz="2400" b="0" cap="none" dirty="0">
                <a:solidFill>
                  <a:srgbClr val="5A2781"/>
                </a:solidFill>
              </a:rPr>
              <a:t>across borders /</a:t>
            </a:r>
            <a:r>
              <a:rPr lang="en-US" sz="2400" b="0" cap="none" dirty="0" smtClean="0">
                <a:solidFill>
                  <a:srgbClr val="5A2781"/>
                </a:solidFill>
              </a:rPr>
              <a:t> </a:t>
            </a:r>
            <a:r>
              <a:rPr lang="en-US" sz="2400" b="0" cap="none" dirty="0">
                <a:solidFill>
                  <a:srgbClr val="5A2781"/>
                </a:solidFill>
              </a:rPr>
              <a:t>languages </a:t>
            </a:r>
            <a:endParaRPr lang="en-US" sz="2400" b="0" cap="none" dirty="0" smtClean="0">
              <a:solidFill>
                <a:srgbClr val="5A278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0" cap="none" dirty="0" smtClean="0">
                <a:solidFill>
                  <a:srgbClr val="5A2781"/>
                </a:solidFill>
              </a:rPr>
              <a:t>Match CVs of candidates </a:t>
            </a:r>
            <a:r>
              <a:rPr lang="en-US" sz="2400" b="0" cap="none" dirty="0">
                <a:solidFill>
                  <a:srgbClr val="5A2781"/>
                </a:solidFill>
              </a:rPr>
              <a:t>with </a:t>
            </a:r>
            <a:r>
              <a:rPr lang="en-US" sz="2400" b="0" cap="none" dirty="0" smtClean="0">
                <a:solidFill>
                  <a:srgbClr val="5A2781"/>
                </a:solidFill>
              </a:rPr>
              <a:t>job vacancies </a:t>
            </a:r>
            <a:endParaRPr lang="en-US" sz="2400" b="0" cap="none" dirty="0">
              <a:solidFill>
                <a:srgbClr val="5A2781"/>
              </a:solidFill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6516216" y="1707654"/>
            <a:ext cx="2304256" cy="2160240"/>
          </a:xfrm>
          <a:prstGeom prst="star10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Available in 26 European languages and Arabic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10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51520" y="339502"/>
            <a:ext cx="8229600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s-ES" altLang="en-US" sz="2400" kern="0" dirty="0" err="1" smtClean="0">
                <a:solidFill>
                  <a:schemeClr val="bg1"/>
                </a:solidFill>
              </a:rPr>
              <a:t>What</a:t>
            </a:r>
            <a:r>
              <a:rPr lang="es-ES" altLang="en-US" sz="2400" kern="0" dirty="0" smtClean="0">
                <a:solidFill>
                  <a:schemeClr val="bg1"/>
                </a:solidFill>
              </a:rPr>
              <a:t> </a:t>
            </a:r>
            <a:r>
              <a:rPr lang="es-ES" altLang="en-US" sz="2400" kern="0" dirty="0" err="1" smtClean="0">
                <a:solidFill>
                  <a:schemeClr val="bg1"/>
                </a:solidFill>
              </a:rPr>
              <a:t>is</a:t>
            </a:r>
            <a:r>
              <a:rPr lang="es-ES" altLang="en-US" sz="2400" kern="0" dirty="0" smtClean="0">
                <a:solidFill>
                  <a:schemeClr val="bg1"/>
                </a:solidFill>
              </a:rPr>
              <a:t> ESCO? </a:t>
            </a:r>
            <a:r>
              <a:rPr lang="en-US" sz="1800" dirty="0" smtClean="0">
                <a:solidFill>
                  <a:srgbClr val="FFFFFF"/>
                </a:solidFill>
              </a:rPr>
              <a:t>ESCO</a:t>
            </a:r>
            <a:r>
              <a:rPr lang="en-US" sz="1800" dirty="0">
                <a:solidFill>
                  <a:srgbClr val="FFFFFF"/>
                </a:solidFill>
              </a:rPr>
              <a:t>: </a:t>
            </a:r>
            <a:r>
              <a:rPr lang="en-US" sz="1800" dirty="0" smtClean="0">
                <a:solidFill>
                  <a:srgbClr val="FFFFFF"/>
                </a:solidFill>
              </a:rPr>
              <a:t>European Skills/</a:t>
            </a:r>
            <a:r>
              <a:rPr lang="en-US" sz="1800" dirty="0">
                <a:solidFill>
                  <a:srgbClr val="FFFFFF"/>
                </a:solidFill>
              </a:rPr>
              <a:t>C</a:t>
            </a:r>
            <a:r>
              <a:rPr lang="en-US" sz="1800" dirty="0" smtClean="0">
                <a:solidFill>
                  <a:srgbClr val="FFFFFF"/>
                </a:solidFill>
              </a:rPr>
              <a:t>ompetences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smtClean="0">
                <a:solidFill>
                  <a:srgbClr val="FFFFFF"/>
                </a:solidFill>
              </a:rPr>
              <a:t>Qualifications </a:t>
            </a:r>
            <a:r>
              <a:rPr lang="en-US" sz="1800" dirty="0">
                <a:solidFill>
                  <a:srgbClr val="FFFFFF"/>
                </a:solidFill>
              </a:rPr>
              <a:t>and </a:t>
            </a:r>
            <a:r>
              <a:rPr lang="en-US" sz="1800" dirty="0" smtClean="0">
                <a:solidFill>
                  <a:srgbClr val="FFFFFF"/>
                </a:solidFill>
              </a:rPr>
              <a:t>Occupations</a:t>
            </a:r>
            <a:endParaRPr lang="en-US" altLang="en-US" sz="1800" kern="0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  <a:p>
            <a:endParaRPr lang="en-US" altLang="en-US" sz="1800" kern="0" dirty="0">
              <a:latin typeface="Calibri Light" panose="020F0302020204030204" pitchFamily="34" charset="0"/>
            </a:endParaRPr>
          </a:p>
        </p:txBody>
      </p:sp>
      <p:sp>
        <p:nvSpPr>
          <p:cNvPr id="31" name="Can 30"/>
          <p:cNvSpPr/>
          <p:nvPr/>
        </p:nvSpPr>
        <p:spPr bwMode="auto">
          <a:xfrm>
            <a:off x="6692612" y="1769904"/>
            <a:ext cx="1224136" cy="1551497"/>
          </a:xfrm>
          <a:prstGeom prst="can">
            <a:avLst/>
          </a:prstGeom>
          <a:gradFill flip="none" rotWithShape="1">
            <a:gsLst>
              <a:gs pos="0">
                <a:srgbClr val="001BE2">
                  <a:shade val="30000"/>
                  <a:satMod val="115000"/>
                </a:srgbClr>
              </a:gs>
              <a:gs pos="50000">
                <a:srgbClr val="001BE2">
                  <a:shade val="67500"/>
                  <a:satMod val="115000"/>
                </a:srgbClr>
              </a:gs>
              <a:gs pos="100000">
                <a:srgbClr val="001BE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2" name="Can 31"/>
          <p:cNvSpPr/>
          <p:nvPr/>
        </p:nvSpPr>
        <p:spPr bwMode="auto">
          <a:xfrm>
            <a:off x="755576" y="1888160"/>
            <a:ext cx="1472540" cy="1779489"/>
          </a:xfrm>
          <a:prstGeom prst="can">
            <a:avLst/>
          </a:prstGeom>
          <a:gradFill flip="none" rotWithShape="1">
            <a:gsLst>
              <a:gs pos="0">
                <a:srgbClr val="44A513">
                  <a:shade val="30000"/>
                  <a:satMod val="115000"/>
                </a:srgbClr>
              </a:gs>
              <a:gs pos="50000">
                <a:srgbClr val="44A513">
                  <a:shade val="67500"/>
                  <a:satMod val="115000"/>
                </a:srgbClr>
              </a:gs>
              <a:gs pos="100000">
                <a:srgbClr val="44A51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925" y="3667650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44A513"/>
                </a:solidFill>
                <a:latin typeface="Calibri Light" panose="020F0302020204030204" pitchFamily="34" charset="0"/>
              </a:rPr>
              <a:t>2942</a:t>
            </a:r>
            <a:br>
              <a:rPr lang="de-DE" sz="2800" dirty="0" smtClean="0">
                <a:solidFill>
                  <a:srgbClr val="44A513"/>
                </a:solidFill>
                <a:latin typeface="Calibri Light" panose="020F0302020204030204" pitchFamily="34" charset="0"/>
              </a:rPr>
            </a:br>
            <a:r>
              <a:rPr lang="de-DE" sz="2800" dirty="0" smtClean="0">
                <a:solidFill>
                  <a:srgbClr val="44A513"/>
                </a:solidFill>
                <a:latin typeface="Calibri Light" panose="020F0302020204030204" pitchFamily="34" charset="0"/>
              </a:rPr>
              <a:t>occupations</a:t>
            </a:r>
            <a:endParaRPr lang="en-GB" sz="2800" dirty="0">
              <a:solidFill>
                <a:srgbClr val="44A513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1880" y="4171084"/>
            <a:ext cx="2088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13 485  </a:t>
            </a:r>
            <a:br>
              <a:rPr lang="de-DE" sz="28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</a:br>
            <a:r>
              <a:rPr lang="de-DE" sz="28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skills</a:t>
            </a:r>
            <a:endParaRPr lang="en-GB" sz="28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4209" y="3321401"/>
            <a:ext cx="251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1BE2"/>
                </a:solidFill>
                <a:latin typeface="Calibri Light" panose="020F0302020204030204" pitchFamily="34" charset="0"/>
              </a:rPr>
              <a:t>Qualifications</a:t>
            </a:r>
            <a:r>
              <a:rPr lang="de-DE" sz="2400" b="1" dirty="0" smtClean="0">
                <a:solidFill>
                  <a:srgbClr val="001BE2"/>
                </a:solidFill>
                <a:latin typeface="Calibri Light" panose="020F0302020204030204" pitchFamily="34" charset="0"/>
              </a:rPr>
              <a:t>:</a:t>
            </a:r>
          </a:p>
          <a:p>
            <a:r>
              <a:rPr lang="de-DE" sz="2400" b="1" dirty="0" smtClean="0">
                <a:solidFill>
                  <a:srgbClr val="001BE2"/>
                </a:solidFill>
                <a:latin typeface="Calibri Light" panose="020F0302020204030204" pitchFamily="34" charset="0"/>
              </a:rPr>
              <a:t>8136 </a:t>
            </a:r>
            <a:r>
              <a:rPr lang="de-DE" sz="2400" b="1" dirty="0" err="1" smtClean="0">
                <a:solidFill>
                  <a:srgbClr val="001BE2"/>
                </a:solidFill>
                <a:latin typeface="Calibri Light" panose="020F0302020204030204" pitchFamily="34" charset="0"/>
              </a:rPr>
              <a:t>from</a:t>
            </a:r>
            <a:r>
              <a:rPr lang="de-DE" sz="2400" b="1" dirty="0" smtClean="0">
                <a:solidFill>
                  <a:srgbClr val="001BE2"/>
                </a:solidFill>
                <a:latin typeface="Calibri Light" panose="020F0302020204030204" pitchFamily="34" charset="0"/>
              </a:rPr>
              <a:t> 6 EUMS</a:t>
            </a:r>
            <a:endParaRPr lang="en-GB" sz="2400" b="1" dirty="0">
              <a:solidFill>
                <a:srgbClr val="001BE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339752" y="3593458"/>
            <a:ext cx="1133480" cy="328442"/>
          </a:xfrm>
          <a:prstGeom prst="straightConnector1">
            <a:avLst/>
          </a:pr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5508104" y="3300832"/>
            <a:ext cx="1080120" cy="567062"/>
          </a:xfrm>
          <a:prstGeom prst="straightConnector1">
            <a:avLst/>
          </a:pr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444141" y="3165817"/>
            <a:ext cx="3940864" cy="270029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an 4"/>
          <p:cNvSpPr/>
          <p:nvPr/>
        </p:nvSpPr>
        <p:spPr bwMode="auto">
          <a:xfrm>
            <a:off x="3596268" y="2021078"/>
            <a:ext cx="1824248" cy="2150006"/>
          </a:xfrm>
          <a:prstGeom prst="can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1203598"/>
            <a:ext cx="27363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ESCO pillars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4485196"/>
            <a:ext cx="273630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ec.europa.eu</a:t>
            </a:r>
            <a:r>
              <a:rPr lang="en-US" dirty="0"/>
              <a:t>/</a:t>
            </a:r>
            <a:r>
              <a:rPr lang="en-US" dirty="0" err="1"/>
              <a:t>esco</a:t>
            </a:r>
            <a:r>
              <a:rPr lang="en-US" dirty="0"/>
              <a:t>/portal</a:t>
            </a:r>
          </a:p>
        </p:txBody>
      </p:sp>
      <p:sp>
        <p:nvSpPr>
          <p:cNvPr id="3" name="Oval 2"/>
          <p:cNvSpPr/>
          <p:nvPr/>
        </p:nvSpPr>
        <p:spPr>
          <a:xfrm rot="802222">
            <a:off x="6445306" y="550630"/>
            <a:ext cx="2592288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ESCO is FREE TO DOWNLOAD AND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411510"/>
            <a:ext cx="8494504" cy="629416"/>
          </a:xfrm>
        </p:spPr>
        <p:txBody>
          <a:bodyPr>
            <a:normAutofit fontScale="90000"/>
          </a:bodyPr>
          <a:lstStyle/>
          <a:p>
            <a:r>
              <a:rPr lang="de-DE" altLang="en-US" sz="3100" b="1" dirty="0" smtClean="0"/>
              <a:t>How </a:t>
            </a:r>
            <a:r>
              <a:rPr lang="de-DE" altLang="en-US" sz="3100" b="1" dirty="0"/>
              <a:t>ESCO can be </a:t>
            </a:r>
            <a:r>
              <a:rPr lang="de-DE" altLang="en-US" sz="3100" b="1" dirty="0" smtClean="0"/>
              <a:t>used</a:t>
            </a:r>
            <a:r>
              <a:rPr lang="de-DE" altLang="en-US" sz="4500" dirty="0"/>
              <a:t/>
            </a:r>
            <a:br>
              <a:rPr lang="de-DE" altLang="en-US" sz="4500" dirty="0"/>
            </a:br>
            <a:endParaRPr lang="en-GB" alt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F589-F70D-4CDD-9269-EA7DB4C1FA47}" type="slidenum">
              <a:rPr lang="en-GB" altLang="en-US" smtClean="0"/>
              <a:pPr/>
              <a:t>4</a:t>
            </a:fld>
            <a:endParaRPr lang="en-GB" altLang="en-US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9660" y="1131590"/>
            <a:ext cx="9036496" cy="3924455"/>
            <a:chOff x="0" y="2335212"/>
            <a:chExt cx="9144000" cy="4420437"/>
          </a:xfrm>
        </p:grpSpPr>
        <p:sp>
          <p:nvSpPr>
            <p:cNvPr id="5" name="Rounded Rectangle 4"/>
            <p:cNvSpPr/>
            <p:nvPr/>
          </p:nvSpPr>
          <p:spPr>
            <a:xfrm>
              <a:off x="0" y="2335212"/>
              <a:ext cx="9144000" cy="150031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130550" y="2570074"/>
              <a:ext cx="1400175" cy="1050446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100" b="1" dirty="0"/>
                <a:t>Information on learning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100" b="1" dirty="0"/>
                <a:t>opportunities</a:t>
              </a:r>
              <a:endParaRPr lang="en-US" sz="11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43438" y="2736333"/>
              <a:ext cx="1358900" cy="813044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1100" b="1" dirty="0"/>
                <a:t>Guidance &amp; counselling</a:t>
              </a:r>
              <a:endParaRPr lang="en-US" sz="11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43813" y="2754163"/>
              <a:ext cx="1500187" cy="795214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1100" b="1" dirty="0" smtClean="0"/>
                <a:t>Big data analysis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0" y="2560147"/>
              <a:ext cx="1462088" cy="1050446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100" b="1" dirty="0"/>
                <a:t>Performance management, appraisals</a:t>
              </a:r>
              <a:endParaRPr lang="en-US" sz="11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1841" y="2736333"/>
              <a:ext cx="1357313" cy="793634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100" b="1" dirty="0"/>
                <a:t>Job matching</a:t>
              </a:r>
              <a:endParaRPr lang="en-US" sz="11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43063" y="2754163"/>
              <a:ext cx="1357312" cy="795214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100" b="1" dirty="0"/>
                <a:t>Matching at skills level</a:t>
              </a:r>
              <a:endParaRPr lang="en-US" sz="1100" b="1" dirty="0"/>
            </a:p>
          </p:txBody>
        </p:sp>
        <p:sp>
          <p:nvSpPr>
            <p:cNvPr id="12" name="Rectangle 59"/>
            <p:cNvSpPr>
              <a:spLocks noChangeArrowheads="1"/>
            </p:cNvSpPr>
            <p:nvPr/>
          </p:nvSpPr>
          <p:spPr bwMode="auto">
            <a:xfrm>
              <a:off x="1251342" y="2403815"/>
              <a:ext cx="186863" cy="49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en-US" b="1" dirty="0">
                <a:latin typeface="Calibri" pitchFamily="34" charset="0"/>
              </a:endParaRPr>
            </a:p>
          </p:txBody>
        </p:sp>
        <p:sp>
          <p:nvSpPr>
            <p:cNvPr id="13" name="Left-Right Arrow 12"/>
            <p:cNvSpPr/>
            <p:nvPr/>
          </p:nvSpPr>
          <p:spPr>
            <a:xfrm rot="5400000">
              <a:off x="3678620" y="3870963"/>
              <a:ext cx="1715323" cy="1214437"/>
            </a:xfrm>
            <a:prstGeom prst="left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929454" y="5193277"/>
              <a:ext cx="1714480" cy="121444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5720" y="5193277"/>
              <a:ext cx="1714480" cy="121444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928813" y="5406986"/>
              <a:ext cx="1714500" cy="71458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71875" y="5406986"/>
              <a:ext cx="1865313" cy="71458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357813" y="5406986"/>
              <a:ext cx="1714500" cy="71458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57"/>
            <p:cNvSpPr>
              <a:spLocks noChangeArrowheads="1"/>
            </p:cNvSpPr>
            <p:nvPr/>
          </p:nvSpPr>
          <p:spPr bwMode="auto">
            <a:xfrm>
              <a:off x="2011708" y="5549900"/>
              <a:ext cx="1367732" cy="49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nl-BE" altLang="en-US" dirty="0">
                  <a:solidFill>
                    <a:srgbClr val="000000"/>
                  </a:solidFill>
                  <a:latin typeface="Calibri" pitchFamily="34" charset="0"/>
                </a:rPr>
                <a:t>Occupations</a:t>
              </a:r>
              <a:endParaRPr lang="en-US" alt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Rectangle 63"/>
            <p:cNvSpPr>
              <a:spLocks noChangeArrowheads="1"/>
            </p:cNvSpPr>
            <p:nvPr/>
          </p:nvSpPr>
          <p:spPr bwMode="auto">
            <a:xfrm>
              <a:off x="3741912" y="5407025"/>
              <a:ext cx="1501427" cy="858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nl-BE" altLang="en-US" b="1" dirty="0">
                  <a:solidFill>
                    <a:srgbClr val="000000"/>
                  </a:solidFill>
                  <a:latin typeface="Calibri" pitchFamily="34" charset="0"/>
                </a:rPr>
                <a:t>Skills/</a:t>
              </a:r>
              <a:br>
                <a:rPr lang="nl-BE" altLang="en-US" b="1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nl-BE" altLang="en-US" b="1" dirty="0">
                  <a:solidFill>
                    <a:srgbClr val="000000"/>
                  </a:solidFill>
                  <a:latin typeface="Calibri" pitchFamily="34" charset="0"/>
                </a:rPr>
                <a:t>Competences</a:t>
              </a:r>
              <a:endParaRPr lang="en-US" alt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" name="Rectangle 64"/>
            <p:cNvSpPr>
              <a:spLocks noChangeArrowheads="1"/>
            </p:cNvSpPr>
            <p:nvPr/>
          </p:nvSpPr>
          <p:spPr bwMode="auto">
            <a:xfrm>
              <a:off x="5493891" y="5549900"/>
              <a:ext cx="1367732" cy="49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nl-BE" altLang="en-US" dirty="0">
                  <a:solidFill>
                    <a:srgbClr val="000000"/>
                  </a:solidFill>
                  <a:latin typeface="Calibri" pitchFamily="34" charset="0"/>
                </a:rPr>
                <a:t>Qualications</a:t>
              </a:r>
              <a:endParaRPr lang="en-US" alt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Rectangle 65"/>
            <p:cNvSpPr>
              <a:spLocks noChangeArrowheads="1"/>
            </p:cNvSpPr>
            <p:nvPr/>
          </p:nvSpPr>
          <p:spPr bwMode="auto">
            <a:xfrm>
              <a:off x="7116179" y="5407025"/>
              <a:ext cx="1380709" cy="134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nl-BE" altLang="en-US" sz="2000" b="1">
                  <a:latin typeface="Calibri" pitchFamily="34" charset="0"/>
                </a:rPr>
                <a:t>Education/</a:t>
              </a:r>
            </a:p>
            <a:p>
              <a:pPr algn="ctr" eaLnBrk="1" hangingPunct="1"/>
              <a:r>
                <a:rPr lang="nl-BE" altLang="en-US" sz="2000" b="1">
                  <a:latin typeface="Calibri" pitchFamily="34" charset="0"/>
                </a:rPr>
                <a:t>Training</a:t>
              </a:r>
              <a:br>
                <a:rPr lang="nl-BE" altLang="en-US" sz="2000" b="1">
                  <a:latin typeface="Calibri" pitchFamily="34" charset="0"/>
                </a:rPr>
              </a:br>
              <a:endParaRPr lang="en-US" altLang="en-US" sz="2000" b="1">
                <a:latin typeface="Calibri" pitchFamily="34" charset="0"/>
              </a:endParaRPr>
            </a:p>
          </p:txBody>
        </p:sp>
        <p:sp>
          <p:nvSpPr>
            <p:cNvPr id="23" name="Rectangle 66"/>
            <p:cNvSpPr>
              <a:spLocks noChangeArrowheads="1"/>
            </p:cNvSpPr>
            <p:nvPr/>
          </p:nvSpPr>
          <p:spPr bwMode="auto">
            <a:xfrm>
              <a:off x="538271" y="5407025"/>
              <a:ext cx="979271" cy="93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nl-BE" altLang="en-US" sz="2000" b="1" dirty="0">
                  <a:latin typeface="Calibri" pitchFamily="34" charset="0"/>
                </a:rPr>
                <a:t>Labour</a:t>
              </a:r>
              <a:br>
                <a:rPr lang="nl-BE" altLang="en-US" sz="2000" b="1" dirty="0">
                  <a:latin typeface="Calibri" pitchFamily="34" charset="0"/>
                </a:rPr>
              </a:br>
              <a:r>
                <a:rPr lang="nl-BE" altLang="en-US" sz="2000" b="1" dirty="0">
                  <a:latin typeface="Calibri" pitchFamily="34" charset="0"/>
                </a:rPr>
                <a:t>Market</a:t>
              </a:r>
              <a:endParaRPr lang="en-US" altLang="en-US" sz="20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7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67694"/>
            <a:ext cx="1858392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ESCO: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PILLAR occupations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shot 2019-02-21 at 12.13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80" y="0"/>
            <a:ext cx="73041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67694"/>
            <a:ext cx="1858392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ESCO: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PILLAR SKILLS/competences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shot 2019-02-21 at 12.13.4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8762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23678"/>
            <a:ext cx="2195736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ESCO: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PILLAR qualifications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shot 2019-02-21 at 12.10.5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69482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95486"/>
            <a:ext cx="1858392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ESCO: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PILLAR occupations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shot 2019-02-21 at 12.21.3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34200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131590"/>
            <a:ext cx="2952328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Hierarchy of classification of occupations in ESCO is based on ISCO 08: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ISCO 08: is the hierarchical structure for the occupations pillar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Level 1 </a:t>
            </a:r>
            <a:r>
              <a:rPr lang="mr-IN" dirty="0" smtClean="0"/>
              <a:t>–</a:t>
            </a:r>
            <a:r>
              <a:rPr lang="en-US" dirty="0" smtClean="0"/>
              <a:t> 4 of hierarchy = ISCO 08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ESCO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at level 5 (or lower) of occupations hierarchy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/>
              <a:t>ESCO: a common language between Education and </a:t>
            </a:r>
            <a:r>
              <a:rPr lang="en-US" sz="2500" b="1" dirty="0" err="1" smtClean="0"/>
              <a:t>labour</a:t>
            </a:r>
            <a:r>
              <a:rPr lang="en-US" sz="2500" b="1" dirty="0" smtClean="0"/>
              <a:t> market</a:t>
            </a:r>
            <a:endParaRPr lang="en-US" sz="25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9651342"/>
              </p:ext>
            </p:extLst>
          </p:nvPr>
        </p:nvGraphicFramePr>
        <p:xfrm>
          <a:off x="323528" y="91556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otched Right Arrow 5"/>
          <p:cNvSpPr/>
          <p:nvPr/>
        </p:nvSpPr>
        <p:spPr>
          <a:xfrm rot="9190939">
            <a:off x="7328819" y="3743112"/>
            <a:ext cx="1128754" cy="36004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F Template - Pink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TF Template - Green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TF Template - Orang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25983</TotalTime>
  <Words>342</Words>
  <Application>Microsoft Office PowerPoint</Application>
  <PresentationFormat>On-screen Show (16:9)</PresentationFormat>
  <Paragraphs>84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Montreal-DemiBold</vt:lpstr>
      <vt:lpstr>Verdana</vt:lpstr>
      <vt:lpstr>ETF Template - Blue</vt:lpstr>
      <vt:lpstr>ETF Template - Pink</vt:lpstr>
      <vt:lpstr>ETF Template - Green</vt:lpstr>
      <vt:lpstr>ETF Template - Orange</vt:lpstr>
      <vt:lpstr>ESCO: connecting education and labour market  Focus on occupations – skills pillars  </vt:lpstr>
      <vt:lpstr>What is ESCO? </vt:lpstr>
      <vt:lpstr>PowerPoint Presentation</vt:lpstr>
      <vt:lpstr>How ESCO can be used </vt:lpstr>
      <vt:lpstr>ESCO: PILLAR occupations</vt:lpstr>
      <vt:lpstr>ESCO: PILLAR SKILLS/competences</vt:lpstr>
      <vt:lpstr>ESCO: PILLAR qualifications</vt:lpstr>
      <vt:lpstr>ESCO: PILLAR occupations</vt:lpstr>
      <vt:lpstr>ESCO: a common language between Education and labour market</vt:lpstr>
      <vt:lpstr>ESCO profiles at Occupations pillar (examples)</vt:lpstr>
      <vt:lpstr>ESCO: european skills/competences, qualifications and occupations</vt:lpstr>
      <vt:lpstr>ESCO: european skills/competences, qualifications and occupations</vt:lpstr>
      <vt:lpstr>PowerPoint Presentation</vt:lpstr>
    </vt:vector>
  </TitlesOfParts>
  <Company>Article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Leclezio</dc:creator>
  <cp:lastModifiedBy>Inna Dergunova</cp:lastModifiedBy>
  <cp:revision>743</cp:revision>
  <cp:lastPrinted>2017-02-12T19:18:29Z</cp:lastPrinted>
  <dcterms:created xsi:type="dcterms:W3CDTF">2012-09-13T11:45:23Z</dcterms:created>
  <dcterms:modified xsi:type="dcterms:W3CDTF">2019-02-22T09:06:36Z</dcterms:modified>
</cp:coreProperties>
</file>