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66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764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509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131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83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341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02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047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330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03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86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7D692-5501-4A90-9922-8A00BB9381DE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FA1FF-43CF-4DB3-91B7-EAE3FC3624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166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0092" y="3535500"/>
            <a:ext cx="7156361" cy="385483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THREATS: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Quick technological change and digitalisation of companies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Lack of information and knowledge on the skills needed for future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Unforeseen changes of the labour market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66537" y="740785"/>
            <a:ext cx="5780472" cy="3522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STRENGTHS: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The presence of the scientific-methodological body in between the labour market and VET (</a:t>
            </a:r>
            <a:r>
              <a:rPr lang="en-GB" sz="1600" dirty="0" smtClean="0"/>
              <a:t>RIPO)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The sector skills councils have been created with the participation of VET and HE providers, social partners, sectoral ministries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The update of the content of education is done with the participation of social partner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Introduction of new professions and qualifications that are relevant to the labour market needs 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189408" y="57375"/>
            <a:ext cx="7156361" cy="5234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3600" b="1" dirty="0" smtClean="0"/>
              <a:t>Belarus</a:t>
            </a:r>
            <a:endParaRPr lang="en-GB" sz="3600" b="1" dirty="0" smtClean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986529" y="422321"/>
            <a:ext cx="6205471" cy="3854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         WEAKNESSES: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Demographic decrease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Guidance of the youth towards HE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Low attractiveness of VET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Resistance of VET teachers to change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The lack of the independent system of certification</a:t>
            </a: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3812" y="3522619"/>
            <a:ext cx="5999409" cy="38548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en-GB" dirty="0" smtClean="0"/>
          </a:p>
          <a:p>
            <a:r>
              <a:rPr lang="en-GB" dirty="0" smtClean="0"/>
              <a:t>           OPPORTUNITIES: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EU Project in Belarus on “Modernisation of VET system”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sz="1600" dirty="0" smtClean="0"/>
              <a:t>Development of networking and cooperation between VET and HE, for the development of applied qualifications on the bases of the newly created resources centres.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2343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164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 Lvova</dc:creator>
  <cp:lastModifiedBy>Maria Lvova</cp:lastModifiedBy>
  <cp:revision>8</cp:revision>
  <dcterms:created xsi:type="dcterms:W3CDTF">2018-06-07T15:23:41Z</dcterms:created>
  <dcterms:modified xsi:type="dcterms:W3CDTF">2018-06-07T16:01:38Z</dcterms:modified>
</cp:coreProperties>
</file>