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4"/>
    <p:sldMasterId id="2147483746" r:id="rId5"/>
  </p:sldMasterIdLst>
  <p:notesMasterIdLst>
    <p:notesMasterId r:id="rId18"/>
  </p:notesMasterIdLst>
  <p:handoutMasterIdLst>
    <p:handoutMasterId r:id="rId19"/>
  </p:handoutMasterIdLst>
  <p:sldIdLst>
    <p:sldId id="273" r:id="rId6"/>
    <p:sldId id="279" r:id="rId7"/>
    <p:sldId id="281" r:id="rId8"/>
    <p:sldId id="282" r:id="rId9"/>
    <p:sldId id="284" r:id="rId10"/>
    <p:sldId id="285" r:id="rId11"/>
    <p:sldId id="286" r:id="rId12"/>
    <p:sldId id="288" r:id="rId13"/>
    <p:sldId id="290" r:id="rId14"/>
    <p:sldId id="291" r:id="rId15"/>
    <p:sldId id="293" r:id="rId16"/>
    <p:sldId id="294" r:id="rId17"/>
  </p:sldIdLst>
  <p:sldSz cx="9144000" cy="5143500" type="screen16x9"/>
  <p:notesSz cx="7099300" cy="10234613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0" pos="5511" userDrawn="1">
          <p15:clr>
            <a:srgbClr val="A4A3A4"/>
          </p15:clr>
        </p15:guide>
        <p15:guide id="11" orient="horz" pos="16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ssa Dickinson" initials="MD" lastIdx="23" clrIdx="0"/>
  <p:cmAuthor id="2" name="Julian Stanley" initials="JS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EEC"/>
    <a:srgbClr val="4C575D"/>
    <a:srgbClr val="3B4952"/>
    <a:srgbClr val="455560"/>
    <a:srgbClr val="701471"/>
    <a:srgbClr val="DBE1E5"/>
    <a:srgbClr val="DCE2E6"/>
    <a:srgbClr val="F26B43"/>
    <a:srgbClr val="A67DAA"/>
    <a:srgbClr val="8E57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BA26E4-778B-4E81-974E-5F3051448EE2}" v="85" dt="2020-09-29T16:04:46.1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576" y="-52"/>
      </p:cViewPr>
      <p:guideLst>
        <p:guide orient="horz" pos="1620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gs" Target="tags/tag1.xml"/><Relationship Id="rId7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6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n Stanley" userId="S::julian.stanley@etf.europa.eu::7d21cf9d-125d-4f22-a908-7dc6e3f6cca2" providerId="AD" clId="Web-{FE68ADBD-6B12-460D-BF49-2A56C69B4FDC}"/>
    <pc:docChg chg="modSld">
      <pc:chgData name="Julian Stanley" userId="S::julian.stanley@etf.europa.eu::7d21cf9d-125d-4f22-a908-7dc6e3f6cca2" providerId="AD" clId="Web-{FE68ADBD-6B12-460D-BF49-2A56C69B4FDC}" dt="2020-09-29T16:41:36.521" v="379" actId="20577"/>
      <pc:docMkLst>
        <pc:docMk/>
      </pc:docMkLst>
      <pc:sldChg chg="modSp">
        <pc:chgData name="Julian Stanley" userId="S::julian.stanley@etf.europa.eu::7d21cf9d-125d-4f22-a908-7dc6e3f6cca2" providerId="AD" clId="Web-{FE68ADBD-6B12-460D-BF49-2A56C69B4FDC}" dt="2020-09-29T16:26:17.152" v="22" actId="20577"/>
        <pc:sldMkLst>
          <pc:docMk/>
          <pc:sldMk cId="3597624446" sldId="508"/>
        </pc:sldMkLst>
        <pc:spChg chg="mod">
          <ac:chgData name="Julian Stanley" userId="S::julian.stanley@etf.europa.eu::7d21cf9d-125d-4f22-a908-7dc6e3f6cca2" providerId="AD" clId="Web-{FE68ADBD-6B12-460D-BF49-2A56C69B4FDC}" dt="2020-09-29T16:26:17.152" v="22" actId="20577"/>
          <ac:spMkLst>
            <pc:docMk/>
            <pc:sldMk cId="3597624446" sldId="508"/>
            <ac:spMk id="5" creationId="{00000000-0000-0000-0000-000000000000}"/>
          </ac:spMkLst>
        </pc:spChg>
      </pc:sldChg>
      <pc:sldChg chg="modSp addCm">
        <pc:chgData name="Julian Stanley" userId="S::julian.stanley@etf.europa.eu::7d21cf9d-125d-4f22-a908-7dc6e3f6cca2" providerId="AD" clId="Web-{FE68ADBD-6B12-460D-BF49-2A56C69B4FDC}" dt="2020-09-29T16:41:36.521" v="378" actId="20577"/>
        <pc:sldMkLst>
          <pc:docMk/>
          <pc:sldMk cId="795301642" sldId="510"/>
        </pc:sldMkLst>
        <pc:spChg chg="mod">
          <ac:chgData name="Julian Stanley" userId="S::julian.stanley@etf.europa.eu::7d21cf9d-125d-4f22-a908-7dc6e3f6cca2" providerId="AD" clId="Web-{FE68ADBD-6B12-460D-BF49-2A56C69B4FDC}" dt="2020-09-29T16:38:52.001" v="33" actId="20577"/>
          <ac:spMkLst>
            <pc:docMk/>
            <pc:sldMk cId="795301642" sldId="510"/>
            <ac:spMk id="3" creationId="{00000000-0000-0000-0000-000000000000}"/>
          </ac:spMkLst>
        </pc:spChg>
        <pc:spChg chg="mod">
          <ac:chgData name="Julian Stanley" userId="S::julian.stanley@etf.europa.eu::7d21cf9d-125d-4f22-a908-7dc6e3f6cca2" providerId="AD" clId="Web-{FE68ADBD-6B12-460D-BF49-2A56C69B4FDC}" dt="2020-09-29T16:41:36.521" v="378" actId="20577"/>
          <ac:spMkLst>
            <pc:docMk/>
            <pc:sldMk cId="795301642" sldId="510"/>
            <ac:spMk id="5" creationId="{00000000-0000-0000-0000-000000000000}"/>
          </ac:spMkLst>
        </pc:spChg>
      </pc:sldChg>
      <pc:sldChg chg="modSp">
        <pc:chgData name="Julian Stanley" userId="S::julian.stanley@etf.europa.eu::7d21cf9d-125d-4f22-a908-7dc6e3f6cca2" providerId="AD" clId="Web-{FE68ADBD-6B12-460D-BF49-2A56C69B4FDC}" dt="2020-09-29T16:26:31.903" v="28" actId="20577"/>
        <pc:sldMkLst>
          <pc:docMk/>
          <pc:sldMk cId="937898106" sldId="512"/>
        </pc:sldMkLst>
        <pc:spChg chg="mod">
          <ac:chgData name="Julian Stanley" userId="S::julian.stanley@etf.europa.eu::7d21cf9d-125d-4f22-a908-7dc6e3f6cca2" providerId="AD" clId="Web-{FE68ADBD-6B12-460D-BF49-2A56C69B4FDC}" dt="2020-09-29T16:26:31.903" v="28" actId="20577"/>
          <ac:spMkLst>
            <pc:docMk/>
            <pc:sldMk cId="937898106" sldId="512"/>
            <ac:spMk id="11" creationId="{00000000-0000-0000-0000-000000000000}"/>
          </ac:spMkLst>
        </pc:spChg>
      </pc:sldChg>
    </pc:docChg>
  </pc:docChgLst>
  <pc:docChgLst>
    <pc:chgData name="Alessandro Brolpito" userId="36adc3a1-6387-496c-a140-4ff8869fce57" providerId="ADAL" clId="{E903D3E5-DCE5-48B9-9CE4-F02AD934F45E}"/>
    <pc:docChg chg="undo redo custSel addSld delSld modSld sldOrd">
      <pc:chgData name="Alessandro Brolpito" userId="36adc3a1-6387-496c-a140-4ff8869fce57" providerId="ADAL" clId="{E903D3E5-DCE5-48B9-9CE4-F02AD934F45E}" dt="2020-09-30T08:08:17.958" v="8313" actId="20577"/>
      <pc:docMkLst>
        <pc:docMk/>
      </pc:docMkLst>
      <pc:sldChg chg="modSp del">
        <pc:chgData name="Alessandro Brolpito" userId="36adc3a1-6387-496c-a140-4ff8869fce57" providerId="ADAL" clId="{E903D3E5-DCE5-48B9-9CE4-F02AD934F45E}" dt="2020-09-29T08:04:14.609" v="82" actId="2696"/>
        <pc:sldMkLst>
          <pc:docMk/>
          <pc:sldMk cId="3430796786" sldId="274"/>
        </pc:sldMkLst>
        <pc:spChg chg="mod">
          <ac:chgData name="Alessandro Brolpito" userId="36adc3a1-6387-496c-a140-4ff8869fce57" providerId="ADAL" clId="{E903D3E5-DCE5-48B9-9CE4-F02AD934F45E}" dt="2020-09-25T14:37:41.788" v="2" actId="20577"/>
          <ac:spMkLst>
            <pc:docMk/>
            <pc:sldMk cId="3430796786" sldId="274"/>
            <ac:spMk id="2" creationId="{1ECFB0E6-C9BE-4487-B23A-632CA7B3EF14}"/>
          </ac:spMkLst>
        </pc:spChg>
      </pc:sldChg>
      <pc:sldChg chg="ord">
        <pc:chgData name="Alessandro Brolpito" userId="36adc3a1-6387-496c-a140-4ff8869fce57" providerId="ADAL" clId="{E903D3E5-DCE5-48B9-9CE4-F02AD934F45E}" dt="2020-09-29T08:04:12.959" v="81"/>
        <pc:sldMkLst>
          <pc:docMk/>
          <pc:sldMk cId="1875815899" sldId="293"/>
        </pc:sldMkLst>
      </pc:sldChg>
      <pc:sldChg chg="del">
        <pc:chgData name="Alessandro Brolpito" userId="36adc3a1-6387-496c-a140-4ff8869fce57" providerId="ADAL" clId="{E903D3E5-DCE5-48B9-9CE4-F02AD934F45E}" dt="2020-09-25T14:38:24.237" v="5" actId="2696"/>
        <pc:sldMkLst>
          <pc:docMk/>
          <pc:sldMk cId="3489265059" sldId="388"/>
        </pc:sldMkLst>
      </pc:sldChg>
      <pc:sldChg chg="add del setBg">
        <pc:chgData name="Alessandro Brolpito" userId="36adc3a1-6387-496c-a140-4ff8869fce57" providerId="ADAL" clId="{E903D3E5-DCE5-48B9-9CE4-F02AD934F45E}" dt="2020-09-29T08:54:48.302" v="795" actId="2696"/>
        <pc:sldMkLst>
          <pc:docMk/>
          <pc:sldMk cId="2427332453" sldId="495"/>
        </pc:sldMkLst>
      </pc:sldChg>
      <pc:sldChg chg="modSp add del">
        <pc:chgData name="Alessandro Brolpito" userId="36adc3a1-6387-496c-a140-4ff8869fce57" providerId="ADAL" clId="{E903D3E5-DCE5-48B9-9CE4-F02AD934F45E}" dt="2020-09-29T15:41:29.215" v="2681" actId="2696"/>
        <pc:sldMkLst>
          <pc:docMk/>
          <pc:sldMk cId="3538888607" sldId="496"/>
        </pc:sldMkLst>
        <pc:spChg chg="mod">
          <ac:chgData name="Alessandro Brolpito" userId="36adc3a1-6387-496c-a140-4ff8869fce57" providerId="ADAL" clId="{E903D3E5-DCE5-48B9-9CE4-F02AD934F45E}" dt="2020-09-29T08:04:03.620" v="80" actId="20577"/>
          <ac:spMkLst>
            <pc:docMk/>
            <pc:sldMk cId="3538888607" sldId="496"/>
            <ac:spMk id="3" creationId="{00000000-0000-0000-0000-000000000000}"/>
          </ac:spMkLst>
        </pc:spChg>
        <pc:spChg chg="mod">
          <ac:chgData name="Alessandro Brolpito" userId="36adc3a1-6387-496c-a140-4ff8869fce57" providerId="ADAL" clId="{E903D3E5-DCE5-48B9-9CE4-F02AD934F45E}" dt="2020-09-25T14:42:16.918" v="76" actId="20577"/>
          <ac:spMkLst>
            <pc:docMk/>
            <pc:sldMk cId="3538888607" sldId="496"/>
            <ac:spMk id="5" creationId="{00000000-0000-0000-0000-000000000000}"/>
          </ac:spMkLst>
        </pc:spChg>
      </pc:sldChg>
      <pc:sldChg chg="modSp add ord modNotesTx">
        <pc:chgData name="Alessandro Brolpito" userId="36adc3a1-6387-496c-a140-4ff8869fce57" providerId="ADAL" clId="{E903D3E5-DCE5-48B9-9CE4-F02AD934F45E}" dt="2020-09-30T08:08:17.958" v="8313" actId="20577"/>
        <pc:sldMkLst>
          <pc:docMk/>
          <pc:sldMk cId="3597624446" sldId="508"/>
        </pc:sldMkLst>
        <pc:spChg chg="mod">
          <ac:chgData name="Alessandro Brolpito" userId="36adc3a1-6387-496c-a140-4ff8869fce57" providerId="ADAL" clId="{E903D3E5-DCE5-48B9-9CE4-F02AD934F45E}" dt="2020-09-29T18:24:40.991" v="7345" actId="20577"/>
          <ac:spMkLst>
            <pc:docMk/>
            <pc:sldMk cId="3597624446" sldId="508"/>
            <ac:spMk id="3" creationId="{00000000-0000-0000-0000-000000000000}"/>
          </ac:spMkLst>
        </pc:spChg>
        <pc:spChg chg="mod">
          <ac:chgData name="Alessandro Brolpito" userId="36adc3a1-6387-496c-a140-4ff8869fce57" providerId="ADAL" clId="{E903D3E5-DCE5-48B9-9CE4-F02AD934F45E}" dt="2020-09-30T08:08:17.958" v="8313" actId="20577"/>
          <ac:spMkLst>
            <pc:docMk/>
            <pc:sldMk cId="3597624446" sldId="508"/>
            <ac:spMk id="5" creationId="{00000000-0000-0000-0000-000000000000}"/>
          </ac:spMkLst>
        </pc:spChg>
      </pc:sldChg>
      <pc:sldChg chg="modSp add del">
        <pc:chgData name="Alessandro Brolpito" userId="36adc3a1-6387-496c-a140-4ff8869fce57" providerId="ADAL" clId="{E903D3E5-DCE5-48B9-9CE4-F02AD934F45E}" dt="2020-09-29T08:32:51.663" v="744" actId="2696"/>
        <pc:sldMkLst>
          <pc:docMk/>
          <pc:sldMk cId="4128860797" sldId="509"/>
        </pc:sldMkLst>
        <pc:spChg chg="mod">
          <ac:chgData name="Alessandro Brolpito" userId="36adc3a1-6387-496c-a140-4ff8869fce57" providerId="ADAL" clId="{E903D3E5-DCE5-48B9-9CE4-F02AD934F45E}" dt="2020-09-29T08:32:45.061" v="742" actId="27636"/>
          <ac:spMkLst>
            <pc:docMk/>
            <pc:sldMk cId="4128860797" sldId="509"/>
            <ac:spMk id="4" creationId="{7B204A46-E1A1-42DA-8E81-636865CA2B33}"/>
          </ac:spMkLst>
        </pc:spChg>
      </pc:sldChg>
      <pc:sldChg chg="modSp add del delCm modCm">
        <pc:chgData name="Alessandro Brolpito" userId="36adc3a1-6387-496c-a140-4ff8869fce57" providerId="ADAL" clId="{E903D3E5-DCE5-48B9-9CE4-F02AD934F45E}" dt="2020-09-29T18:22:41.870" v="7328" actId="2696"/>
        <pc:sldMkLst>
          <pc:docMk/>
          <pc:sldMk cId="795301642" sldId="510"/>
        </pc:sldMkLst>
        <pc:spChg chg="mod">
          <ac:chgData name="Alessandro Brolpito" userId="36adc3a1-6387-496c-a140-4ff8869fce57" providerId="ADAL" clId="{E903D3E5-DCE5-48B9-9CE4-F02AD934F45E}" dt="2020-09-29T17:53:59.881" v="6601" actId="313"/>
          <ac:spMkLst>
            <pc:docMk/>
            <pc:sldMk cId="795301642" sldId="510"/>
            <ac:spMk id="3" creationId="{00000000-0000-0000-0000-000000000000}"/>
          </ac:spMkLst>
        </pc:spChg>
        <pc:spChg chg="mod">
          <ac:chgData name="Alessandro Brolpito" userId="36adc3a1-6387-496c-a140-4ff8869fce57" providerId="ADAL" clId="{E903D3E5-DCE5-48B9-9CE4-F02AD934F45E}" dt="2020-09-29T18:00:54.334" v="6726" actId="20577"/>
          <ac:spMkLst>
            <pc:docMk/>
            <pc:sldMk cId="795301642" sldId="510"/>
            <ac:spMk id="5" creationId="{00000000-0000-0000-0000-000000000000}"/>
          </ac:spMkLst>
        </pc:spChg>
      </pc:sldChg>
      <pc:sldChg chg="add del setBg">
        <pc:chgData name="Alessandro Brolpito" userId="36adc3a1-6387-496c-a140-4ff8869fce57" providerId="ADAL" clId="{E903D3E5-DCE5-48B9-9CE4-F02AD934F45E}" dt="2020-09-29T08:40:27.205" v="753" actId="2696"/>
        <pc:sldMkLst>
          <pc:docMk/>
          <pc:sldMk cId="506683701" sldId="511"/>
        </pc:sldMkLst>
      </pc:sldChg>
      <pc:sldChg chg="addSp delSp modSp add ord modAnim">
        <pc:chgData name="Alessandro Brolpito" userId="36adc3a1-6387-496c-a140-4ff8869fce57" providerId="ADAL" clId="{E903D3E5-DCE5-48B9-9CE4-F02AD934F45E}" dt="2020-09-29T21:01:16.984" v="7380" actId="20577"/>
        <pc:sldMkLst>
          <pc:docMk/>
          <pc:sldMk cId="937898106" sldId="512"/>
        </pc:sldMkLst>
        <pc:spChg chg="mod">
          <ac:chgData name="Alessandro Brolpito" userId="36adc3a1-6387-496c-a140-4ff8869fce57" providerId="ADAL" clId="{E903D3E5-DCE5-48B9-9CE4-F02AD934F45E}" dt="2020-09-29T17:09:02.555" v="5328" actId="1037"/>
          <ac:spMkLst>
            <pc:docMk/>
            <pc:sldMk cId="937898106" sldId="512"/>
            <ac:spMk id="2" creationId="{00000000-0000-0000-0000-000000000000}"/>
          </ac:spMkLst>
        </pc:spChg>
        <pc:spChg chg="add mod">
          <ac:chgData name="Alessandro Brolpito" userId="36adc3a1-6387-496c-a140-4ff8869fce57" providerId="ADAL" clId="{E903D3E5-DCE5-48B9-9CE4-F02AD934F45E}" dt="2020-09-29T21:01:16.984" v="7380" actId="20577"/>
          <ac:spMkLst>
            <pc:docMk/>
            <pc:sldMk cId="937898106" sldId="512"/>
            <ac:spMk id="3" creationId="{605FE5FC-EAB2-441B-B58D-91AB6B8FFD9E}"/>
          </ac:spMkLst>
        </pc:spChg>
        <pc:spChg chg="mod">
          <ac:chgData name="Alessandro Brolpito" userId="36adc3a1-6387-496c-a140-4ff8869fce57" providerId="ADAL" clId="{E903D3E5-DCE5-48B9-9CE4-F02AD934F45E}" dt="2020-09-29T15:38:46.045" v="2590" actId="1035"/>
          <ac:spMkLst>
            <pc:docMk/>
            <pc:sldMk cId="937898106" sldId="512"/>
            <ac:spMk id="9" creationId="{00000000-0000-0000-0000-000000000000}"/>
          </ac:spMkLst>
        </pc:spChg>
        <pc:spChg chg="mod">
          <ac:chgData name="Alessandro Brolpito" userId="36adc3a1-6387-496c-a140-4ff8869fce57" providerId="ADAL" clId="{E903D3E5-DCE5-48B9-9CE4-F02AD934F45E}" dt="2020-09-29T16:37:36.832" v="4196" actId="692"/>
          <ac:spMkLst>
            <pc:docMk/>
            <pc:sldMk cId="937898106" sldId="512"/>
            <ac:spMk id="10" creationId="{00000000-0000-0000-0000-000000000000}"/>
          </ac:spMkLst>
        </pc:spChg>
        <pc:spChg chg="mod">
          <ac:chgData name="Alessandro Brolpito" userId="36adc3a1-6387-496c-a140-4ff8869fce57" providerId="ADAL" clId="{E903D3E5-DCE5-48B9-9CE4-F02AD934F45E}" dt="2020-09-29T17:07:50.130" v="5189" actId="20577"/>
          <ac:spMkLst>
            <pc:docMk/>
            <pc:sldMk cId="937898106" sldId="512"/>
            <ac:spMk id="11" creationId="{00000000-0000-0000-0000-000000000000}"/>
          </ac:spMkLst>
        </pc:spChg>
        <pc:spChg chg="mod">
          <ac:chgData name="Alessandro Brolpito" userId="36adc3a1-6387-496c-a140-4ff8869fce57" providerId="ADAL" clId="{E903D3E5-DCE5-48B9-9CE4-F02AD934F45E}" dt="2020-09-29T15:38:46.045" v="2590" actId="1035"/>
          <ac:spMkLst>
            <pc:docMk/>
            <pc:sldMk cId="937898106" sldId="512"/>
            <ac:spMk id="12" creationId="{00000000-0000-0000-0000-000000000000}"/>
          </ac:spMkLst>
        </pc:spChg>
        <pc:spChg chg="mod">
          <ac:chgData name="Alessandro Brolpito" userId="36adc3a1-6387-496c-a140-4ff8869fce57" providerId="ADAL" clId="{E903D3E5-DCE5-48B9-9CE4-F02AD934F45E}" dt="2020-09-29T15:38:46.045" v="2590" actId="1035"/>
          <ac:spMkLst>
            <pc:docMk/>
            <pc:sldMk cId="937898106" sldId="512"/>
            <ac:spMk id="17" creationId="{00000000-0000-0000-0000-000000000000}"/>
          </ac:spMkLst>
        </pc:spChg>
        <pc:spChg chg="mod">
          <ac:chgData name="Alessandro Brolpito" userId="36adc3a1-6387-496c-a140-4ff8869fce57" providerId="ADAL" clId="{E903D3E5-DCE5-48B9-9CE4-F02AD934F45E}" dt="2020-09-29T17:08:39.559" v="5311" actId="14100"/>
          <ac:spMkLst>
            <pc:docMk/>
            <pc:sldMk cId="937898106" sldId="512"/>
            <ac:spMk id="18" creationId="{00000000-0000-0000-0000-000000000000}"/>
          </ac:spMkLst>
        </pc:spChg>
        <pc:spChg chg="del mod">
          <ac:chgData name="Alessandro Brolpito" userId="36adc3a1-6387-496c-a140-4ff8869fce57" providerId="ADAL" clId="{E903D3E5-DCE5-48B9-9CE4-F02AD934F45E}" dt="2020-09-29T17:11:17.303" v="5392" actId="478"/>
          <ac:spMkLst>
            <pc:docMk/>
            <pc:sldMk cId="937898106" sldId="512"/>
            <ac:spMk id="19" creationId="{00000000-0000-0000-0000-000000000000}"/>
          </ac:spMkLst>
        </pc:spChg>
        <pc:spChg chg="mod">
          <ac:chgData name="Alessandro Brolpito" userId="36adc3a1-6387-496c-a140-4ff8869fce57" providerId="ADAL" clId="{E903D3E5-DCE5-48B9-9CE4-F02AD934F45E}" dt="2020-09-29T17:12:04.634" v="5532" actId="1037"/>
          <ac:spMkLst>
            <pc:docMk/>
            <pc:sldMk cId="937898106" sldId="512"/>
            <ac:spMk id="20" creationId="{00000000-0000-0000-0000-000000000000}"/>
          </ac:spMkLst>
        </pc:spChg>
        <pc:spChg chg="mod">
          <ac:chgData name="Alessandro Brolpito" userId="36adc3a1-6387-496c-a140-4ff8869fce57" providerId="ADAL" clId="{E903D3E5-DCE5-48B9-9CE4-F02AD934F45E}" dt="2020-09-29T15:38:46.045" v="2590" actId="1035"/>
          <ac:spMkLst>
            <pc:docMk/>
            <pc:sldMk cId="937898106" sldId="512"/>
            <ac:spMk id="21" creationId="{00000000-0000-0000-0000-000000000000}"/>
          </ac:spMkLst>
        </pc:spChg>
        <pc:spChg chg="mod">
          <ac:chgData name="Alessandro Brolpito" userId="36adc3a1-6387-496c-a140-4ff8869fce57" providerId="ADAL" clId="{E903D3E5-DCE5-48B9-9CE4-F02AD934F45E}" dt="2020-09-29T17:10:21.677" v="5379" actId="692"/>
          <ac:spMkLst>
            <pc:docMk/>
            <pc:sldMk cId="937898106" sldId="512"/>
            <ac:spMk id="22" creationId="{00000000-0000-0000-0000-000000000000}"/>
          </ac:spMkLst>
        </pc:spChg>
        <pc:spChg chg="mod">
          <ac:chgData name="Alessandro Brolpito" userId="36adc3a1-6387-496c-a140-4ff8869fce57" providerId="ADAL" clId="{E903D3E5-DCE5-48B9-9CE4-F02AD934F45E}" dt="2020-09-29T17:10:17.813" v="5378" actId="692"/>
          <ac:spMkLst>
            <pc:docMk/>
            <pc:sldMk cId="937898106" sldId="512"/>
            <ac:spMk id="23" creationId="{00000000-0000-0000-0000-000000000000}"/>
          </ac:spMkLst>
        </pc:spChg>
        <pc:spChg chg="mod">
          <ac:chgData name="Alessandro Brolpito" userId="36adc3a1-6387-496c-a140-4ff8869fce57" providerId="ADAL" clId="{E903D3E5-DCE5-48B9-9CE4-F02AD934F45E}" dt="2020-09-29T17:10:08.941" v="5377" actId="692"/>
          <ac:spMkLst>
            <pc:docMk/>
            <pc:sldMk cId="937898106" sldId="512"/>
            <ac:spMk id="24" creationId="{00000000-0000-0000-0000-000000000000}"/>
          </ac:spMkLst>
        </pc:spChg>
        <pc:spChg chg="del mod">
          <ac:chgData name="Alessandro Brolpito" userId="36adc3a1-6387-496c-a140-4ff8869fce57" providerId="ADAL" clId="{E903D3E5-DCE5-48B9-9CE4-F02AD934F45E}" dt="2020-09-29T17:11:11.923" v="5391" actId="478"/>
          <ac:spMkLst>
            <pc:docMk/>
            <pc:sldMk cId="937898106" sldId="512"/>
            <ac:spMk id="25" creationId="{00000000-0000-0000-0000-000000000000}"/>
          </ac:spMkLst>
        </pc:spChg>
        <pc:spChg chg="mod">
          <ac:chgData name="Alessandro Brolpito" userId="36adc3a1-6387-496c-a140-4ff8869fce57" providerId="ADAL" clId="{E903D3E5-DCE5-48B9-9CE4-F02AD934F45E}" dt="2020-09-29T17:10:28.726" v="5389" actId="1038"/>
          <ac:spMkLst>
            <pc:docMk/>
            <pc:sldMk cId="937898106" sldId="512"/>
            <ac:spMk id="26" creationId="{00000000-0000-0000-0000-000000000000}"/>
          </ac:spMkLst>
        </pc:spChg>
        <pc:spChg chg="mod">
          <ac:chgData name="Alessandro Brolpito" userId="36adc3a1-6387-496c-a140-4ff8869fce57" providerId="ADAL" clId="{E903D3E5-DCE5-48B9-9CE4-F02AD934F45E}" dt="2020-09-29T15:38:46.045" v="2590" actId="1035"/>
          <ac:spMkLst>
            <pc:docMk/>
            <pc:sldMk cId="937898106" sldId="512"/>
            <ac:spMk id="27" creationId="{00000000-0000-0000-0000-000000000000}"/>
          </ac:spMkLst>
        </pc:spChg>
        <pc:spChg chg="add del mod">
          <ac:chgData name="Alessandro Brolpito" userId="36adc3a1-6387-496c-a140-4ff8869fce57" providerId="ADAL" clId="{E903D3E5-DCE5-48B9-9CE4-F02AD934F45E}" dt="2020-09-29T15:37:07.118" v="2496" actId="478"/>
          <ac:spMkLst>
            <pc:docMk/>
            <pc:sldMk cId="937898106" sldId="512"/>
            <ac:spMk id="28" creationId="{5DF26415-4858-4E1A-8F65-F282EF3F6F7F}"/>
          </ac:spMkLst>
        </pc:spChg>
        <pc:spChg chg="add mod">
          <ac:chgData name="Alessandro Brolpito" userId="36adc3a1-6387-496c-a140-4ff8869fce57" providerId="ADAL" clId="{E903D3E5-DCE5-48B9-9CE4-F02AD934F45E}" dt="2020-09-29T17:12:00.064" v="5530" actId="1037"/>
          <ac:spMkLst>
            <pc:docMk/>
            <pc:sldMk cId="937898106" sldId="512"/>
            <ac:spMk id="29" creationId="{B5C11185-ACC0-43E7-A766-715DA9B9FB4E}"/>
          </ac:spMkLst>
        </pc:spChg>
      </pc:sldChg>
      <pc:sldChg chg="addSp delSp modSp add modNotesTx">
        <pc:chgData name="Alessandro Brolpito" userId="36adc3a1-6387-496c-a140-4ff8869fce57" providerId="ADAL" clId="{E903D3E5-DCE5-48B9-9CE4-F02AD934F45E}" dt="2020-09-30T07:36:14.803" v="8255" actId="113"/>
        <pc:sldMkLst>
          <pc:docMk/>
          <pc:sldMk cId="1789307101" sldId="513"/>
        </pc:sldMkLst>
        <pc:spChg chg="add del">
          <ac:chgData name="Alessandro Brolpito" userId="36adc3a1-6387-496c-a140-4ff8869fce57" providerId="ADAL" clId="{E903D3E5-DCE5-48B9-9CE4-F02AD934F45E}" dt="2020-09-29T21:10:42.774" v="7530"/>
          <ac:spMkLst>
            <pc:docMk/>
            <pc:sldMk cId="1789307101" sldId="513"/>
            <ac:spMk id="2" creationId="{095D58DF-D53B-4BC4-A384-D6E612D08015}"/>
          </ac:spMkLst>
        </pc:spChg>
        <pc:spChg chg="mod">
          <ac:chgData name="Alessandro Brolpito" userId="36adc3a1-6387-496c-a140-4ff8869fce57" providerId="ADAL" clId="{E903D3E5-DCE5-48B9-9CE4-F02AD934F45E}" dt="2020-09-29T15:53:32.718" v="2926" actId="20577"/>
          <ac:spMkLst>
            <pc:docMk/>
            <pc:sldMk cId="1789307101" sldId="513"/>
            <ac:spMk id="3" creationId="{00000000-0000-0000-0000-000000000000}"/>
          </ac:spMkLst>
        </pc:spChg>
        <pc:spChg chg="mod">
          <ac:chgData name="Alessandro Brolpito" userId="36adc3a1-6387-496c-a140-4ff8869fce57" providerId="ADAL" clId="{E903D3E5-DCE5-48B9-9CE4-F02AD934F45E}" dt="2020-09-30T07:36:14.803" v="8255" actId="113"/>
          <ac:spMkLst>
            <pc:docMk/>
            <pc:sldMk cId="1789307101" sldId="513"/>
            <ac:spMk id="5" creationId="{00000000-0000-0000-0000-000000000000}"/>
          </ac:spMkLst>
        </pc:spChg>
      </pc:sldChg>
      <pc:sldChg chg="modSp add del modNotesTx">
        <pc:chgData name="Alessandro Brolpito" userId="36adc3a1-6387-496c-a140-4ff8869fce57" providerId="ADAL" clId="{E903D3E5-DCE5-48B9-9CE4-F02AD934F45E}" dt="2020-09-29T21:21:36.737" v="8002" actId="2696"/>
        <pc:sldMkLst>
          <pc:docMk/>
          <pc:sldMk cId="3903744925" sldId="524"/>
        </pc:sldMkLst>
        <pc:spChg chg="mod">
          <ac:chgData name="Alessandro Brolpito" userId="36adc3a1-6387-496c-a140-4ff8869fce57" providerId="ADAL" clId="{E903D3E5-DCE5-48B9-9CE4-F02AD934F45E}" dt="2020-09-29T16:22:14.710" v="4146" actId="20577"/>
          <ac:spMkLst>
            <pc:docMk/>
            <pc:sldMk cId="3903744925" sldId="524"/>
            <ac:spMk id="3" creationId="{00000000-0000-0000-0000-000000000000}"/>
          </ac:spMkLst>
        </pc:spChg>
        <pc:spChg chg="mod">
          <ac:chgData name="Alessandro Brolpito" userId="36adc3a1-6387-496c-a140-4ff8869fce57" providerId="ADAL" clId="{E903D3E5-DCE5-48B9-9CE4-F02AD934F45E}" dt="2020-09-29T21:15:35.948" v="7784" actId="20577"/>
          <ac:spMkLst>
            <pc:docMk/>
            <pc:sldMk cId="3903744925" sldId="524"/>
            <ac:spMk id="5" creationId="{00000000-0000-0000-0000-000000000000}"/>
          </ac:spMkLst>
        </pc:spChg>
      </pc:sldChg>
      <pc:sldChg chg="modSp add del">
        <pc:chgData name="Alessandro Brolpito" userId="36adc3a1-6387-496c-a140-4ff8869fce57" providerId="ADAL" clId="{E903D3E5-DCE5-48B9-9CE4-F02AD934F45E}" dt="2020-09-29T18:22:40.825" v="7327" actId="2696"/>
        <pc:sldMkLst>
          <pc:docMk/>
          <pc:sldMk cId="1515353441" sldId="528"/>
        </pc:sldMkLst>
        <pc:spChg chg="mod">
          <ac:chgData name="Alessandro Brolpito" userId="36adc3a1-6387-496c-a140-4ff8869fce57" providerId="ADAL" clId="{E903D3E5-DCE5-48B9-9CE4-F02AD934F45E}" dt="2020-09-29T18:22:08.372" v="7286"/>
          <ac:spMkLst>
            <pc:docMk/>
            <pc:sldMk cId="1515353441" sldId="528"/>
            <ac:spMk id="5" creationId="{00000000-0000-0000-0000-000000000000}"/>
          </ac:spMkLst>
        </pc:spChg>
      </pc:sldChg>
      <pc:sldChg chg="modSp add modNotesTx">
        <pc:chgData name="Alessandro Brolpito" userId="36adc3a1-6387-496c-a140-4ff8869fce57" providerId="ADAL" clId="{E903D3E5-DCE5-48B9-9CE4-F02AD934F45E}" dt="2020-09-30T07:36:27.348" v="8256" actId="20577"/>
        <pc:sldMkLst>
          <pc:docMk/>
          <pc:sldMk cId="1692872472" sldId="528"/>
        </pc:sldMkLst>
        <pc:spChg chg="mod">
          <ac:chgData name="Alessandro Brolpito" userId="36adc3a1-6387-496c-a140-4ff8869fce57" providerId="ADAL" clId="{E903D3E5-DCE5-48B9-9CE4-F02AD934F45E}" dt="2020-09-30T07:36:27.348" v="8256" actId="20577"/>
          <ac:spMkLst>
            <pc:docMk/>
            <pc:sldMk cId="1692872472" sldId="528"/>
            <ac:spMk id="5" creationId="{00000000-0000-0000-0000-000000000000}"/>
          </ac:spMkLst>
        </pc:spChg>
      </pc:sldChg>
    </pc:docChg>
  </pc:docChgLst>
  <pc:docChgLst>
    <pc:chgData name="Erika D'Avolio" userId="S::erika.d'avolio@etf.europa.eu::96b4c7a0-6de4-47e2-ae29-f76df245618f" providerId="AD" clId="Web-{D8A89EB4-37DA-4526-8F25-E1CFE879A18A}"/>
    <pc:docChg chg="modSld">
      <pc:chgData name="Erika D'Avolio" userId="S::erika.d'avolio@etf.europa.eu::96b4c7a0-6de4-47e2-ae29-f76df245618f" providerId="AD" clId="Web-{D8A89EB4-37DA-4526-8F25-E1CFE879A18A}" dt="2020-09-29T12:26:30.151" v="16" actId="688"/>
      <pc:docMkLst>
        <pc:docMk/>
      </pc:docMkLst>
      <pc:sldChg chg="modSp">
        <pc:chgData name="Erika D'Avolio" userId="S::erika.d'avolio@etf.europa.eu::96b4c7a0-6de4-47e2-ae29-f76df245618f" providerId="AD" clId="Web-{D8A89EB4-37DA-4526-8F25-E1CFE879A18A}" dt="2020-09-29T12:26:30.151" v="16" actId="688"/>
        <pc:sldMkLst>
          <pc:docMk/>
          <pc:sldMk cId="430615470" sldId="273"/>
        </pc:sldMkLst>
        <pc:picChg chg="mod modCrop">
          <ac:chgData name="Erika D'Avolio" userId="S::erika.d'avolio@etf.europa.eu::96b4c7a0-6de4-47e2-ae29-f76df245618f" providerId="AD" clId="Web-{D8A89EB4-37DA-4526-8F25-E1CFE879A18A}" dt="2020-09-29T12:26:30.151" v="16" actId="688"/>
          <ac:picMkLst>
            <pc:docMk/>
            <pc:sldMk cId="430615470" sldId="273"/>
            <ac:picMk id="11" creationId="{91247688-146F-47E7-B931-7D065F63B5BF}"/>
          </ac:picMkLst>
        </pc:picChg>
      </pc:sldChg>
    </pc:docChg>
  </pc:docChgLst>
  <pc:docChgLst>
    <pc:chgData name="Erika D'Avolio" userId="S::erika.d'avolio@etf.europa.eu::96b4c7a0-6de4-47e2-ae29-f76df245618f" providerId="AD" clId="Web-{3A0A325D-0B1A-4858-9671-A591ECC88C28}"/>
    <pc:docChg chg="modSld">
      <pc:chgData name="Erika D'Avolio" userId="S::erika.d'avolio@etf.europa.eu::96b4c7a0-6de4-47e2-ae29-f76df245618f" providerId="AD" clId="Web-{3A0A325D-0B1A-4858-9671-A591ECC88C28}" dt="2020-09-29T11:51:07.666" v="18" actId="688"/>
      <pc:docMkLst>
        <pc:docMk/>
      </pc:docMkLst>
      <pc:sldChg chg="addSp delSp modSp">
        <pc:chgData name="Erika D'Avolio" userId="S::erika.d'avolio@etf.europa.eu::96b4c7a0-6de4-47e2-ae29-f76df245618f" providerId="AD" clId="Web-{3A0A325D-0B1A-4858-9671-A591ECC88C28}" dt="2020-09-29T11:51:07.666" v="18" actId="688"/>
        <pc:sldMkLst>
          <pc:docMk/>
          <pc:sldMk cId="430615470" sldId="273"/>
        </pc:sldMkLst>
        <pc:spChg chg="add del mod">
          <ac:chgData name="Erika D'Avolio" userId="S::erika.d'avolio@etf.europa.eu::96b4c7a0-6de4-47e2-ae29-f76df245618f" providerId="AD" clId="Web-{3A0A325D-0B1A-4858-9671-A591ECC88C28}" dt="2020-09-29T11:49:50.229" v="10"/>
          <ac:spMkLst>
            <pc:docMk/>
            <pc:sldMk cId="430615470" sldId="273"/>
            <ac:spMk id="7" creationId="{42E763C8-0988-4571-BBDD-1064E1F5F22C}"/>
          </ac:spMkLst>
        </pc:spChg>
        <pc:spChg chg="add del mod">
          <ac:chgData name="Erika D'Avolio" userId="S::erika.d'avolio@etf.europa.eu::96b4c7a0-6de4-47e2-ae29-f76df245618f" providerId="AD" clId="Web-{3A0A325D-0B1A-4858-9671-A591ECC88C28}" dt="2020-09-29T11:50:10.515" v="15"/>
          <ac:spMkLst>
            <pc:docMk/>
            <pc:sldMk cId="430615470" sldId="273"/>
            <ac:spMk id="10" creationId="{920651F5-9D27-471F-9525-D472813D535B}"/>
          </ac:spMkLst>
        </pc:spChg>
        <pc:picChg chg="add del mod ord">
          <ac:chgData name="Erika D'Avolio" userId="S::erika.d'avolio@etf.europa.eu::96b4c7a0-6de4-47e2-ae29-f76df245618f" providerId="AD" clId="Web-{3A0A325D-0B1A-4858-9671-A591ECC88C28}" dt="2020-09-29T11:50:02.197" v="13"/>
          <ac:picMkLst>
            <pc:docMk/>
            <pc:sldMk cId="430615470" sldId="273"/>
            <ac:picMk id="2" creationId="{682E2461-C417-40B9-B5C0-B2E36C0EAEED}"/>
          </ac:picMkLst>
        </pc:picChg>
        <pc:picChg chg="add del ord">
          <ac:chgData name="Erika D'Avolio" userId="S::erika.d'avolio@etf.europa.eu::96b4c7a0-6de4-47e2-ae29-f76df245618f" providerId="AD" clId="Web-{3A0A325D-0B1A-4858-9671-A591ECC88C28}" dt="2020-09-29T11:50:05.682" v="14"/>
          <ac:picMkLst>
            <pc:docMk/>
            <pc:sldMk cId="430615470" sldId="273"/>
            <ac:picMk id="6" creationId="{BA62D9CD-1A94-4B3C-8A87-1A0EFEAB7B64}"/>
          </ac:picMkLst>
        </pc:picChg>
        <pc:picChg chg="add del mod ord modCrop">
          <ac:chgData name="Erika D'Avolio" userId="S::erika.d'avolio@etf.europa.eu::96b4c7a0-6de4-47e2-ae29-f76df245618f" providerId="AD" clId="Web-{3A0A325D-0B1A-4858-9671-A591ECC88C28}" dt="2020-09-29T11:49:11.619" v="9"/>
          <ac:picMkLst>
            <pc:docMk/>
            <pc:sldMk cId="430615470" sldId="273"/>
            <ac:picMk id="8" creationId="{09BB2447-292C-43FF-B291-B02592FA0289}"/>
          </ac:picMkLst>
        </pc:picChg>
        <pc:picChg chg="add mod ord modCrop">
          <ac:chgData name="Erika D'Avolio" userId="S::erika.d'avolio@etf.europa.eu::96b4c7a0-6de4-47e2-ae29-f76df245618f" providerId="AD" clId="Web-{3A0A325D-0B1A-4858-9671-A591ECC88C28}" dt="2020-09-29T11:51:07.666" v="18" actId="688"/>
          <ac:picMkLst>
            <pc:docMk/>
            <pc:sldMk cId="430615470" sldId="273"/>
            <ac:picMk id="11" creationId="{91247688-146F-47E7-B931-7D065F63B5BF}"/>
          </ac:picMkLst>
        </pc:picChg>
      </pc:sldChg>
    </pc:docChg>
  </pc:docChgLst>
  <pc:docChgLst>
    <pc:chgData name="Erika D'Avolio" userId="S::erika.d'avolio@etf.europa.eu::96b4c7a0-6de4-47e2-ae29-f76df245618f" providerId="AD" clId="Web-{5C04685D-8557-43E5-97B1-41E9203CE2DC}"/>
    <pc:docChg chg="delSld">
      <pc:chgData name="Erika D'Avolio" userId="S::erika.d'avolio@etf.europa.eu::96b4c7a0-6de4-47e2-ae29-f76df245618f" providerId="AD" clId="Web-{5C04685D-8557-43E5-97B1-41E9203CE2DC}" dt="2020-09-25T14:38:05.498" v="6"/>
      <pc:docMkLst>
        <pc:docMk/>
      </pc:docMkLst>
      <pc:sldChg chg="del">
        <pc:chgData name="Erika D'Avolio" userId="S::erika.d'avolio@etf.europa.eu::96b4c7a0-6de4-47e2-ae29-f76df245618f" providerId="AD" clId="Web-{5C04685D-8557-43E5-97B1-41E9203CE2DC}" dt="2020-09-25T14:38:05.498" v="6"/>
        <pc:sldMkLst>
          <pc:docMk/>
          <pc:sldMk cId="1511592909" sldId="376"/>
        </pc:sldMkLst>
      </pc:sldChg>
      <pc:sldChg chg="del">
        <pc:chgData name="Erika D'Avolio" userId="S::erika.d'avolio@etf.europa.eu::96b4c7a0-6de4-47e2-ae29-f76df245618f" providerId="AD" clId="Web-{5C04685D-8557-43E5-97B1-41E9203CE2DC}" dt="2020-09-25T14:38:05.498" v="5"/>
        <pc:sldMkLst>
          <pc:docMk/>
          <pc:sldMk cId="2401346309" sldId="380"/>
        </pc:sldMkLst>
      </pc:sldChg>
      <pc:sldChg chg="del">
        <pc:chgData name="Erika D'Avolio" userId="S::erika.d'avolio@etf.europa.eu::96b4c7a0-6de4-47e2-ae29-f76df245618f" providerId="AD" clId="Web-{5C04685D-8557-43E5-97B1-41E9203CE2DC}" dt="2020-09-25T14:38:05.498" v="4"/>
        <pc:sldMkLst>
          <pc:docMk/>
          <pc:sldMk cId="3370960348" sldId="381"/>
        </pc:sldMkLst>
      </pc:sldChg>
      <pc:sldChg chg="del">
        <pc:chgData name="Erika D'Avolio" userId="S::erika.d'avolio@etf.europa.eu::96b4c7a0-6de4-47e2-ae29-f76df245618f" providerId="AD" clId="Web-{5C04685D-8557-43E5-97B1-41E9203CE2DC}" dt="2020-09-25T14:38:05.498" v="3"/>
        <pc:sldMkLst>
          <pc:docMk/>
          <pc:sldMk cId="1298938300" sldId="383"/>
        </pc:sldMkLst>
      </pc:sldChg>
      <pc:sldChg chg="del">
        <pc:chgData name="Erika D'Avolio" userId="S::erika.d'avolio@etf.europa.eu::96b4c7a0-6de4-47e2-ae29-f76df245618f" providerId="AD" clId="Web-{5C04685D-8557-43E5-97B1-41E9203CE2DC}" dt="2020-09-25T14:38:05.498" v="1"/>
        <pc:sldMkLst>
          <pc:docMk/>
          <pc:sldMk cId="1595328112" sldId="384"/>
        </pc:sldMkLst>
      </pc:sldChg>
      <pc:sldChg chg="del">
        <pc:chgData name="Erika D'Avolio" userId="S::erika.d'avolio@etf.europa.eu::96b4c7a0-6de4-47e2-ae29-f76df245618f" providerId="AD" clId="Web-{5C04685D-8557-43E5-97B1-41E9203CE2DC}" dt="2020-09-25T14:38:05.498" v="0"/>
        <pc:sldMkLst>
          <pc:docMk/>
          <pc:sldMk cId="1840880083" sldId="385"/>
        </pc:sldMkLst>
      </pc:sldChg>
      <pc:sldChg chg="del">
        <pc:chgData name="Erika D'Avolio" userId="S::erika.d'avolio@etf.europa.eu::96b4c7a0-6de4-47e2-ae29-f76df245618f" providerId="AD" clId="Web-{5C04685D-8557-43E5-97B1-41E9203CE2DC}" dt="2020-09-25T14:38:05.498" v="2"/>
        <pc:sldMkLst>
          <pc:docMk/>
          <pc:sldMk cId="3401164493" sldId="386"/>
        </pc:sldMkLst>
      </pc:sldChg>
    </pc:docChg>
  </pc:docChgLst>
  <pc:docChgLst>
    <pc:chgData name="Alessandro Brolpito" userId="S::alessandro.brolpito@etf.europa.eu::36adc3a1-6387-496c-a140-4ff8869fce57" providerId="AD" clId="Web-{D563D545-D039-48C6-A4CC-53B054AF7CB0}"/>
    <pc:docChg chg="addSld modSld">
      <pc:chgData name="Alessandro Brolpito" userId="S::alessandro.brolpito@etf.europa.eu::36adc3a1-6387-496c-a140-4ff8869fce57" providerId="AD" clId="Web-{D563D545-D039-48C6-A4CC-53B054AF7CB0}" dt="2020-09-25T14:36:47.721" v="3"/>
      <pc:docMkLst>
        <pc:docMk/>
      </pc:docMkLst>
      <pc:sldChg chg="addSp delSp modSp new mod modClrScheme chgLayout">
        <pc:chgData name="Alessandro Brolpito" userId="S::alessandro.brolpito@etf.europa.eu::36adc3a1-6387-496c-a140-4ff8869fce57" providerId="AD" clId="Web-{D563D545-D039-48C6-A4CC-53B054AF7CB0}" dt="2020-09-25T14:36:47.721" v="3"/>
        <pc:sldMkLst>
          <pc:docMk/>
          <pc:sldMk cId="3489265059" sldId="388"/>
        </pc:sldMkLst>
        <pc:spChg chg="del">
          <ac:chgData name="Alessandro Brolpito" userId="S::alessandro.brolpito@etf.europa.eu::36adc3a1-6387-496c-a140-4ff8869fce57" providerId="AD" clId="Web-{D563D545-D039-48C6-A4CC-53B054AF7CB0}" dt="2020-09-25T14:36:33.080" v="1"/>
          <ac:spMkLst>
            <pc:docMk/>
            <pc:sldMk cId="3489265059" sldId="388"/>
            <ac:spMk id="2" creationId="{82821B9D-D7E1-44FB-9110-4425A44984C7}"/>
          </ac:spMkLst>
        </pc:spChg>
        <pc:spChg chg="add del mod">
          <ac:chgData name="Alessandro Brolpito" userId="S::alessandro.brolpito@etf.europa.eu::36adc3a1-6387-496c-a140-4ff8869fce57" providerId="AD" clId="Web-{D563D545-D039-48C6-A4CC-53B054AF7CB0}" dt="2020-09-25T14:36:38.439" v="2"/>
          <ac:spMkLst>
            <pc:docMk/>
            <pc:sldMk cId="3489265059" sldId="388"/>
            <ac:spMk id="3" creationId="{D4C3F64E-E19D-49F9-BE89-ECAEB8D4D633}"/>
          </ac:spMkLst>
        </pc:spChg>
        <pc:picChg chg="add mod">
          <ac:chgData name="Alessandro Brolpito" userId="S::alessandro.brolpito@etf.europa.eu::36adc3a1-6387-496c-a140-4ff8869fce57" providerId="AD" clId="Web-{D563D545-D039-48C6-A4CC-53B054AF7CB0}" dt="2020-09-25T14:36:47.721" v="3"/>
          <ac:picMkLst>
            <pc:docMk/>
            <pc:sldMk cId="3489265059" sldId="388"/>
            <ac:picMk id="4" creationId="{0D48905E-D2B4-49CA-8D11-3F9DC07605BE}"/>
          </ac:picMkLst>
        </pc:picChg>
      </pc:sldChg>
    </pc:docChg>
  </pc:docChgLst>
  <pc:docChgLst>
    <pc:chgData name="Erika D'Avolio" userId="96b4c7a0-6de4-47e2-ae29-f76df245618f" providerId="ADAL" clId="{9BBA26E4-778B-4E81-974E-5F3051448EE2}"/>
    <pc:docChg chg="undo custSel addSld delSld modSld">
      <pc:chgData name="Erika D'Avolio" userId="96b4c7a0-6de4-47e2-ae29-f76df245618f" providerId="ADAL" clId="{9BBA26E4-778B-4E81-974E-5F3051448EE2}" dt="2020-10-05T08:53:39.272" v="80" actId="20577"/>
      <pc:docMkLst>
        <pc:docMk/>
      </pc:docMkLst>
      <pc:sldChg chg="modSp">
        <pc:chgData name="Erika D'Avolio" userId="96b4c7a0-6de4-47e2-ae29-f76df245618f" providerId="ADAL" clId="{9BBA26E4-778B-4E81-974E-5F3051448EE2}" dt="2020-09-29T12:31:04.541" v="71" actId="29295"/>
        <pc:sldMkLst>
          <pc:docMk/>
          <pc:sldMk cId="430615470" sldId="273"/>
        </pc:sldMkLst>
        <pc:picChg chg="mod">
          <ac:chgData name="Erika D'Avolio" userId="96b4c7a0-6de4-47e2-ae29-f76df245618f" providerId="ADAL" clId="{9BBA26E4-778B-4E81-974E-5F3051448EE2}" dt="2020-09-29T12:31:04.541" v="71" actId="29295"/>
          <ac:picMkLst>
            <pc:docMk/>
            <pc:sldMk cId="430615470" sldId="273"/>
            <ac:picMk id="11" creationId="{91247688-146F-47E7-B931-7D065F63B5BF}"/>
          </ac:picMkLst>
        </pc:picChg>
      </pc:sldChg>
      <pc:sldChg chg="modSp add del">
        <pc:chgData name="Erika D'Avolio" userId="96b4c7a0-6de4-47e2-ae29-f76df245618f" providerId="ADAL" clId="{9BBA26E4-778B-4E81-974E-5F3051448EE2}" dt="2020-09-29T16:03:26.191" v="74"/>
        <pc:sldMkLst>
          <pc:docMk/>
          <pc:sldMk cId="3631643332" sldId="278"/>
        </pc:sldMkLst>
        <pc:spChg chg="mod">
          <ac:chgData name="Erika D'Avolio" userId="96b4c7a0-6de4-47e2-ae29-f76df245618f" providerId="ADAL" clId="{9BBA26E4-778B-4E81-974E-5F3051448EE2}" dt="2020-09-29T12:20:03.136" v="9"/>
          <ac:spMkLst>
            <pc:docMk/>
            <pc:sldMk cId="3631643332" sldId="278"/>
            <ac:spMk id="10" creationId="{DD46EA23-B153-4ACB-813A-B051B295EF7D}"/>
          </ac:spMkLst>
        </pc:spChg>
      </pc:sldChg>
      <pc:sldChg chg="add del setBg">
        <pc:chgData name="Erika D'Avolio" userId="96b4c7a0-6de4-47e2-ae29-f76df245618f" providerId="ADAL" clId="{9BBA26E4-778B-4E81-974E-5F3051448EE2}" dt="2020-09-29T16:03:26.191" v="74"/>
        <pc:sldMkLst>
          <pc:docMk/>
          <pc:sldMk cId="1111273539" sldId="283"/>
        </pc:sldMkLst>
      </pc:sldChg>
      <pc:sldChg chg="add del">
        <pc:chgData name="Erika D'Avolio" userId="96b4c7a0-6de4-47e2-ae29-f76df245618f" providerId="ADAL" clId="{9BBA26E4-778B-4E81-974E-5F3051448EE2}" dt="2020-09-29T16:03:26.191" v="74"/>
        <pc:sldMkLst>
          <pc:docMk/>
          <pc:sldMk cId="1857126171" sldId="300"/>
        </pc:sldMkLst>
      </pc:sldChg>
      <pc:sldChg chg="add del">
        <pc:chgData name="Erika D'Avolio" userId="96b4c7a0-6de4-47e2-ae29-f76df245618f" providerId="ADAL" clId="{9BBA26E4-778B-4E81-974E-5F3051448EE2}" dt="2020-09-29T16:03:26.191" v="74"/>
        <pc:sldMkLst>
          <pc:docMk/>
          <pc:sldMk cId="2070424438" sldId="315"/>
        </pc:sldMkLst>
      </pc:sldChg>
      <pc:sldChg chg="modSp add del">
        <pc:chgData name="Erika D'Avolio" userId="96b4c7a0-6de4-47e2-ae29-f76df245618f" providerId="ADAL" clId="{9BBA26E4-778B-4E81-974E-5F3051448EE2}" dt="2020-09-29T16:03:26.191" v="74"/>
        <pc:sldMkLst>
          <pc:docMk/>
          <pc:sldMk cId="3758601973" sldId="321"/>
        </pc:sldMkLst>
        <pc:spChg chg="mod">
          <ac:chgData name="Erika D'Avolio" userId="96b4c7a0-6de4-47e2-ae29-f76df245618f" providerId="ADAL" clId="{9BBA26E4-778B-4E81-974E-5F3051448EE2}" dt="2020-09-29T12:20:03.136" v="9"/>
          <ac:spMkLst>
            <pc:docMk/>
            <pc:sldMk cId="3758601973" sldId="321"/>
            <ac:spMk id="2" creationId="{4537F8E6-0492-4457-864B-BBE9B8B211F0}"/>
          </ac:spMkLst>
        </pc:spChg>
      </pc:sldChg>
      <pc:sldChg chg="add del">
        <pc:chgData name="Erika D'Avolio" userId="96b4c7a0-6de4-47e2-ae29-f76df245618f" providerId="ADAL" clId="{9BBA26E4-778B-4E81-974E-5F3051448EE2}" dt="2020-09-29T16:03:26.191" v="74"/>
        <pc:sldMkLst>
          <pc:docMk/>
          <pc:sldMk cId="387113375" sldId="325"/>
        </pc:sldMkLst>
      </pc:sldChg>
      <pc:sldChg chg="modSp add del">
        <pc:chgData name="Erika D'Avolio" userId="96b4c7a0-6de4-47e2-ae29-f76df245618f" providerId="ADAL" clId="{9BBA26E4-778B-4E81-974E-5F3051448EE2}" dt="2020-09-29T16:03:26.191" v="74"/>
        <pc:sldMkLst>
          <pc:docMk/>
          <pc:sldMk cId="341728400" sldId="326"/>
        </pc:sldMkLst>
        <pc:spChg chg="mod">
          <ac:chgData name="Erika D'Avolio" userId="96b4c7a0-6de4-47e2-ae29-f76df245618f" providerId="ADAL" clId="{9BBA26E4-778B-4E81-974E-5F3051448EE2}" dt="2020-09-29T12:20:03.136" v="9"/>
          <ac:spMkLst>
            <pc:docMk/>
            <pc:sldMk cId="341728400" sldId="326"/>
            <ac:spMk id="4" creationId="{00000000-0000-0000-0000-000000000000}"/>
          </ac:spMkLst>
        </pc:spChg>
      </pc:sldChg>
      <pc:sldChg chg="modSp add del">
        <pc:chgData name="Erika D'Avolio" userId="96b4c7a0-6de4-47e2-ae29-f76df245618f" providerId="ADAL" clId="{9BBA26E4-778B-4E81-974E-5F3051448EE2}" dt="2020-09-29T16:03:26.191" v="74"/>
        <pc:sldMkLst>
          <pc:docMk/>
          <pc:sldMk cId="3198289662" sldId="327"/>
        </pc:sldMkLst>
        <pc:spChg chg="mod">
          <ac:chgData name="Erika D'Avolio" userId="96b4c7a0-6de4-47e2-ae29-f76df245618f" providerId="ADAL" clId="{9BBA26E4-778B-4E81-974E-5F3051448EE2}" dt="2020-09-29T12:20:03.136" v="9"/>
          <ac:spMkLst>
            <pc:docMk/>
            <pc:sldMk cId="3198289662" sldId="327"/>
            <ac:spMk id="4" creationId="{00000000-0000-0000-0000-000000000000}"/>
          </ac:spMkLst>
        </pc:spChg>
      </pc:sldChg>
      <pc:sldChg chg="add del">
        <pc:chgData name="Erika D'Avolio" userId="96b4c7a0-6de4-47e2-ae29-f76df245618f" providerId="ADAL" clId="{9BBA26E4-778B-4E81-974E-5F3051448EE2}" dt="2020-09-29T16:03:26.191" v="74"/>
        <pc:sldMkLst>
          <pc:docMk/>
          <pc:sldMk cId="4277509357" sldId="330"/>
        </pc:sldMkLst>
      </pc:sldChg>
      <pc:sldChg chg="add del">
        <pc:chgData name="Erika D'Avolio" userId="96b4c7a0-6de4-47e2-ae29-f76df245618f" providerId="ADAL" clId="{9BBA26E4-778B-4E81-974E-5F3051448EE2}" dt="2020-09-29T16:03:26.191" v="74"/>
        <pc:sldMkLst>
          <pc:docMk/>
          <pc:sldMk cId="3826503402" sldId="331"/>
        </pc:sldMkLst>
      </pc:sldChg>
      <pc:sldChg chg="modSp add del">
        <pc:chgData name="Erika D'Avolio" userId="96b4c7a0-6de4-47e2-ae29-f76df245618f" providerId="ADAL" clId="{9BBA26E4-778B-4E81-974E-5F3051448EE2}" dt="2020-09-29T16:04:46.121" v="78" actId="255"/>
        <pc:sldMkLst>
          <pc:docMk/>
          <pc:sldMk cId="2876431595" sldId="332"/>
        </pc:sldMkLst>
        <pc:spChg chg="mod">
          <ac:chgData name="Erika D'Avolio" userId="96b4c7a0-6de4-47e2-ae29-f76df245618f" providerId="ADAL" clId="{9BBA26E4-778B-4E81-974E-5F3051448EE2}" dt="2020-09-29T16:04:46.121" v="78" actId="255"/>
          <ac:spMkLst>
            <pc:docMk/>
            <pc:sldMk cId="2876431595" sldId="332"/>
            <ac:spMk id="18" creationId="{E69EAE14-FC97-40CE-B351-CCDD9F862182}"/>
          </ac:spMkLst>
        </pc:spChg>
      </pc:sldChg>
      <pc:sldChg chg="add del">
        <pc:chgData name="Erika D'Avolio" userId="96b4c7a0-6de4-47e2-ae29-f76df245618f" providerId="ADAL" clId="{9BBA26E4-778B-4E81-974E-5F3051448EE2}" dt="2020-09-29T16:03:26.191" v="74"/>
        <pc:sldMkLst>
          <pc:docMk/>
          <pc:sldMk cId="855903399" sldId="333"/>
        </pc:sldMkLst>
      </pc:sldChg>
      <pc:sldChg chg="add del setBg">
        <pc:chgData name="Erika D'Avolio" userId="96b4c7a0-6de4-47e2-ae29-f76df245618f" providerId="ADAL" clId="{9BBA26E4-778B-4E81-974E-5F3051448EE2}" dt="2020-09-29T16:03:26.191" v="74"/>
        <pc:sldMkLst>
          <pc:docMk/>
          <pc:sldMk cId="2363796012" sldId="336"/>
        </pc:sldMkLst>
      </pc:sldChg>
      <pc:sldChg chg="add del">
        <pc:chgData name="Erika D'Avolio" userId="96b4c7a0-6de4-47e2-ae29-f76df245618f" providerId="ADAL" clId="{9BBA26E4-778B-4E81-974E-5F3051448EE2}" dt="2020-09-29T16:03:26.191" v="74"/>
        <pc:sldMkLst>
          <pc:docMk/>
          <pc:sldMk cId="4288774603" sldId="337"/>
        </pc:sldMkLst>
      </pc:sldChg>
      <pc:sldChg chg="add del">
        <pc:chgData name="Erika D'Avolio" userId="96b4c7a0-6de4-47e2-ae29-f76df245618f" providerId="ADAL" clId="{9BBA26E4-778B-4E81-974E-5F3051448EE2}" dt="2020-09-29T16:03:26.191" v="74"/>
        <pc:sldMkLst>
          <pc:docMk/>
          <pc:sldMk cId="2513624669" sldId="338"/>
        </pc:sldMkLst>
      </pc:sldChg>
      <pc:sldChg chg="add del">
        <pc:chgData name="Erika D'Avolio" userId="96b4c7a0-6de4-47e2-ae29-f76df245618f" providerId="ADAL" clId="{9BBA26E4-778B-4E81-974E-5F3051448EE2}" dt="2020-09-29T16:03:26.191" v="74"/>
        <pc:sldMkLst>
          <pc:docMk/>
          <pc:sldMk cId="2601185933" sldId="339"/>
        </pc:sldMkLst>
      </pc:sldChg>
      <pc:sldChg chg="add del">
        <pc:chgData name="Erika D'Avolio" userId="96b4c7a0-6de4-47e2-ae29-f76df245618f" providerId="ADAL" clId="{9BBA26E4-778B-4E81-974E-5F3051448EE2}" dt="2020-09-29T16:03:26.191" v="74"/>
        <pc:sldMkLst>
          <pc:docMk/>
          <pc:sldMk cId="3440829768" sldId="340"/>
        </pc:sldMkLst>
      </pc:sldChg>
      <pc:sldChg chg="add del">
        <pc:chgData name="Erika D'Avolio" userId="96b4c7a0-6de4-47e2-ae29-f76df245618f" providerId="ADAL" clId="{9BBA26E4-778B-4E81-974E-5F3051448EE2}" dt="2020-09-29T16:03:26.191" v="74"/>
        <pc:sldMkLst>
          <pc:docMk/>
          <pc:sldMk cId="1450023529" sldId="341"/>
        </pc:sldMkLst>
      </pc:sldChg>
      <pc:sldChg chg="add del">
        <pc:chgData name="Erika D'Avolio" userId="96b4c7a0-6de4-47e2-ae29-f76df245618f" providerId="ADAL" clId="{9BBA26E4-778B-4E81-974E-5F3051448EE2}" dt="2020-09-29T16:03:26.191" v="74"/>
        <pc:sldMkLst>
          <pc:docMk/>
          <pc:sldMk cId="1501262552" sldId="342"/>
        </pc:sldMkLst>
      </pc:sldChg>
      <pc:sldChg chg="add del">
        <pc:chgData name="Erika D'Avolio" userId="96b4c7a0-6de4-47e2-ae29-f76df245618f" providerId="ADAL" clId="{9BBA26E4-778B-4E81-974E-5F3051448EE2}" dt="2020-09-29T16:03:26.191" v="74"/>
        <pc:sldMkLst>
          <pc:docMk/>
          <pc:sldMk cId="4183806847" sldId="344"/>
        </pc:sldMkLst>
      </pc:sldChg>
      <pc:sldChg chg="modSp add del">
        <pc:chgData name="Erika D'Avolio" userId="96b4c7a0-6de4-47e2-ae29-f76df245618f" providerId="ADAL" clId="{9BBA26E4-778B-4E81-974E-5F3051448EE2}" dt="2020-09-29T16:03:26.191" v="74"/>
        <pc:sldMkLst>
          <pc:docMk/>
          <pc:sldMk cId="3824820111" sldId="345"/>
        </pc:sldMkLst>
        <pc:spChg chg="mod">
          <ac:chgData name="Erika D'Avolio" userId="96b4c7a0-6de4-47e2-ae29-f76df245618f" providerId="ADAL" clId="{9BBA26E4-778B-4E81-974E-5F3051448EE2}" dt="2020-09-29T12:20:03.136" v="9"/>
          <ac:spMkLst>
            <pc:docMk/>
            <pc:sldMk cId="3824820111" sldId="345"/>
            <ac:spMk id="4" creationId="{6F492D21-CCAE-4201-85CC-E9E701743978}"/>
          </ac:spMkLst>
        </pc:spChg>
      </pc:sldChg>
      <pc:sldChg chg="add del">
        <pc:chgData name="Erika D'Avolio" userId="96b4c7a0-6de4-47e2-ae29-f76df245618f" providerId="ADAL" clId="{9BBA26E4-778B-4E81-974E-5F3051448EE2}" dt="2020-09-29T16:03:26.191" v="74"/>
        <pc:sldMkLst>
          <pc:docMk/>
          <pc:sldMk cId="498258806" sldId="347"/>
        </pc:sldMkLst>
      </pc:sldChg>
      <pc:sldChg chg="add del">
        <pc:chgData name="Erika D'Avolio" userId="96b4c7a0-6de4-47e2-ae29-f76df245618f" providerId="ADAL" clId="{9BBA26E4-778B-4E81-974E-5F3051448EE2}" dt="2020-09-29T16:03:26.191" v="74"/>
        <pc:sldMkLst>
          <pc:docMk/>
          <pc:sldMk cId="1677922915" sldId="348"/>
        </pc:sldMkLst>
      </pc:sldChg>
      <pc:sldChg chg="add del">
        <pc:chgData name="Erika D'Avolio" userId="96b4c7a0-6de4-47e2-ae29-f76df245618f" providerId="ADAL" clId="{9BBA26E4-778B-4E81-974E-5F3051448EE2}" dt="2020-09-29T16:03:26.191" v="74"/>
        <pc:sldMkLst>
          <pc:docMk/>
          <pc:sldMk cId="1092720685" sldId="349"/>
        </pc:sldMkLst>
      </pc:sldChg>
      <pc:sldChg chg="modSp">
        <pc:chgData name="Erika D'Avolio" userId="96b4c7a0-6de4-47e2-ae29-f76df245618f" providerId="ADAL" clId="{9BBA26E4-778B-4E81-974E-5F3051448EE2}" dt="2020-10-05T08:53:39.272" v="80" actId="20577"/>
        <pc:sldMkLst>
          <pc:docMk/>
          <pc:sldMk cId="1448349822" sldId="505"/>
        </pc:sldMkLst>
        <pc:graphicFrameChg chg="modGraphic">
          <ac:chgData name="Erika D'Avolio" userId="96b4c7a0-6de4-47e2-ae29-f76df245618f" providerId="ADAL" clId="{9BBA26E4-778B-4E81-974E-5F3051448EE2}" dt="2020-10-05T08:53:39.272" v="80" actId="20577"/>
          <ac:graphicFrameMkLst>
            <pc:docMk/>
            <pc:sldMk cId="1448349822" sldId="505"/>
            <ac:graphicFrameMk id="6" creationId="{00000000-0000-0000-0000-000000000000}"/>
          </ac:graphicFrameMkLst>
        </pc:graphicFrameChg>
      </pc:sldChg>
      <pc:sldChg chg="modSp add del">
        <pc:chgData name="Erika D'Avolio" userId="96b4c7a0-6de4-47e2-ae29-f76df245618f" providerId="ADAL" clId="{9BBA26E4-778B-4E81-974E-5F3051448EE2}" dt="2020-09-29T12:21:19.456" v="13" actId="2696"/>
        <pc:sldMkLst>
          <pc:docMk/>
          <pc:sldMk cId="65304485" sldId="518"/>
        </pc:sldMkLst>
        <pc:spChg chg="mod">
          <ac:chgData name="Erika D'Avolio" userId="96b4c7a0-6de4-47e2-ae29-f76df245618f" providerId="ADAL" clId="{9BBA26E4-778B-4E81-974E-5F3051448EE2}" dt="2020-09-29T12:19:38.722" v="1" actId="27636"/>
          <ac:spMkLst>
            <pc:docMk/>
            <pc:sldMk cId="65304485" sldId="518"/>
            <ac:spMk id="5" creationId="{DE7C3F96-C4ED-40E6-9015-069F29CEC805}"/>
          </ac:spMkLst>
        </pc:spChg>
      </pc:sldChg>
      <pc:sldChg chg="modSp add del">
        <pc:chgData name="Erika D'Avolio" userId="96b4c7a0-6de4-47e2-ae29-f76df245618f" providerId="ADAL" clId="{9BBA26E4-778B-4E81-974E-5F3051448EE2}" dt="2020-09-29T12:21:51.505" v="14" actId="255"/>
        <pc:sldMkLst>
          <pc:docMk/>
          <pc:sldMk cId="3310980615" sldId="519"/>
        </pc:sldMkLst>
        <pc:spChg chg="mod">
          <ac:chgData name="Erika D'Avolio" userId="96b4c7a0-6de4-47e2-ae29-f76df245618f" providerId="ADAL" clId="{9BBA26E4-778B-4E81-974E-5F3051448EE2}" dt="2020-09-29T12:21:13.951" v="12" actId="20577"/>
          <ac:spMkLst>
            <pc:docMk/>
            <pc:sldMk cId="3310980615" sldId="519"/>
            <ac:spMk id="4" creationId="{00000000-0000-0000-0000-000000000000}"/>
          </ac:spMkLst>
        </pc:spChg>
        <pc:graphicFrameChg chg="modGraphic">
          <ac:chgData name="Erika D'Avolio" userId="96b4c7a0-6de4-47e2-ae29-f76df245618f" providerId="ADAL" clId="{9BBA26E4-778B-4E81-974E-5F3051448EE2}" dt="2020-09-29T12:21:51.505" v="14" actId="255"/>
          <ac:graphicFrameMkLst>
            <pc:docMk/>
            <pc:sldMk cId="3310980615" sldId="519"/>
            <ac:graphicFrameMk id="2" creationId="{D5A187AF-112E-418D-BC70-8FCE420C6771}"/>
          </ac:graphicFrameMkLst>
        </pc:graphicFrameChg>
      </pc:sldChg>
      <pc:sldChg chg="add del setBg">
        <pc:chgData name="Erika D'Avolio" userId="96b4c7a0-6de4-47e2-ae29-f76df245618f" providerId="ADAL" clId="{9BBA26E4-778B-4E81-974E-5F3051448EE2}" dt="2020-09-29T12:20:08.648" v="10"/>
        <pc:sldMkLst>
          <pc:docMk/>
          <pc:sldMk cId="3197881035" sldId="520"/>
        </pc:sldMkLst>
      </pc:sldChg>
      <pc:sldChg chg="modSp add del">
        <pc:chgData name="Erika D'Avolio" userId="96b4c7a0-6de4-47e2-ae29-f76df245618f" providerId="ADAL" clId="{9BBA26E4-778B-4E81-974E-5F3051448EE2}" dt="2020-09-29T16:03:32.374" v="75" actId="2696"/>
        <pc:sldMkLst>
          <pc:docMk/>
          <pc:sldMk cId="329468201" sldId="525"/>
        </pc:sldMkLst>
        <pc:spChg chg="mod">
          <ac:chgData name="Erika D'Avolio" userId="96b4c7a0-6de4-47e2-ae29-f76df245618f" providerId="ADAL" clId="{9BBA26E4-778B-4E81-974E-5F3051448EE2}" dt="2020-09-29T16:02:30.002" v="73" actId="27636"/>
          <ac:spMkLst>
            <pc:docMk/>
            <pc:sldMk cId="329468201" sldId="525"/>
            <ac:spMk id="5" creationId="{F75CA584-3D2C-4194-9D89-AEC8DC507023}"/>
          </ac:spMkLst>
        </pc:spChg>
      </pc:sldChg>
      <pc:sldChg chg="modSp add">
        <pc:chgData name="Erika D'Avolio" userId="96b4c7a0-6de4-47e2-ae29-f76df245618f" providerId="ADAL" clId="{9BBA26E4-778B-4E81-974E-5F3051448EE2}" dt="2020-09-29T16:04:31.617" v="76" actId="255"/>
        <pc:sldMkLst>
          <pc:docMk/>
          <pc:sldMk cId="3310980615" sldId="526"/>
        </pc:sldMkLst>
        <pc:graphicFrameChg chg="modGraphic">
          <ac:chgData name="Erika D'Avolio" userId="96b4c7a0-6de4-47e2-ae29-f76df245618f" providerId="ADAL" clId="{9BBA26E4-778B-4E81-974E-5F3051448EE2}" dt="2020-09-29T16:04:31.617" v="76" actId="255"/>
          <ac:graphicFrameMkLst>
            <pc:docMk/>
            <pc:sldMk cId="3310980615" sldId="526"/>
            <ac:graphicFrameMk id="2" creationId="{D5A187AF-112E-418D-BC70-8FCE420C6771}"/>
          </ac:graphicFrameMkLst>
        </pc:graphicFrameChg>
      </pc:sldChg>
      <pc:sldChg chg="add">
        <pc:chgData name="Erika D'Avolio" userId="96b4c7a0-6de4-47e2-ae29-f76df245618f" providerId="ADAL" clId="{9BBA26E4-778B-4E81-974E-5F3051448EE2}" dt="2020-09-29T16:03:26.191" v="74"/>
        <pc:sldMkLst>
          <pc:docMk/>
          <pc:sldMk cId="3197881035" sldId="527"/>
        </pc:sldMkLst>
      </pc:sldChg>
    </pc:docChg>
  </pc:docChgLst>
  <pc:docChgLst>
    <pc:chgData name="Erika D'Avolio" userId="S::erika.d'avolio@etf.europa.eu::96b4c7a0-6de4-47e2-ae29-f76df245618f" providerId="AD" clId="Web-{2B61C9ED-4F64-4F70-8BC5-0BD7E52F34DB}"/>
    <pc:docChg chg="delSld">
      <pc:chgData name="Erika D'Avolio" userId="S::erika.d'avolio@etf.europa.eu::96b4c7a0-6de4-47e2-ae29-f76df245618f" providerId="AD" clId="Web-{2B61C9ED-4F64-4F70-8BC5-0BD7E52F34DB}" dt="2020-09-29T14:00:09.229" v="25"/>
      <pc:docMkLst>
        <pc:docMk/>
      </pc:docMkLst>
      <pc:sldChg chg="del">
        <pc:chgData name="Erika D'Avolio" userId="S::erika.d'avolio@etf.europa.eu::96b4c7a0-6de4-47e2-ae29-f76df245618f" providerId="AD" clId="Web-{2B61C9ED-4F64-4F70-8BC5-0BD7E52F34DB}" dt="2020-09-29T14:00:09.198" v="4"/>
        <pc:sldMkLst>
          <pc:docMk/>
          <pc:sldMk cId="3631643332" sldId="278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198" v="6"/>
        <pc:sldMkLst>
          <pc:docMk/>
          <pc:sldMk cId="1111273539" sldId="283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182" v="0"/>
        <pc:sldMkLst>
          <pc:docMk/>
          <pc:sldMk cId="1857126171" sldId="300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214" v="17"/>
        <pc:sldMkLst>
          <pc:docMk/>
          <pc:sldMk cId="2070424438" sldId="315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214" v="13"/>
        <pc:sldMkLst>
          <pc:docMk/>
          <pc:sldMk cId="3758601973" sldId="321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229" v="20"/>
        <pc:sldMkLst>
          <pc:docMk/>
          <pc:sldMk cId="387113375" sldId="325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229" v="19"/>
        <pc:sldMkLst>
          <pc:docMk/>
          <pc:sldMk cId="341728400" sldId="326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229" v="22"/>
        <pc:sldMkLst>
          <pc:docMk/>
          <pc:sldMk cId="3198289662" sldId="327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214" v="16"/>
        <pc:sldMkLst>
          <pc:docMk/>
          <pc:sldMk cId="4277509357" sldId="330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214" v="15"/>
        <pc:sldMkLst>
          <pc:docMk/>
          <pc:sldMk cId="3826503402" sldId="331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229" v="24"/>
        <pc:sldMkLst>
          <pc:docMk/>
          <pc:sldMk cId="2876431595" sldId="332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229" v="23"/>
        <pc:sldMkLst>
          <pc:docMk/>
          <pc:sldMk cId="855903399" sldId="333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214" v="14"/>
        <pc:sldMkLst>
          <pc:docMk/>
          <pc:sldMk cId="2363796012" sldId="336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214" v="12"/>
        <pc:sldMkLst>
          <pc:docMk/>
          <pc:sldMk cId="4288774603" sldId="337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198" v="10"/>
        <pc:sldMkLst>
          <pc:docMk/>
          <pc:sldMk cId="2513624669" sldId="338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198" v="8"/>
        <pc:sldMkLst>
          <pc:docMk/>
          <pc:sldMk cId="2601185933" sldId="339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198" v="9"/>
        <pc:sldMkLst>
          <pc:docMk/>
          <pc:sldMk cId="3440829768" sldId="340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198" v="7"/>
        <pc:sldMkLst>
          <pc:docMk/>
          <pc:sldMk cId="1450023529" sldId="341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198" v="5"/>
        <pc:sldMkLst>
          <pc:docMk/>
          <pc:sldMk cId="1501262552" sldId="342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214" v="11"/>
        <pc:sldMkLst>
          <pc:docMk/>
          <pc:sldMk cId="4183806847" sldId="344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198" v="3"/>
        <pc:sldMkLst>
          <pc:docMk/>
          <pc:sldMk cId="3824820111" sldId="345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198" v="2"/>
        <pc:sldMkLst>
          <pc:docMk/>
          <pc:sldMk cId="498258806" sldId="347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229" v="21"/>
        <pc:sldMkLst>
          <pc:docMk/>
          <pc:sldMk cId="1677922915" sldId="348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182" v="1"/>
        <pc:sldMkLst>
          <pc:docMk/>
          <pc:sldMk cId="1092720685" sldId="349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229" v="25"/>
        <pc:sldMkLst>
          <pc:docMk/>
          <pc:sldMk cId="3310980615" sldId="519"/>
        </pc:sldMkLst>
      </pc:sldChg>
      <pc:sldChg chg="del">
        <pc:chgData name="Erika D'Avolio" userId="S::erika.d'avolio@etf.europa.eu::96b4c7a0-6de4-47e2-ae29-f76df245618f" providerId="AD" clId="Web-{2B61C9ED-4F64-4F70-8BC5-0BD7E52F34DB}" dt="2020-09-29T14:00:09.229" v="18"/>
        <pc:sldMkLst>
          <pc:docMk/>
          <pc:sldMk cId="3197881035" sldId="520"/>
        </pc:sldMkLst>
      </pc:sldChg>
    </pc:docChg>
  </pc:docChgLst>
  <pc:docChgLst>
    <pc:chgData name="Erika D'Avolio" userId="S::erika.d'avolio@etf.europa.eu::96b4c7a0-6de4-47e2-ae29-f76df245618f" providerId="AD" clId="Web-{4B782C91-EB2C-43DE-BB82-D51C3655F813}"/>
    <pc:docChg chg="addSld delSld modSld sldOrd">
      <pc:chgData name="Erika D'Avolio" userId="S::erika.d'avolio@etf.europa.eu::96b4c7a0-6de4-47e2-ae29-f76df245618f" providerId="AD" clId="Web-{4B782C91-EB2C-43DE-BB82-D51C3655F813}" dt="2020-09-29T12:18:52.157" v="462"/>
      <pc:docMkLst>
        <pc:docMk/>
      </pc:docMkLst>
      <pc:sldChg chg="modSp">
        <pc:chgData name="Erika D'Avolio" userId="S::erika.d'avolio@etf.europa.eu::96b4c7a0-6de4-47e2-ae29-f76df245618f" providerId="AD" clId="Web-{4B782C91-EB2C-43DE-BB82-D51C3655F813}" dt="2020-09-29T11:56:32.451" v="43" actId="20577"/>
        <pc:sldMkLst>
          <pc:docMk/>
          <pc:sldMk cId="1767727863" sldId="279"/>
        </pc:sldMkLst>
        <pc:spChg chg="mod">
          <ac:chgData name="Erika D'Avolio" userId="S::erika.d'avolio@etf.europa.eu::96b4c7a0-6de4-47e2-ae29-f76df245618f" providerId="AD" clId="Web-{4B782C91-EB2C-43DE-BB82-D51C3655F813}" dt="2020-09-29T11:56:32.451" v="43" actId="20577"/>
          <ac:spMkLst>
            <pc:docMk/>
            <pc:sldMk cId="1767727863" sldId="279"/>
            <ac:spMk id="4" creationId="{00000000-0000-0000-0000-000000000000}"/>
          </ac:spMkLst>
        </pc:spChg>
      </pc:sldChg>
      <pc:sldChg chg="modSp">
        <pc:chgData name="Erika D'Avolio" userId="S::erika.d'avolio@etf.europa.eu::96b4c7a0-6de4-47e2-ae29-f76df245618f" providerId="AD" clId="Web-{4B782C91-EB2C-43DE-BB82-D51C3655F813}" dt="2020-09-29T12:02:36.429" v="258" actId="1076"/>
        <pc:sldMkLst>
          <pc:docMk/>
          <pc:sldMk cId="1875815899" sldId="293"/>
        </pc:sldMkLst>
        <pc:spChg chg="mod">
          <ac:chgData name="Erika D'Avolio" userId="S::erika.d'avolio@etf.europa.eu::96b4c7a0-6de4-47e2-ae29-f76df245618f" providerId="AD" clId="Web-{4B782C91-EB2C-43DE-BB82-D51C3655F813}" dt="2020-09-29T12:02:36.429" v="258" actId="1076"/>
          <ac:spMkLst>
            <pc:docMk/>
            <pc:sldMk cId="1875815899" sldId="293"/>
            <ac:spMk id="2" creationId="{1ECFB0E6-C9BE-4487-B23A-632CA7B3EF14}"/>
          </ac:spMkLst>
        </pc:spChg>
      </pc:sldChg>
      <pc:sldChg chg="modSp">
        <pc:chgData name="Erika D'Avolio" userId="S::erika.d'avolio@etf.europa.eu::96b4c7a0-6de4-47e2-ae29-f76df245618f" providerId="AD" clId="Web-{4B782C91-EB2C-43DE-BB82-D51C3655F813}" dt="2020-09-29T12:02:52.851" v="270" actId="14100"/>
        <pc:sldMkLst>
          <pc:docMk/>
          <pc:sldMk cId="2688679395" sldId="294"/>
        </pc:sldMkLst>
        <pc:spChg chg="mod">
          <ac:chgData name="Erika D'Avolio" userId="S::erika.d'avolio@etf.europa.eu::96b4c7a0-6de4-47e2-ae29-f76df245618f" providerId="AD" clId="Web-{4B782C91-EB2C-43DE-BB82-D51C3655F813}" dt="2020-09-29T12:02:52.851" v="270" actId="14100"/>
          <ac:spMkLst>
            <pc:docMk/>
            <pc:sldMk cId="2688679395" sldId="294"/>
            <ac:spMk id="2" creationId="{1ECFB0E6-C9BE-4487-B23A-632CA7B3EF14}"/>
          </ac:spMkLst>
        </pc:spChg>
      </pc:sldChg>
      <pc:sldChg chg="modSp">
        <pc:chgData name="Erika D'Avolio" userId="S::erika.d'avolio@etf.europa.eu::96b4c7a0-6de4-47e2-ae29-f76df245618f" providerId="AD" clId="Web-{4B782C91-EB2C-43DE-BB82-D51C3655F813}" dt="2020-09-29T12:02:18.850" v="243" actId="20577"/>
        <pc:sldMkLst>
          <pc:docMk/>
          <pc:sldMk cId="107157151" sldId="497"/>
        </pc:sldMkLst>
        <pc:spChg chg="mod">
          <ac:chgData name="Erika D'Avolio" userId="S::erika.d'avolio@etf.europa.eu::96b4c7a0-6de4-47e2-ae29-f76df245618f" providerId="AD" clId="Web-{4B782C91-EB2C-43DE-BB82-D51C3655F813}" dt="2020-09-29T12:02:18.850" v="243" actId="20577"/>
          <ac:spMkLst>
            <pc:docMk/>
            <pc:sldMk cId="107157151" sldId="497"/>
            <ac:spMk id="2" creationId="{00000000-0000-0000-0000-000000000000}"/>
          </ac:spMkLst>
        </pc:spChg>
      </pc:sldChg>
      <pc:sldChg chg="addSp delSp modSp">
        <pc:chgData name="Erika D'Avolio" userId="S::erika.d'avolio@etf.europa.eu::96b4c7a0-6de4-47e2-ae29-f76df245618f" providerId="AD" clId="Web-{4B782C91-EB2C-43DE-BB82-D51C3655F813}" dt="2020-09-29T12:01:45.256" v="211" actId="20577"/>
        <pc:sldMkLst>
          <pc:docMk/>
          <pc:sldMk cId="4055055763" sldId="498"/>
        </pc:sldMkLst>
        <pc:spChg chg="mod">
          <ac:chgData name="Erika D'Avolio" userId="S::erika.d'avolio@etf.europa.eu::96b4c7a0-6de4-47e2-ae29-f76df245618f" providerId="AD" clId="Web-{4B782C91-EB2C-43DE-BB82-D51C3655F813}" dt="2020-09-29T12:01:45.256" v="211" actId="20577"/>
          <ac:spMkLst>
            <pc:docMk/>
            <pc:sldMk cId="4055055763" sldId="498"/>
            <ac:spMk id="2" creationId="{00000000-0000-0000-0000-000000000000}"/>
          </ac:spMkLst>
        </pc:spChg>
        <pc:spChg chg="add del mod">
          <ac:chgData name="Erika D'Avolio" userId="S::erika.d'avolio@etf.europa.eu::96b4c7a0-6de4-47e2-ae29-f76df245618f" providerId="AD" clId="Web-{4B782C91-EB2C-43DE-BB82-D51C3655F813}" dt="2020-09-29T11:57:53.703" v="56"/>
          <ac:spMkLst>
            <pc:docMk/>
            <pc:sldMk cId="4055055763" sldId="498"/>
            <ac:spMk id="3" creationId="{60644F69-8144-4ED0-A0D1-1E90319EAD71}"/>
          </ac:spMkLst>
        </pc:spChg>
      </pc:sldChg>
      <pc:sldChg chg="modSp add ord replId">
        <pc:chgData name="Erika D'Avolio" userId="S::erika.d'avolio@etf.europa.eu::96b4c7a0-6de4-47e2-ae29-f76df245618f" providerId="AD" clId="Web-{4B782C91-EB2C-43DE-BB82-D51C3655F813}" dt="2020-09-29T12:03:14.789" v="293" actId="14100"/>
        <pc:sldMkLst>
          <pc:docMk/>
          <pc:sldMk cId="1141456113" sldId="514"/>
        </pc:sldMkLst>
        <pc:spChg chg="mod">
          <ac:chgData name="Erika D'Avolio" userId="S::erika.d'avolio@etf.europa.eu::96b4c7a0-6de4-47e2-ae29-f76df245618f" providerId="AD" clId="Web-{4B782C91-EB2C-43DE-BB82-D51C3655F813}" dt="2020-09-29T12:03:14.789" v="293" actId="14100"/>
          <ac:spMkLst>
            <pc:docMk/>
            <pc:sldMk cId="1141456113" sldId="514"/>
            <ac:spMk id="2" creationId="{00000000-0000-0000-0000-000000000000}"/>
          </ac:spMkLst>
        </pc:spChg>
      </pc:sldChg>
      <pc:sldChg chg="addSp delSp modSp new del">
        <pc:chgData name="Erika D'Avolio" userId="S::erika.d'avolio@etf.europa.eu::96b4c7a0-6de4-47e2-ae29-f76df245618f" providerId="AD" clId="Web-{4B782C91-EB2C-43DE-BB82-D51C3655F813}" dt="2020-09-29T12:04:31.369" v="303"/>
        <pc:sldMkLst>
          <pc:docMk/>
          <pc:sldMk cId="3242673556" sldId="515"/>
        </pc:sldMkLst>
        <pc:picChg chg="add del mod">
          <ac:chgData name="Erika D'Avolio" userId="S::erika.d'avolio@etf.europa.eu::96b4c7a0-6de4-47e2-ae29-f76df245618f" providerId="AD" clId="Web-{4B782C91-EB2C-43DE-BB82-D51C3655F813}" dt="2020-09-29T12:04:24.447" v="302"/>
          <ac:picMkLst>
            <pc:docMk/>
            <pc:sldMk cId="3242673556" sldId="515"/>
            <ac:picMk id="3" creationId="{DDC1763C-26DF-4490-890E-1A7435AF4DA4}"/>
          </ac:picMkLst>
        </pc:picChg>
      </pc:sldChg>
      <pc:sldChg chg="addSp delSp modSp add ord replId">
        <pc:chgData name="Erika D'Avolio" userId="S::erika.d'avolio@etf.europa.eu::96b4c7a0-6de4-47e2-ae29-f76df245618f" providerId="AD" clId="Web-{4B782C91-EB2C-43DE-BB82-D51C3655F813}" dt="2020-09-29T12:08:11.797" v="346" actId="14100"/>
        <pc:sldMkLst>
          <pc:docMk/>
          <pc:sldMk cId="3301745226" sldId="515"/>
        </pc:sldMkLst>
        <pc:spChg chg="mod">
          <ac:chgData name="Erika D'Avolio" userId="S::erika.d'avolio@etf.europa.eu::96b4c7a0-6de4-47e2-ae29-f76df245618f" providerId="AD" clId="Web-{4B782C91-EB2C-43DE-BB82-D51C3655F813}" dt="2020-09-29T12:07:59.578" v="342" actId="1076"/>
          <ac:spMkLst>
            <pc:docMk/>
            <pc:sldMk cId="3301745226" sldId="515"/>
            <ac:spMk id="3" creationId="{81726C23-848D-491C-AE19-630D932C585E}"/>
          </ac:spMkLst>
        </pc:spChg>
        <pc:spChg chg="del">
          <ac:chgData name="Erika D'Avolio" userId="S::erika.d'avolio@etf.europa.eu::96b4c7a0-6de4-47e2-ae29-f76df245618f" providerId="AD" clId="Web-{4B782C91-EB2C-43DE-BB82-D51C3655F813}" dt="2020-09-29T12:04:43.651" v="306"/>
          <ac:spMkLst>
            <pc:docMk/>
            <pc:sldMk cId="3301745226" sldId="515"/>
            <ac:spMk id="4" creationId="{63987009-A22B-4601-9F74-45F993DB4144}"/>
          </ac:spMkLst>
        </pc:spChg>
        <pc:spChg chg="add mod">
          <ac:chgData name="Erika D'Avolio" userId="S::erika.d'avolio@etf.europa.eu::96b4c7a0-6de4-47e2-ae29-f76df245618f" providerId="AD" clId="Web-{4B782C91-EB2C-43DE-BB82-D51C3655F813}" dt="2020-09-29T12:08:02.500" v="343" actId="1076"/>
          <ac:spMkLst>
            <pc:docMk/>
            <pc:sldMk cId="3301745226" sldId="515"/>
            <ac:spMk id="5" creationId="{A9D3B9EE-8EF8-49F6-A581-A50679926B87}"/>
          </ac:spMkLst>
        </pc:spChg>
        <pc:spChg chg="add mod">
          <ac:chgData name="Erika D'Avolio" userId="S::erika.d'avolio@etf.europa.eu::96b4c7a0-6de4-47e2-ae29-f76df245618f" providerId="AD" clId="Web-{4B782C91-EB2C-43DE-BB82-D51C3655F813}" dt="2020-09-29T12:07:47.859" v="341" actId="1076"/>
          <ac:spMkLst>
            <pc:docMk/>
            <pc:sldMk cId="3301745226" sldId="515"/>
            <ac:spMk id="9" creationId="{8F99013B-8BFB-40D6-BADC-8EE155381AC1}"/>
          </ac:spMkLst>
        </pc:spChg>
        <pc:picChg chg="add mod">
          <ac:chgData name="Erika D'Avolio" userId="S::erika.d'avolio@etf.europa.eu::96b4c7a0-6de4-47e2-ae29-f76df245618f" providerId="AD" clId="Web-{4B782C91-EB2C-43DE-BB82-D51C3655F813}" dt="2020-09-29T12:07:35.858" v="338" actId="1076"/>
          <ac:picMkLst>
            <pc:docMk/>
            <pc:sldMk cId="3301745226" sldId="515"/>
            <ac:picMk id="6" creationId="{C7F6F417-5031-4F9F-8903-152A9F47B874}"/>
          </ac:picMkLst>
        </pc:picChg>
        <pc:picChg chg="add mod">
          <ac:chgData name="Erika D'Avolio" userId="S::erika.d'avolio@etf.europa.eu::96b4c7a0-6de4-47e2-ae29-f76df245618f" providerId="AD" clId="Web-{4B782C91-EB2C-43DE-BB82-D51C3655F813}" dt="2020-09-29T12:08:11.797" v="346" actId="14100"/>
          <ac:picMkLst>
            <pc:docMk/>
            <pc:sldMk cId="3301745226" sldId="515"/>
            <ac:picMk id="7" creationId="{743C6E88-7BCA-4EE0-AC92-CD3E0935B76F}"/>
          </ac:picMkLst>
        </pc:picChg>
        <pc:picChg chg="add del mod">
          <ac:chgData name="Erika D'Avolio" userId="S::erika.d'avolio@etf.europa.eu::96b4c7a0-6de4-47e2-ae29-f76df245618f" providerId="AD" clId="Web-{4B782C91-EB2C-43DE-BB82-D51C3655F813}" dt="2020-09-29T12:06:47.388" v="327"/>
          <ac:picMkLst>
            <pc:docMk/>
            <pc:sldMk cId="3301745226" sldId="515"/>
            <ac:picMk id="8" creationId="{DB7BC0A7-363E-4329-8F32-D8F40BF91F1A}"/>
          </ac:picMkLst>
        </pc:picChg>
      </pc:sldChg>
      <pc:sldChg chg="addSp delSp modSp add ord replId">
        <pc:chgData name="Erika D'Avolio" userId="S::erika.d'avolio@etf.europa.eu::96b4c7a0-6de4-47e2-ae29-f76df245618f" providerId="AD" clId="Web-{4B782C91-EB2C-43DE-BB82-D51C3655F813}" dt="2020-09-29T12:17:06.764" v="459" actId="1076"/>
        <pc:sldMkLst>
          <pc:docMk/>
          <pc:sldMk cId="3599605432" sldId="516"/>
        </pc:sldMkLst>
        <pc:spChg chg="mod">
          <ac:chgData name="Erika D'Avolio" userId="S::erika.d'avolio@etf.europa.eu::96b4c7a0-6de4-47e2-ae29-f76df245618f" providerId="AD" clId="Web-{4B782C91-EB2C-43DE-BB82-D51C3655F813}" dt="2020-09-29T12:09:01.689" v="359" actId="14100"/>
          <ac:spMkLst>
            <pc:docMk/>
            <pc:sldMk cId="3599605432" sldId="516"/>
            <ac:spMk id="3" creationId="{81726C23-848D-491C-AE19-630D932C585E}"/>
          </ac:spMkLst>
        </pc:spChg>
        <pc:spChg chg="mod">
          <ac:chgData name="Erika D'Avolio" userId="S::erika.d'avolio@etf.europa.eu::96b4c7a0-6de4-47e2-ae29-f76df245618f" providerId="AD" clId="Web-{4B782C91-EB2C-43DE-BB82-D51C3655F813}" dt="2020-09-29T12:09:40.893" v="362" actId="20577"/>
          <ac:spMkLst>
            <pc:docMk/>
            <pc:sldMk cId="3599605432" sldId="516"/>
            <ac:spMk id="4" creationId="{63987009-A22B-4601-9F74-45F993DB4144}"/>
          </ac:spMkLst>
        </pc:spChg>
        <pc:spChg chg="add mod">
          <ac:chgData name="Erika D'Avolio" userId="S::erika.d'avolio@etf.europa.eu::96b4c7a0-6de4-47e2-ae29-f76df245618f" providerId="AD" clId="Web-{4B782C91-EB2C-43DE-BB82-D51C3655F813}" dt="2020-09-29T12:17:06.764" v="459" actId="1076"/>
          <ac:spMkLst>
            <pc:docMk/>
            <pc:sldMk cId="3599605432" sldId="516"/>
            <ac:spMk id="9" creationId="{0BDC3A14-741C-4F16-9DE7-E05DD2707623}"/>
          </ac:spMkLst>
        </pc:spChg>
        <pc:picChg chg="add mod">
          <ac:chgData name="Erika D'Avolio" userId="S::erika.d'avolio@etf.europa.eu::96b4c7a0-6de4-47e2-ae29-f76df245618f" providerId="AD" clId="Web-{4B782C91-EB2C-43DE-BB82-D51C3655F813}" dt="2020-09-29T12:11:50.881" v="389" actId="1076"/>
          <ac:picMkLst>
            <pc:docMk/>
            <pc:sldMk cId="3599605432" sldId="516"/>
            <ac:picMk id="2" creationId="{8109FE1D-ED91-4EE0-AABE-CA75D3015547}"/>
          </ac:picMkLst>
        </pc:picChg>
        <pc:picChg chg="add mod">
          <ac:chgData name="Erika D'Avolio" userId="S::erika.d'avolio@etf.europa.eu::96b4c7a0-6de4-47e2-ae29-f76df245618f" providerId="AD" clId="Web-{4B782C91-EB2C-43DE-BB82-D51C3655F813}" dt="2020-09-29T12:11:52.568" v="390" actId="1076"/>
          <ac:picMkLst>
            <pc:docMk/>
            <pc:sldMk cId="3599605432" sldId="516"/>
            <ac:picMk id="5" creationId="{82C4A28B-0F94-428D-9285-64A33FC8D6FB}"/>
          </ac:picMkLst>
        </pc:picChg>
        <pc:picChg chg="add del mod">
          <ac:chgData name="Erika D'Avolio" userId="S::erika.d'avolio@etf.europa.eu::96b4c7a0-6de4-47e2-ae29-f76df245618f" providerId="AD" clId="Web-{4B782C91-EB2C-43DE-BB82-D51C3655F813}" dt="2020-09-29T12:14:53.682" v="414"/>
          <ac:picMkLst>
            <pc:docMk/>
            <pc:sldMk cId="3599605432" sldId="516"/>
            <ac:picMk id="6" creationId="{FB2184AD-9CE3-4303-99D4-6F3D0CD1961A}"/>
          </ac:picMkLst>
        </pc:picChg>
        <pc:picChg chg="add mod">
          <ac:chgData name="Erika D'Avolio" userId="S::erika.d'avolio@etf.europa.eu::96b4c7a0-6de4-47e2-ae29-f76df245618f" providerId="AD" clId="Web-{4B782C91-EB2C-43DE-BB82-D51C3655F813}" dt="2020-09-29T12:11:57.803" v="391" actId="1076"/>
          <ac:picMkLst>
            <pc:docMk/>
            <pc:sldMk cId="3599605432" sldId="516"/>
            <ac:picMk id="7" creationId="{BB854F74-2D81-47EB-9038-A1F9201D11E9}"/>
          </ac:picMkLst>
        </pc:picChg>
        <pc:picChg chg="add del mod">
          <ac:chgData name="Erika D'Avolio" userId="S::erika.d'avolio@etf.europa.eu::96b4c7a0-6de4-47e2-ae29-f76df245618f" providerId="AD" clId="Web-{4B782C91-EB2C-43DE-BB82-D51C3655F813}" dt="2020-09-29T12:14:58.948" v="417"/>
          <ac:picMkLst>
            <pc:docMk/>
            <pc:sldMk cId="3599605432" sldId="516"/>
            <ac:picMk id="8" creationId="{B4583F02-FFC0-4BB2-9F5C-03C8EDA747C0}"/>
          </ac:picMkLst>
        </pc:picChg>
        <pc:picChg chg="add mod">
          <ac:chgData name="Erika D'Avolio" userId="S::erika.d'avolio@etf.europa.eu::96b4c7a0-6de4-47e2-ae29-f76df245618f" providerId="AD" clId="Web-{4B782C91-EB2C-43DE-BB82-D51C3655F813}" dt="2020-09-29T12:16:51.966" v="457" actId="1076"/>
          <ac:picMkLst>
            <pc:docMk/>
            <pc:sldMk cId="3599605432" sldId="516"/>
            <ac:picMk id="10" creationId="{FF0F9D23-C0F8-49DB-A707-911F16137734}"/>
          </ac:picMkLst>
        </pc:picChg>
      </pc:sldChg>
      <pc:sldChg chg="modSp add replId">
        <pc:chgData name="Erika D'Avolio" userId="S::erika.d'avolio@etf.europa.eu::96b4c7a0-6de4-47e2-ae29-f76df245618f" providerId="AD" clId="Web-{4B782C91-EB2C-43DE-BB82-D51C3655F813}" dt="2020-09-29T12:14:29.150" v="413" actId="1076"/>
        <pc:sldMkLst>
          <pc:docMk/>
          <pc:sldMk cId="497251760" sldId="517"/>
        </pc:sldMkLst>
        <pc:spChg chg="mod">
          <ac:chgData name="Erika D'Avolio" userId="S::erika.d'avolio@etf.europa.eu::96b4c7a0-6de4-47e2-ae29-f76df245618f" providerId="AD" clId="Web-{4B782C91-EB2C-43DE-BB82-D51C3655F813}" dt="2020-09-29T12:13:09.992" v="396" actId="1076"/>
          <ac:spMkLst>
            <pc:docMk/>
            <pc:sldMk cId="497251760" sldId="517"/>
            <ac:spMk id="3" creationId="{81726C23-848D-491C-AE19-630D932C585E}"/>
          </ac:spMkLst>
        </pc:spChg>
        <pc:spChg chg="mod">
          <ac:chgData name="Erika D'Avolio" userId="S::erika.d'avolio@etf.europa.eu::96b4c7a0-6de4-47e2-ae29-f76df245618f" providerId="AD" clId="Web-{4B782C91-EB2C-43DE-BB82-D51C3655F813}" dt="2020-09-29T12:14:29.150" v="413" actId="1076"/>
          <ac:spMkLst>
            <pc:docMk/>
            <pc:sldMk cId="497251760" sldId="517"/>
            <ac:spMk id="4" creationId="{63987009-A22B-4601-9F74-45F993DB4144}"/>
          </ac:spMkLst>
        </pc:spChg>
      </pc:sldChg>
      <pc:sldChg chg="addSp modSp new del">
        <pc:chgData name="Erika D'Avolio" userId="S::erika.d'avolio@etf.europa.eu::96b4c7a0-6de4-47e2-ae29-f76df245618f" providerId="AD" clId="Web-{4B782C91-EB2C-43DE-BB82-D51C3655F813}" dt="2020-09-29T12:18:52.157" v="462"/>
        <pc:sldMkLst>
          <pc:docMk/>
          <pc:sldMk cId="1727830879" sldId="518"/>
        </pc:sldMkLst>
        <pc:picChg chg="add mod">
          <ac:chgData name="Erika D'Avolio" userId="S::erika.d'avolio@etf.europa.eu::96b4c7a0-6de4-47e2-ae29-f76df245618f" providerId="AD" clId="Web-{4B782C91-EB2C-43DE-BB82-D51C3655F813}" dt="2020-09-29T12:18:42.297" v="461"/>
          <ac:picMkLst>
            <pc:docMk/>
            <pc:sldMk cId="1727830879" sldId="518"/>
            <ac:picMk id="5" creationId="{34AC1DFD-6EF9-4854-8854-C03611743F70}"/>
          </ac:picMkLst>
        </pc:picChg>
      </pc:sldChg>
    </pc:docChg>
  </pc:docChgLst>
  <pc:docChgLst>
    <pc:chgData name="Julian Stanley" userId="S::julian.stanley@etf.europa.eu::7d21cf9d-125d-4f22-a908-7dc6e3f6cca2" providerId="AD" clId="Web-{ACE580EA-0789-4D83-A0AC-68EB9E18632C}"/>
    <pc:docChg chg="modSld">
      <pc:chgData name="Julian Stanley" userId="S::julian.stanley@etf.europa.eu::7d21cf9d-125d-4f22-a908-7dc6e3f6cca2" providerId="AD" clId="Web-{ACE580EA-0789-4D83-A0AC-68EB9E18632C}" dt="2020-09-29T13:21:02.999" v="42" actId="20577"/>
      <pc:docMkLst>
        <pc:docMk/>
      </pc:docMkLst>
      <pc:sldChg chg="delSp modSp">
        <pc:chgData name="Julian Stanley" userId="S::julian.stanley@etf.europa.eu::7d21cf9d-125d-4f22-a908-7dc6e3f6cca2" providerId="AD" clId="Web-{ACE580EA-0789-4D83-A0AC-68EB9E18632C}" dt="2020-09-29T13:19:53.749" v="15" actId="20577"/>
        <pc:sldMkLst>
          <pc:docMk/>
          <pc:sldMk cId="456416806" sldId="277"/>
        </pc:sldMkLst>
        <pc:spChg chg="mod">
          <ac:chgData name="Julian Stanley" userId="S::julian.stanley@etf.europa.eu::7d21cf9d-125d-4f22-a908-7dc6e3f6cca2" providerId="AD" clId="Web-{ACE580EA-0789-4D83-A0AC-68EB9E18632C}" dt="2020-09-29T13:19:53.749" v="15" actId="20577"/>
          <ac:spMkLst>
            <pc:docMk/>
            <pc:sldMk cId="456416806" sldId="277"/>
            <ac:spMk id="5" creationId="{00000000-0000-0000-0000-000000000000}"/>
          </ac:spMkLst>
        </pc:spChg>
        <pc:picChg chg="del">
          <ac:chgData name="Julian Stanley" userId="S::julian.stanley@etf.europa.eu::7d21cf9d-125d-4f22-a908-7dc6e3f6cca2" providerId="AD" clId="Web-{ACE580EA-0789-4D83-A0AC-68EB9E18632C}" dt="2020-09-29T13:18:36.156" v="0"/>
          <ac:picMkLst>
            <pc:docMk/>
            <pc:sldMk cId="456416806" sldId="277"/>
            <ac:picMk id="2054" creationId="{00000000-0000-0000-0000-000000000000}"/>
          </ac:picMkLst>
        </pc:picChg>
      </pc:sldChg>
      <pc:sldChg chg="modSp">
        <pc:chgData name="Julian Stanley" userId="S::julian.stanley@etf.europa.eu::7d21cf9d-125d-4f22-a908-7dc6e3f6cca2" providerId="AD" clId="Web-{ACE580EA-0789-4D83-A0AC-68EB9E18632C}" dt="2020-09-29T13:21:02.984" v="41" actId="20577"/>
        <pc:sldMkLst>
          <pc:docMk/>
          <pc:sldMk cId="1767727863" sldId="279"/>
        </pc:sldMkLst>
        <pc:spChg chg="mod">
          <ac:chgData name="Julian Stanley" userId="S::julian.stanley@etf.europa.eu::7d21cf9d-125d-4f22-a908-7dc6e3f6cca2" providerId="AD" clId="Web-{ACE580EA-0789-4D83-A0AC-68EB9E18632C}" dt="2020-09-29T13:21:02.984" v="41" actId="20577"/>
          <ac:spMkLst>
            <pc:docMk/>
            <pc:sldMk cId="1767727863" sldId="279"/>
            <ac:spMk id="4" creationId="{00000000-0000-0000-0000-000000000000}"/>
          </ac:spMkLst>
        </pc:spChg>
      </pc:sldChg>
    </pc:docChg>
  </pc:docChgLst>
  <pc:docChgLst>
    <pc:chgData name="Erika D'Avolio" userId="S::erika.d'avolio@etf.europa.eu::96b4c7a0-6de4-47e2-ae29-f76df245618f" providerId="AD" clId="Web-{5AD6C3A5-63FF-4F33-A443-B9334CAE3CE4}"/>
    <pc:docChg chg="modSld">
      <pc:chgData name="Erika D'Avolio" userId="S::erika.d'avolio@etf.europa.eu::96b4c7a0-6de4-47e2-ae29-f76df245618f" providerId="AD" clId="Web-{5AD6C3A5-63FF-4F33-A443-B9334CAE3CE4}" dt="2020-09-30T06:16:44.500" v="122" actId="14100"/>
      <pc:docMkLst>
        <pc:docMk/>
      </pc:docMkLst>
      <pc:sldChg chg="modSp">
        <pc:chgData name="Erika D'Avolio" userId="S::erika.d'avolio@etf.europa.eu::96b4c7a0-6de4-47e2-ae29-f76df245618f" providerId="AD" clId="Web-{5AD6C3A5-63FF-4F33-A443-B9334CAE3CE4}" dt="2020-09-30T06:15:55.952" v="5" actId="1076"/>
        <pc:sldMkLst>
          <pc:docMk/>
          <pc:sldMk cId="456416806" sldId="277"/>
        </pc:sldMkLst>
        <pc:spChg chg="mod">
          <ac:chgData name="Erika D'Avolio" userId="S::erika.d'avolio@etf.europa.eu::96b4c7a0-6de4-47e2-ae29-f76df245618f" providerId="AD" clId="Web-{5AD6C3A5-63FF-4F33-A443-B9334CAE3CE4}" dt="2020-09-30T06:15:48.936" v="4" actId="1076"/>
          <ac:spMkLst>
            <pc:docMk/>
            <pc:sldMk cId="456416806" sldId="277"/>
            <ac:spMk id="3" creationId="{00000000-0000-0000-0000-000000000000}"/>
          </ac:spMkLst>
        </pc:spChg>
        <pc:spChg chg="mod">
          <ac:chgData name="Erika D'Avolio" userId="S::erika.d'avolio@etf.europa.eu::96b4c7a0-6de4-47e2-ae29-f76df245618f" providerId="AD" clId="Web-{5AD6C3A5-63FF-4F33-A443-B9334CAE3CE4}" dt="2020-09-30T06:15:55.952" v="5" actId="1076"/>
          <ac:spMkLst>
            <pc:docMk/>
            <pc:sldMk cId="456416806" sldId="277"/>
            <ac:spMk id="5" creationId="{00000000-0000-0000-0000-000000000000}"/>
          </ac:spMkLst>
        </pc:spChg>
      </pc:sldChg>
      <pc:sldChg chg="modSp">
        <pc:chgData name="Erika D'Avolio" userId="S::erika.d'avolio@etf.europa.eu::96b4c7a0-6de4-47e2-ae29-f76df245618f" providerId="AD" clId="Web-{5AD6C3A5-63FF-4F33-A443-B9334CAE3CE4}" dt="2020-09-30T06:16:44.500" v="122" actId="14100"/>
        <pc:sldMkLst>
          <pc:docMk/>
          <pc:sldMk cId="2107497853" sldId="292"/>
        </pc:sldMkLst>
        <pc:spChg chg="mod">
          <ac:chgData name="Erika D'Avolio" userId="S::erika.d'avolio@etf.europa.eu::96b4c7a0-6de4-47e2-ae29-f76df245618f" providerId="AD" clId="Web-{5AD6C3A5-63FF-4F33-A443-B9334CAE3CE4}" dt="2020-09-30T06:16:44.500" v="122" actId="14100"/>
          <ac:spMkLst>
            <pc:docMk/>
            <pc:sldMk cId="2107497853" sldId="292"/>
            <ac:spMk id="5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ODACI%202021\PROJEKTI%202021\ETF\Proficency%20score%20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ODACI%202021\PROJEKTI%202021\ETF\Results\Proficiency%20scores%20and%20levels%20-%20country%20comparis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ODACI%202021\PROJEKTI%202021\ETF\Results\Areas%20percentage%20-%20Regio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ODACI%202021\PROJEKTI%202021\ETF\Results\Use%20of%20digital%20tools%20-%20Regio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ODACI%202021\PROJEKTI%202021\ETF\Results\Use%20of%20digital%20tools%20-%20Virtual%20and%20Synchronou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ODACI%202021\PROJEKTI%202021\ETF\Results\Use%20of%20digital%20tools%20-%20Virtual%20and%20Synchronou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ODACI%202021\PROJEKTI%202021\ETF\Results\CPD%20provisio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ODACI%202021\PROJEKTI%202021\ETF\Results\CPD%20Need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ODACI%202021\PROJEKTI%202021\ETF\Results\CPD%20impac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Sheet1!$B$20</c:f>
              <c:strCache>
                <c:ptCount val="1"/>
                <c:pt idx="0">
                  <c:v>Proficiency score</c:v>
                </c:pt>
              </c:strCache>
            </c:strRef>
          </c:tx>
          <c:invertIfNegative val="0"/>
          <c:cat>
            <c:strRef>
              <c:f>Sheet1!$A$21:$A$26</c:f>
              <c:strCache>
                <c:ptCount val="6"/>
                <c:pt idx="0">
                  <c:v>Albania</c:v>
                </c:pt>
                <c:pt idx="1">
                  <c:v>Moldova</c:v>
                </c:pt>
                <c:pt idx="2">
                  <c:v>Montenegro</c:v>
                </c:pt>
                <c:pt idx="3">
                  <c:v>N. Macedonia</c:v>
                </c:pt>
                <c:pt idx="4">
                  <c:v>Serbia</c:v>
                </c:pt>
                <c:pt idx="5">
                  <c:v>Regional average</c:v>
                </c:pt>
              </c:strCache>
            </c:strRef>
          </c:cat>
          <c:val>
            <c:numRef>
              <c:f>Sheet1!$B$21:$B$26</c:f>
              <c:numCache>
                <c:formatCode>General</c:formatCode>
                <c:ptCount val="6"/>
                <c:pt idx="0">
                  <c:v>48.41</c:v>
                </c:pt>
                <c:pt idx="1">
                  <c:v>48.04</c:v>
                </c:pt>
                <c:pt idx="2">
                  <c:v>45.44</c:v>
                </c:pt>
                <c:pt idx="3">
                  <c:v>53.720000000000013</c:v>
                </c:pt>
                <c:pt idx="4">
                  <c:v>51.07</c:v>
                </c:pt>
                <c:pt idx="5">
                  <c:v>49.809999999999995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790080"/>
        <c:axId val="145791616"/>
      </c:barChart>
      <c:catAx>
        <c:axId val="145790080"/>
        <c:scaling>
          <c:orientation val="minMax"/>
        </c:scaling>
        <c:delete val="0"/>
        <c:axPos val="b"/>
        <c:majorTickMark val="out"/>
        <c:minorTickMark val="none"/>
        <c:tickLblPos val="nextTo"/>
        <c:crossAx val="145791616"/>
        <c:crosses val="autoZero"/>
        <c:auto val="1"/>
        <c:lblAlgn val="ctr"/>
        <c:lblOffset val="100"/>
        <c:noMultiLvlLbl val="0"/>
      </c:catAx>
      <c:valAx>
        <c:axId val="145791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790080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A1</c:v>
                </c:pt>
              </c:strCache>
            </c:strRef>
          </c:tx>
          <c:invertIfNegative val="0"/>
          <c:cat>
            <c:strRef>
              <c:f>Sheet1!$B$5:$G$5</c:f>
              <c:strCache>
                <c:ptCount val="6"/>
                <c:pt idx="0">
                  <c:v>Albania</c:v>
                </c:pt>
                <c:pt idx="1">
                  <c:v>Moldova</c:v>
                </c:pt>
                <c:pt idx="2">
                  <c:v>Montenegro</c:v>
                </c:pt>
                <c:pt idx="3">
                  <c:v>N. Macedonia</c:v>
                </c:pt>
                <c:pt idx="4">
                  <c:v>Serbia</c:v>
                </c:pt>
                <c:pt idx="5">
                  <c:v>Region</c:v>
                </c:pt>
              </c:strCache>
            </c:strRef>
          </c:cat>
          <c:val>
            <c:numRef>
              <c:f>Sheet1!$B$6:$G$6</c:f>
              <c:numCache>
                <c:formatCode>###0.0%</c:formatCode>
                <c:ptCount val="6"/>
                <c:pt idx="0">
                  <c:v>3.6427732079906308E-2</c:v>
                </c:pt>
                <c:pt idx="1">
                  <c:v>3.2941176470588529E-2</c:v>
                </c:pt>
                <c:pt idx="2">
                  <c:v>5.8947368421052256E-2</c:v>
                </c:pt>
                <c:pt idx="3">
                  <c:v>1.3358778625954203E-2</c:v>
                </c:pt>
                <c:pt idx="4" formatCode="####.0%">
                  <c:v>7.2568940493468823E-3</c:v>
                </c:pt>
                <c:pt idx="5" formatCode="0.00%">
                  <c:v>2.9000000000000001E-2</c:v>
                </c:pt>
              </c:numCache>
            </c:numRef>
          </c:val>
        </c:ser>
        <c:ser>
          <c:idx val="1"/>
          <c:order val="1"/>
          <c:tx>
            <c:strRef>
              <c:f>Sheet1!$A$7</c:f>
              <c:strCache>
                <c:ptCount val="1"/>
                <c:pt idx="0">
                  <c:v>A2</c:v>
                </c:pt>
              </c:strCache>
            </c:strRef>
          </c:tx>
          <c:invertIfNegative val="0"/>
          <c:cat>
            <c:strRef>
              <c:f>Sheet1!$B$5:$G$5</c:f>
              <c:strCache>
                <c:ptCount val="6"/>
                <c:pt idx="0">
                  <c:v>Albania</c:v>
                </c:pt>
                <c:pt idx="1">
                  <c:v>Moldova</c:v>
                </c:pt>
                <c:pt idx="2">
                  <c:v>Montenegro</c:v>
                </c:pt>
                <c:pt idx="3">
                  <c:v>N. Macedonia</c:v>
                </c:pt>
                <c:pt idx="4">
                  <c:v>Serbia</c:v>
                </c:pt>
                <c:pt idx="5">
                  <c:v>Region</c:v>
                </c:pt>
              </c:strCache>
            </c:strRef>
          </c:cat>
          <c:val>
            <c:numRef>
              <c:f>Sheet1!$B$7:$G$7</c:f>
              <c:numCache>
                <c:formatCode>###0.0%</c:formatCode>
                <c:ptCount val="6"/>
                <c:pt idx="0">
                  <c:v>0.16921269095182268</c:v>
                </c:pt>
                <c:pt idx="1">
                  <c:v>0.12941176470588239</c:v>
                </c:pt>
                <c:pt idx="2">
                  <c:v>0.17263157894736839</c:v>
                </c:pt>
                <c:pt idx="3">
                  <c:v>5.5343511450381924E-2</c:v>
                </c:pt>
                <c:pt idx="4">
                  <c:v>0.10159651669085631</c:v>
                </c:pt>
                <c:pt idx="5" formatCode="0.00%">
                  <c:v>0.128</c:v>
                </c:pt>
              </c:numCache>
            </c:numRef>
          </c:val>
        </c:ser>
        <c:ser>
          <c:idx val="2"/>
          <c:order val="2"/>
          <c:tx>
            <c:strRef>
              <c:f>Sheet1!$A$8</c:f>
              <c:strCache>
                <c:ptCount val="1"/>
                <c:pt idx="0">
                  <c:v>B1</c:v>
                </c:pt>
              </c:strCache>
            </c:strRef>
          </c:tx>
          <c:invertIfNegative val="0"/>
          <c:cat>
            <c:strRef>
              <c:f>Sheet1!$B$5:$G$5</c:f>
              <c:strCache>
                <c:ptCount val="6"/>
                <c:pt idx="0">
                  <c:v>Albania</c:v>
                </c:pt>
                <c:pt idx="1">
                  <c:v>Moldova</c:v>
                </c:pt>
                <c:pt idx="2">
                  <c:v>Montenegro</c:v>
                </c:pt>
                <c:pt idx="3">
                  <c:v>N. Macedonia</c:v>
                </c:pt>
                <c:pt idx="4">
                  <c:v>Serbia</c:v>
                </c:pt>
                <c:pt idx="5">
                  <c:v>Region</c:v>
                </c:pt>
              </c:strCache>
            </c:strRef>
          </c:cat>
          <c:val>
            <c:numRef>
              <c:f>Sheet1!$B$8:$G$8</c:f>
              <c:numCache>
                <c:formatCode>###0.0%</c:formatCode>
                <c:ptCount val="6"/>
                <c:pt idx="0">
                  <c:v>0.31727379553466961</c:v>
                </c:pt>
                <c:pt idx="1">
                  <c:v>0.36941176470588627</c:v>
                </c:pt>
                <c:pt idx="2">
                  <c:v>0.37473684210526331</c:v>
                </c:pt>
                <c:pt idx="3">
                  <c:v>0.29961832061068738</c:v>
                </c:pt>
                <c:pt idx="4">
                  <c:v>0.35558780841799731</c:v>
                </c:pt>
                <c:pt idx="5" formatCode="0.00%">
                  <c:v>0.34</c:v>
                </c:pt>
              </c:numCache>
            </c:numRef>
          </c:val>
        </c:ser>
        <c:ser>
          <c:idx val="3"/>
          <c:order val="3"/>
          <c:tx>
            <c:strRef>
              <c:f>Sheet1!$A$9</c:f>
              <c:strCache>
                <c:ptCount val="1"/>
                <c:pt idx="0">
                  <c:v>B2</c:v>
                </c:pt>
              </c:strCache>
            </c:strRef>
          </c:tx>
          <c:invertIfNegative val="0"/>
          <c:cat>
            <c:strRef>
              <c:f>Sheet1!$B$5:$G$5</c:f>
              <c:strCache>
                <c:ptCount val="6"/>
                <c:pt idx="0">
                  <c:v>Albania</c:v>
                </c:pt>
                <c:pt idx="1">
                  <c:v>Moldova</c:v>
                </c:pt>
                <c:pt idx="2">
                  <c:v>Montenegro</c:v>
                </c:pt>
                <c:pt idx="3">
                  <c:v>N. Macedonia</c:v>
                </c:pt>
                <c:pt idx="4">
                  <c:v>Serbia</c:v>
                </c:pt>
                <c:pt idx="5">
                  <c:v>Region</c:v>
                </c:pt>
              </c:strCache>
            </c:strRef>
          </c:cat>
          <c:val>
            <c:numRef>
              <c:f>Sheet1!$B$9:$G$9</c:f>
              <c:numCache>
                <c:formatCode>###0.0%</c:formatCode>
                <c:ptCount val="6"/>
                <c:pt idx="0">
                  <c:v>0.31139835487661582</c:v>
                </c:pt>
                <c:pt idx="1">
                  <c:v>0.36000000000000032</c:v>
                </c:pt>
                <c:pt idx="2">
                  <c:v>0.28000000000000008</c:v>
                </c:pt>
                <c:pt idx="3">
                  <c:v>0.43511450381679634</c:v>
                </c:pt>
                <c:pt idx="4">
                  <c:v>0.37010159651669083</c:v>
                </c:pt>
                <c:pt idx="5" formatCode="0.00%">
                  <c:v>0.34900000000000031</c:v>
                </c:pt>
              </c:numCache>
            </c:numRef>
          </c:val>
        </c:ser>
        <c:ser>
          <c:idx val="4"/>
          <c:order val="4"/>
          <c:tx>
            <c:strRef>
              <c:f>Sheet1!$A$10</c:f>
              <c:strCache>
                <c:ptCount val="1"/>
                <c:pt idx="0">
                  <c:v>C1</c:v>
                </c:pt>
              </c:strCache>
            </c:strRef>
          </c:tx>
          <c:invertIfNegative val="0"/>
          <c:cat>
            <c:strRef>
              <c:f>Sheet1!$B$5:$G$5</c:f>
              <c:strCache>
                <c:ptCount val="6"/>
                <c:pt idx="0">
                  <c:v>Albania</c:v>
                </c:pt>
                <c:pt idx="1">
                  <c:v>Moldova</c:v>
                </c:pt>
                <c:pt idx="2">
                  <c:v>Montenegro</c:v>
                </c:pt>
                <c:pt idx="3">
                  <c:v>N. Macedonia</c:v>
                </c:pt>
                <c:pt idx="4">
                  <c:v>Serbia</c:v>
                </c:pt>
                <c:pt idx="5">
                  <c:v>Region</c:v>
                </c:pt>
              </c:strCache>
            </c:strRef>
          </c:cat>
          <c:val>
            <c:numRef>
              <c:f>Sheet1!$B$10:$G$10</c:f>
              <c:numCache>
                <c:formatCode>###0.0%</c:formatCode>
                <c:ptCount val="6"/>
                <c:pt idx="0">
                  <c:v>0.14806110458284569</c:v>
                </c:pt>
                <c:pt idx="1">
                  <c:v>0.10352941176470588</c:v>
                </c:pt>
                <c:pt idx="2">
                  <c:v>0.10315789473684205</c:v>
                </c:pt>
                <c:pt idx="3">
                  <c:v>0.17557251908396937</c:v>
                </c:pt>
                <c:pt idx="4">
                  <c:v>0.14223512336720032</c:v>
                </c:pt>
                <c:pt idx="5" formatCode="0.00%">
                  <c:v>0.13800000000000001</c:v>
                </c:pt>
              </c:numCache>
            </c:numRef>
          </c:val>
        </c:ser>
        <c:ser>
          <c:idx val="5"/>
          <c:order val="5"/>
          <c:tx>
            <c:strRef>
              <c:f>Sheet1!$A$11</c:f>
              <c:strCache>
                <c:ptCount val="1"/>
                <c:pt idx="0">
                  <c:v>C2</c:v>
                </c:pt>
              </c:strCache>
            </c:strRef>
          </c:tx>
          <c:invertIfNegative val="0"/>
          <c:cat>
            <c:strRef>
              <c:f>Sheet1!$B$5:$G$5</c:f>
              <c:strCache>
                <c:ptCount val="6"/>
                <c:pt idx="0">
                  <c:v>Albania</c:v>
                </c:pt>
                <c:pt idx="1">
                  <c:v>Moldova</c:v>
                </c:pt>
                <c:pt idx="2">
                  <c:v>Montenegro</c:v>
                </c:pt>
                <c:pt idx="3">
                  <c:v>N. Macedonia</c:v>
                </c:pt>
                <c:pt idx="4">
                  <c:v>Serbia</c:v>
                </c:pt>
                <c:pt idx="5">
                  <c:v>Region</c:v>
                </c:pt>
              </c:strCache>
            </c:strRef>
          </c:cat>
          <c:val>
            <c:numRef>
              <c:f>Sheet1!$B$11:$G$11</c:f>
              <c:numCache>
                <c:formatCode>####.0%</c:formatCode>
                <c:ptCount val="6"/>
                <c:pt idx="0" formatCode="###0.0%">
                  <c:v>1.7626321974148061E-2</c:v>
                </c:pt>
                <c:pt idx="1">
                  <c:v>4.7058823529411934E-3</c:v>
                </c:pt>
                <c:pt idx="2" formatCode="###0.0%">
                  <c:v>1.0526315789473684E-2</c:v>
                </c:pt>
                <c:pt idx="3" formatCode="###0.0%">
                  <c:v>2.0992366412214004E-2</c:v>
                </c:pt>
                <c:pt idx="4" formatCode="###0.0%">
                  <c:v>2.3222060957910007E-2</c:v>
                </c:pt>
                <c:pt idx="5" formatCode="0.00%">
                  <c:v>1.7000000000000001E-2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45876096"/>
        <c:axId val="145877632"/>
      </c:barChart>
      <c:catAx>
        <c:axId val="145876096"/>
        <c:scaling>
          <c:orientation val="minMax"/>
        </c:scaling>
        <c:delete val="0"/>
        <c:axPos val="b"/>
        <c:majorTickMark val="none"/>
        <c:minorTickMark val="none"/>
        <c:tickLblPos val="nextTo"/>
        <c:crossAx val="145877632"/>
        <c:crosses val="autoZero"/>
        <c:auto val="1"/>
        <c:lblAlgn val="ctr"/>
        <c:lblOffset val="100"/>
        <c:noMultiLvlLbl val="0"/>
      </c:catAx>
      <c:valAx>
        <c:axId val="14587763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458760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Sheet1!$A$14</c:f>
              <c:strCache>
                <c:ptCount val="1"/>
                <c:pt idx="0">
                  <c:v>Beginner (A1-A2)</c:v>
                </c:pt>
              </c:strCache>
            </c:strRef>
          </c:tx>
          <c:invertIfNegative val="0"/>
          <c:cat>
            <c:strRef>
              <c:f>Sheet1!$B$13:$G$13</c:f>
              <c:strCache>
                <c:ptCount val="6"/>
                <c:pt idx="0">
                  <c:v>Area 1: Professional Engagement</c:v>
                </c:pt>
                <c:pt idx="1">
                  <c:v>Area 2: Digital Resources</c:v>
                </c:pt>
                <c:pt idx="2">
                  <c:v>Area 3: Teaching and learning</c:v>
                </c:pt>
                <c:pt idx="3">
                  <c:v>Area 4: Assessment</c:v>
                </c:pt>
                <c:pt idx="4">
                  <c:v>Area 5: Empowering learners</c:v>
                </c:pt>
                <c:pt idx="5">
                  <c:v>Area 6 - Facilitating learner digital competence</c:v>
                </c:pt>
              </c:strCache>
            </c:strRef>
          </c:cat>
          <c:val>
            <c:numRef>
              <c:f>Sheet1!$B$14:$G$14</c:f>
              <c:numCache>
                <c:formatCode>0.0%</c:formatCode>
                <c:ptCount val="6"/>
                <c:pt idx="0">
                  <c:v>0.26900000000000002</c:v>
                </c:pt>
                <c:pt idx="1">
                  <c:v>0.32700000000000046</c:v>
                </c:pt>
                <c:pt idx="2">
                  <c:v>0.32400000000000045</c:v>
                </c:pt>
                <c:pt idx="3">
                  <c:v>0.36700000000000038</c:v>
                </c:pt>
                <c:pt idx="4">
                  <c:v>0.34000000000000008</c:v>
                </c:pt>
                <c:pt idx="5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Sheet1!$A$15</c:f>
              <c:strCache>
                <c:ptCount val="1"/>
                <c:pt idx="0">
                  <c:v>Medium (B1)</c:v>
                </c:pt>
              </c:strCache>
            </c:strRef>
          </c:tx>
          <c:invertIfNegative val="0"/>
          <c:cat>
            <c:strRef>
              <c:f>Sheet1!$B$13:$G$13</c:f>
              <c:strCache>
                <c:ptCount val="6"/>
                <c:pt idx="0">
                  <c:v>Area 1: Professional Engagement</c:v>
                </c:pt>
                <c:pt idx="1">
                  <c:v>Area 2: Digital Resources</c:v>
                </c:pt>
                <c:pt idx="2">
                  <c:v>Area 3: Teaching and learning</c:v>
                </c:pt>
                <c:pt idx="3">
                  <c:v>Area 4: Assessment</c:v>
                </c:pt>
                <c:pt idx="4">
                  <c:v>Area 5: Empowering learners</c:v>
                </c:pt>
                <c:pt idx="5">
                  <c:v>Area 6 - Facilitating learner digital competence</c:v>
                </c:pt>
              </c:strCache>
            </c:strRef>
          </c:cat>
          <c:val>
            <c:numRef>
              <c:f>Sheet1!$B$15:$G$15</c:f>
              <c:numCache>
                <c:formatCode>0.0%</c:formatCode>
                <c:ptCount val="6"/>
                <c:pt idx="0">
                  <c:v>0.35700000000000032</c:v>
                </c:pt>
                <c:pt idx="1">
                  <c:v>0.29100000000000031</c:v>
                </c:pt>
                <c:pt idx="2">
                  <c:v>0.32000000000000045</c:v>
                </c:pt>
                <c:pt idx="3">
                  <c:v>0.29900000000000032</c:v>
                </c:pt>
                <c:pt idx="4">
                  <c:v>0.23900000000000018</c:v>
                </c:pt>
                <c:pt idx="5">
                  <c:v>0.34800000000000031</c:v>
                </c:pt>
              </c:numCache>
            </c:numRef>
          </c:val>
        </c:ser>
        <c:ser>
          <c:idx val="2"/>
          <c:order val="2"/>
          <c:tx>
            <c:strRef>
              <c:f>Sheet1!$A$16</c:f>
              <c:strCache>
                <c:ptCount val="1"/>
                <c:pt idx="0">
                  <c:v>Advanced (B2 upward)</c:v>
                </c:pt>
              </c:strCache>
            </c:strRef>
          </c:tx>
          <c:invertIfNegative val="0"/>
          <c:cat>
            <c:strRef>
              <c:f>Sheet1!$B$13:$G$13</c:f>
              <c:strCache>
                <c:ptCount val="6"/>
                <c:pt idx="0">
                  <c:v>Area 1: Professional Engagement</c:v>
                </c:pt>
                <c:pt idx="1">
                  <c:v>Area 2: Digital Resources</c:v>
                </c:pt>
                <c:pt idx="2">
                  <c:v>Area 3: Teaching and learning</c:v>
                </c:pt>
                <c:pt idx="3">
                  <c:v>Area 4: Assessment</c:v>
                </c:pt>
                <c:pt idx="4">
                  <c:v>Area 5: Empowering learners</c:v>
                </c:pt>
                <c:pt idx="5">
                  <c:v>Area 6 - Facilitating learner digital competence</c:v>
                </c:pt>
              </c:strCache>
            </c:strRef>
          </c:cat>
          <c:val>
            <c:numRef>
              <c:f>Sheet1!$B$16:$G$16</c:f>
              <c:numCache>
                <c:formatCode>0.0%</c:formatCode>
                <c:ptCount val="6"/>
                <c:pt idx="0">
                  <c:v>0.37500000000000039</c:v>
                </c:pt>
                <c:pt idx="1">
                  <c:v>0.38100000000000045</c:v>
                </c:pt>
                <c:pt idx="2">
                  <c:v>0.35700000000000032</c:v>
                </c:pt>
                <c:pt idx="3">
                  <c:v>0.33500000000000052</c:v>
                </c:pt>
                <c:pt idx="4">
                  <c:v>0.42100000000000032</c:v>
                </c:pt>
                <c:pt idx="5">
                  <c:v>0.39200000000000051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6337792"/>
        <c:axId val="146339328"/>
      </c:barChart>
      <c:catAx>
        <c:axId val="146337792"/>
        <c:scaling>
          <c:orientation val="minMax"/>
        </c:scaling>
        <c:delete val="0"/>
        <c:axPos val="l"/>
        <c:majorTickMark val="none"/>
        <c:minorTickMark val="none"/>
        <c:tickLblPos val="nextTo"/>
        <c:crossAx val="146339328"/>
        <c:crosses val="autoZero"/>
        <c:auto val="1"/>
        <c:lblAlgn val="ctr"/>
        <c:lblOffset val="100"/>
        <c:noMultiLvlLbl val="0"/>
      </c:catAx>
      <c:valAx>
        <c:axId val="146339328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14633779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Sheet1!$A$10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Sheet1!$B$9:$J$9</c:f>
              <c:strCache>
                <c:ptCount val="9"/>
                <c:pt idx="0">
                  <c:v>Virtual </c:v>
                </c:pt>
                <c:pt idx="1">
                  <c:v>Synch</c:v>
                </c:pt>
                <c:pt idx="2">
                  <c:v>Shdoc</c:v>
                </c:pt>
                <c:pt idx="3">
                  <c:v>Shscr</c:v>
                </c:pt>
                <c:pt idx="4">
                  <c:v>Brain</c:v>
                </c:pt>
                <c:pt idx="5">
                  <c:v>Plan</c:v>
                </c:pt>
                <c:pt idx="6">
                  <c:v>Video</c:v>
                </c:pt>
                <c:pt idx="7">
                  <c:v>CreVid</c:v>
                </c:pt>
                <c:pt idx="8">
                  <c:v>Txt</c:v>
                </c:pt>
              </c:strCache>
            </c:strRef>
          </c:cat>
          <c:val>
            <c:numRef>
              <c:f>Sheet1!$B$10:$J$10</c:f>
              <c:numCache>
                <c:formatCode>0.0%</c:formatCode>
                <c:ptCount val="9"/>
                <c:pt idx="0">
                  <c:v>0.10400000000000002</c:v>
                </c:pt>
                <c:pt idx="1">
                  <c:v>0.113</c:v>
                </c:pt>
                <c:pt idx="2">
                  <c:v>0.24000000000000019</c:v>
                </c:pt>
                <c:pt idx="3">
                  <c:v>0.29800000000000032</c:v>
                </c:pt>
                <c:pt idx="4">
                  <c:v>0.23400000000000001</c:v>
                </c:pt>
                <c:pt idx="5">
                  <c:v>0.18100000000000019</c:v>
                </c:pt>
                <c:pt idx="6">
                  <c:v>0.18700000000000022</c:v>
                </c:pt>
                <c:pt idx="7">
                  <c:v>0.31300000000000039</c:v>
                </c:pt>
                <c:pt idx="8">
                  <c:v>5.7000000000000023E-2</c:v>
                </c:pt>
              </c:numCache>
            </c:numRef>
          </c:val>
        </c:ser>
        <c:ser>
          <c:idx val="1"/>
          <c:order val="1"/>
          <c:tx>
            <c:strRef>
              <c:f>Sheet1!$A$11</c:f>
              <c:strCache>
                <c:ptCount val="1"/>
                <c:pt idx="0">
                  <c:v>Some </c:v>
                </c:pt>
              </c:strCache>
            </c:strRef>
          </c:tx>
          <c:invertIfNegative val="0"/>
          <c:cat>
            <c:strRef>
              <c:f>Sheet1!$B$9:$J$9</c:f>
              <c:strCache>
                <c:ptCount val="9"/>
                <c:pt idx="0">
                  <c:v>Virtual </c:v>
                </c:pt>
                <c:pt idx="1">
                  <c:v>Synch</c:v>
                </c:pt>
                <c:pt idx="2">
                  <c:v>Shdoc</c:v>
                </c:pt>
                <c:pt idx="3">
                  <c:v>Shscr</c:v>
                </c:pt>
                <c:pt idx="4">
                  <c:v>Brain</c:v>
                </c:pt>
                <c:pt idx="5">
                  <c:v>Plan</c:v>
                </c:pt>
                <c:pt idx="6">
                  <c:v>Video</c:v>
                </c:pt>
                <c:pt idx="7">
                  <c:v>CreVid</c:v>
                </c:pt>
                <c:pt idx="8">
                  <c:v>Txt</c:v>
                </c:pt>
              </c:strCache>
            </c:strRef>
          </c:cat>
          <c:val>
            <c:numRef>
              <c:f>Sheet1!$B$11:$J$11</c:f>
              <c:numCache>
                <c:formatCode>0.0%</c:formatCode>
                <c:ptCount val="9"/>
                <c:pt idx="0">
                  <c:v>0.23800000000000004</c:v>
                </c:pt>
                <c:pt idx="1">
                  <c:v>0.34</c:v>
                </c:pt>
                <c:pt idx="2">
                  <c:v>0.32700000000000046</c:v>
                </c:pt>
                <c:pt idx="3">
                  <c:v>0.29700000000000032</c:v>
                </c:pt>
                <c:pt idx="4">
                  <c:v>0.48000000000000032</c:v>
                </c:pt>
                <c:pt idx="5">
                  <c:v>0.42900000000000038</c:v>
                </c:pt>
                <c:pt idx="6">
                  <c:v>0.43600000000000039</c:v>
                </c:pt>
                <c:pt idx="7">
                  <c:v>0.38900000000000046</c:v>
                </c:pt>
                <c:pt idx="8">
                  <c:v>0.34200000000000008</c:v>
                </c:pt>
              </c:numCache>
            </c:numRef>
          </c:val>
        </c:ser>
        <c:ser>
          <c:idx val="2"/>
          <c:order val="2"/>
          <c:tx>
            <c:strRef>
              <c:f>Sheet1!$A$12</c:f>
              <c:strCache>
                <c:ptCount val="1"/>
                <c:pt idx="0">
                  <c:v>Frequently</c:v>
                </c:pt>
              </c:strCache>
            </c:strRef>
          </c:tx>
          <c:invertIfNegative val="0"/>
          <c:cat>
            <c:strRef>
              <c:f>Sheet1!$B$9:$J$9</c:f>
              <c:strCache>
                <c:ptCount val="9"/>
                <c:pt idx="0">
                  <c:v>Virtual </c:v>
                </c:pt>
                <c:pt idx="1">
                  <c:v>Synch</c:v>
                </c:pt>
                <c:pt idx="2">
                  <c:v>Shdoc</c:v>
                </c:pt>
                <c:pt idx="3">
                  <c:v>Shscr</c:v>
                </c:pt>
                <c:pt idx="4">
                  <c:v>Brain</c:v>
                </c:pt>
                <c:pt idx="5">
                  <c:v>Plan</c:v>
                </c:pt>
                <c:pt idx="6">
                  <c:v>Video</c:v>
                </c:pt>
                <c:pt idx="7">
                  <c:v>CreVid</c:v>
                </c:pt>
                <c:pt idx="8">
                  <c:v>Txt</c:v>
                </c:pt>
              </c:strCache>
            </c:strRef>
          </c:cat>
          <c:val>
            <c:numRef>
              <c:f>Sheet1!$B$12:$J$12</c:f>
              <c:numCache>
                <c:formatCode>0.0%</c:formatCode>
                <c:ptCount val="9"/>
                <c:pt idx="0">
                  <c:v>0.65800000000000103</c:v>
                </c:pt>
                <c:pt idx="1">
                  <c:v>0.54700000000000004</c:v>
                </c:pt>
                <c:pt idx="2">
                  <c:v>0.43300000000000038</c:v>
                </c:pt>
                <c:pt idx="3">
                  <c:v>0.40600000000000008</c:v>
                </c:pt>
                <c:pt idx="4">
                  <c:v>0.28600000000000031</c:v>
                </c:pt>
                <c:pt idx="5">
                  <c:v>0.39000000000000046</c:v>
                </c:pt>
                <c:pt idx="6">
                  <c:v>0.37800000000000039</c:v>
                </c:pt>
                <c:pt idx="7">
                  <c:v>0.29800000000000032</c:v>
                </c:pt>
                <c:pt idx="8">
                  <c:v>0.60100000000000064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46547072"/>
        <c:axId val="146548608"/>
      </c:barChart>
      <c:catAx>
        <c:axId val="146547072"/>
        <c:scaling>
          <c:orientation val="minMax"/>
        </c:scaling>
        <c:delete val="0"/>
        <c:axPos val="b"/>
        <c:majorTickMark val="none"/>
        <c:minorTickMark val="none"/>
        <c:tickLblPos val="nextTo"/>
        <c:crossAx val="146548608"/>
        <c:crosses val="autoZero"/>
        <c:auto val="1"/>
        <c:lblAlgn val="ctr"/>
        <c:lblOffset val="100"/>
        <c:noMultiLvlLbl val="0"/>
      </c:catAx>
      <c:valAx>
        <c:axId val="14654860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465470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 smtClean="0"/>
              <a:t>Virtual</a:t>
            </a:r>
            <a:r>
              <a:rPr lang="en-GB" baseline="0" dirty="0" smtClean="0"/>
              <a:t> classroom software  </a:t>
            </a:r>
            <a:endParaRPr lang="en-GB" dirty="0"/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Virtual!$A$13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Virtual!$B$12:$G$12</c:f>
              <c:strCache>
                <c:ptCount val="6"/>
                <c:pt idx="0">
                  <c:v>Albania</c:v>
                </c:pt>
                <c:pt idx="1">
                  <c:v>Moldova</c:v>
                </c:pt>
                <c:pt idx="2">
                  <c:v>Montenegro</c:v>
                </c:pt>
                <c:pt idx="3">
                  <c:v>N. Macedonia</c:v>
                </c:pt>
                <c:pt idx="4">
                  <c:v>Serbia</c:v>
                </c:pt>
                <c:pt idx="5">
                  <c:v>Region</c:v>
                </c:pt>
              </c:strCache>
            </c:strRef>
          </c:cat>
          <c:val>
            <c:numRef>
              <c:f>Virtual!$B$13:$G$13</c:f>
              <c:numCache>
                <c:formatCode>###0.0%</c:formatCode>
                <c:ptCount val="6"/>
                <c:pt idx="0">
                  <c:v>0.17391304347826125</c:v>
                </c:pt>
                <c:pt idx="1">
                  <c:v>0.11764705882352942</c:v>
                </c:pt>
                <c:pt idx="2">
                  <c:v>3.3684210526315865E-2</c:v>
                </c:pt>
                <c:pt idx="3">
                  <c:v>6.8702290076335992E-2</c:v>
                </c:pt>
                <c:pt idx="4">
                  <c:v>8.5631349782293489E-2</c:v>
                </c:pt>
                <c:pt idx="5">
                  <c:v>0.10425101214574889</c:v>
                </c:pt>
              </c:numCache>
            </c:numRef>
          </c:val>
        </c:ser>
        <c:ser>
          <c:idx val="1"/>
          <c:order val="1"/>
          <c:tx>
            <c:strRef>
              <c:f>Virtual!$A$14</c:f>
              <c:strCache>
                <c:ptCount val="1"/>
                <c:pt idx="0">
                  <c:v>Some </c:v>
                </c:pt>
              </c:strCache>
            </c:strRef>
          </c:tx>
          <c:invertIfNegative val="0"/>
          <c:cat>
            <c:strRef>
              <c:f>Virtual!$B$12:$G$12</c:f>
              <c:strCache>
                <c:ptCount val="6"/>
                <c:pt idx="0">
                  <c:v>Albania</c:v>
                </c:pt>
                <c:pt idx="1">
                  <c:v>Moldova</c:v>
                </c:pt>
                <c:pt idx="2">
                  <c:v>Montenegro</c:v>
                </c:pt>
                <c:pt idx="3">
                  <c:v>N. Macedonia</c:v>
                </c:pt>
                <c:pt idx="4">
                  <c:v>Serbia</c:v>
                </c:pt>
                <c:pt idx="5">
                  <c:v>Region</c:v>
                </c:pt>
              </c:strCache>
            </c:strRef>
          </c:cat>
          <c:val>
            <c:numRef>
              <c:f>Virtual!$B$14:$G$14</c:f>
              <c:numCache>
                <c:formatCode>###0.0%</c:formatCode>
                <c:ptCount val="6"/>
                <c:pt idx="0">
                  <c:v>0.46650998824911882</c:v>
                </c:pt>
                <c:pt idx="1">
                  <c:v>0.15529411764705894</c:v>
                </c:pt>
                <c:pt idx="2">
                  <c:v>0.1073684210526317</c:v>
                </c:pt>
                <c:pt idx="3">
                  <c:v>0.23473282442748114</c:v>
                </c:pt>
                <c:pt idx="4">
                  <c:v>0.10014513788098704</c:v>
                </c:pt>
                <c:pt idx="5">
                  <c:v>0.23819163292847503</c:v>
                </c:pt>
              </c:numCache>
            </c:numRef>
          </c:val>
        </c:ser>
        <c:ser>
          <c:idx val="2"/>
          <c:order val="2"/>
          <c:tx>
            <c:strRef>
              <c:f>Virtual!$A$15</c:f>
              <c:strCache>
                <c:ptCount val="1"/>
                <c:pt idx="0">
                  <c:v>Frequently</c:v>
                </c:pt>
              </c:strCache>
            </c:strRef>
          </c:tx>
          <c:invertIfNegative val="0"/>
          <c:cat>
            <c:strRef>
              <c:f>Virtual!$B$12:$G$12</c:f>
              <c:strCache>
                <c:ptCount val="6"/>
                <c:pt idx="0">
                  <c:v>Albania</c:v>
                </c:pt>
                <c:pt idx="1">
                  <c:v>Moldova</c:v>
                </c:pt>
                <c:pt idx="2">
                  <c:v>Montenegro</c:v>
                </c:pt>
                <c:pt idx="3">
                  <c:v>N. Macedonia</c:v>
                </c:pt>
                <c:pt idx="4">
                  <c:v>Serbia</c:v>
                </c:pt>
                <c:pt idx="5">
                  <c:v>Region</c:v>
                </c:pt>
              </c:strCache>
            </c:strRef>
          </c:cat>
          <c:val>
            <c:numRef>
              <c:f>Virtual!$B$15:$G$15</c:f>
              <c:numCache>
                <c:formatCode>0.0%</c:formatCode>
                <c:ptCount val="6"/>
                <c:pt idx="0" formatCode="0%">
                  <c:v>0.36000000000000032</c:v>
                </c:pt>
                <c:pt idx="1">
                  <c:v>0.72700000000000065</c:v>
                </c:pt>
                <c:pt idx="2">
                  <c:v>0.85900000000000065</c:v>
                </c:pt>
                <c:pt idx="3" formatCode="0.00%">
                  <c:v>0.69699999999999995</c:v>
                </c:pt>
                <c:pt idx="4">
                  <c:v>0.81399999999999995</c:v>
                </c:pt>
                <c:pt idx="5" formatCode="###0.0%">
                  <c:v>0.58265856950067452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8511744"/>
        <c:axId val="148570880"/>
      </c:barChart>
      <c:catAx>
        <c:axId val="1485117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48570880"/>
        <c:crosses val="autoZero"/>
        <c:auto val="1"/>
        <c:lblAlgn val="ctr"/>
        <c:lblOffset val="100"/>
        <c:noMultiLvlLbl val="0"/>
      </c:catAx>
      <c:valAx>
        <c:axId val="14857088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1485117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 smtClean="0"/>
              <a:t>Synchronous</a:t>
            </a:r>
            <a:r>
              <a:rPr lang="en-GB" baseline="0" dirty="0" smtClean="0"/>
              <a:t> tools</a:t>
            </a:r>
            <a:endParaRPr lang="en-GB" dirty="0"/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Sunchronous!$A$11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Sunchronous!$B$10:$G$10</c:f>
              <c:strCache>
                <c:ptCount val="6"/>
                <c:pt idx="0">
                  <c:v>Albania</c:v>
                </c:pt>
                <c:pt idx="1">
                  <c:v>Moldova</c:v>
                </c:pt>
                <c:pt idx="2">
                  <c:v>Montenegro</c:v>
                </c:pt>
                <c:pt idx="3">
                  <c:v>N. Macedonia</c:v>
                </c:pt>
                <c:pt idx="4">
                  <c:v>Serbia</c:v>
                </c:pt>
                <c:pt idx="5">
                  <c:v>Region</c:v>
                </c:pt>
              </c:strCache>
            </c:strRef>
          </c:cat>
          <c:val>
            <c:numRef>
              <c:f>Sunchronous!$B$11:$G$11</c:f>
              <c:numCache>
                <c:formatCode>###0.0%</c:formatCode>
                <c:ptCount val="6"/>
                <c:pt idx="0">
                  <c:v>3.5252643948296122E-2</c:v>
                </c:pt>
                <c:pt idx="1">
                  <c:v>3.0588235294117649E-2</c:v>
                </c:pt>
                <c:pt idx="2">
                  <c:v>0.16631578947368422</c:v>
                </c:pt>
                <c:pt idx="3">
                  <c:v>6.488549618320627E-2</c:v>
                </c:pt>
                <c:pt idx="4">
                  <c:v>0.26124818577648767</c:v>
                </c:pt>
                <c:pt idx="5">
                  <c:v>0.11336032388663989</c:v>
                </c:pt>
              </c:numCache>
            </c:numRef>
          </c:val>
        </c:ser>
        <c:ser>
          <c:idx val="1"/>
          <c:order val="1"/>
          <c:tx>
            <c:strRef>
              <c:f>Sunchronous!$A$12</c:f>
              <c:strCache>
                <c:ptCount val="1"/>
                <c:pt idx="0">
                  <c:v>Some </c:v>
                </c:pt>
              </c:strCache>
            </c:strRef>
          </c:tx>
          <c:invertIfNegative val="0"/>
          <c:cat>
            <c:strRef>
              <c:f>Sunchronous!$B$10:$G$10</c:f>
              <c:strCache>
                <c:ptCount val="6"/>
                <c:pt idx="0">
                  <c:v>Albania</c:v>
                </c:pt>
                <c:pt idx="1">
                  <c:v>Moldova</c:v>
                </c:pt>
                <c:pt idx="2">
                  <c:v>Montenegro</c:v>
                </c:pt>
                <c:pt idx="3">
                  <c:v>N. Macedonia</c:v>
                </c:pt>
                <c:pt idx="4">
                  <c:v>Serbia</c:v>
                </c:pt>
                <c:pt idx="5">
                  <c:v>Region</c:v>
                </c:pt>
              </c:strCache>
            </c:strRef>
          </c:cat>
          <c:val>
            <c:numRef>
              <c:f>Sunchronous!$B$12:$G$12</c:f>
              <c:numCache>
                <c:formatCode>###0.0%</c:formatCode>
                <c:ptCount val="6"/>
                <c:pt idx="0">
                  <c:v>0.49588719153936645</c:v>
                </c:pt>
                <c:pt idx="1">
                  <c:v>0.14823529411764746</c:v>
                </c:pt>
                <c:pt idx="2">
                  <c:v>0.32842105263157895</c:v>
                </c:pt>
                <c:pt idx="3">
                  <c:v>0.33015267175572605</c:v>
                </c:pt>
                <c:pt idx="4">
                  <c:v>0.28156748911466006</c:v>
                </c:pt>
                <c:pt idx="5">
                  <c:v>0.34008097165992002</c:v>
                </c:pt>
              </c:numCache>
            </c:numRef>
          </c:val>
        </c:ser>
        <c:ser>
          <c:idx val="2"/>
          <c:order val="2"/>
          <c:tx>
            <c:strRef>
              <c:f>Sunchronous!$A$13</c:f>
              <c:strCache>
                <c:ptCount val="1"/>
                <c:pt idx="0">
                  <c:v>Frequently</c:v>
                </c:pt>
              </c:strCache>
            </c:strRef>
          </c:tx>
          <c:invertIfNegative val="0"/>
          <c:cat>
            <c:strRef>
              <c:f>Sunchronous!$B$10:$G$10</c:f>
              <c:strCache>
                <c:ptCount val="6"/>
                <c:pt idx="0">
                  <c:v>Albania</c:v>
                </c:pt>
                <c:pt idx="1">
                  <c:v>Moldova</c:v>
                </c:pt>
                <c:pt idx="2">
                  <c:v>Montenegro</c:v>
                </c:pt>
                <c:pt idx="3">
                  <c:v>N. Macedonia</c:v>
                </c:pt>
                <c:pt idx="4">
                  <c:v>Serbia</c:v>
                </c:pt>
                <c:pt idx="5">
                  <c:v>Region</c:v>
                </c:pt>
              </c:strCache>
            </c:strRef>
          </c:cat>
          <c:val>
            <c:numRef>
              <c:f>Sunchronous!$B$13:$G$13</c:f>
              <c:numCache>
                <c:formatCode>0.00%</c:formatCode>
                <c:ptCount val="6"/>
                <c:pt idx="0">
                  <c:v>0.46900000000000008</c:v>
                </c:pt>
                <c:pt idx="1">
                  <c:v>0.82099999999999995</c:v>
                </c:pt>
                <c:pt idx="2">
                  <c:v>0.50600000000000001</c:v>
                </c:pt>
                <c:pt idx="3">
                  <c:v>0.60500000000000065</c:v>
                </c:pt>
                <c:pt idx="4">
                  <c:v>0.45700000000000002</c:v>
                </c:pt>
                <c:pt idx="5">
                  <c:v>0.54700000000000004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8633856"/>
        <c:axId val="148975616"/>
      </c:barChart>
      <c:catAx>
        <c:axId val="148633856"/>
        <c:scaling>
          <c:orientation val="minMax"/>
        </c:scaling>
        <c:delete val="0"/>
        <c:axPos val="b"/>
        <c:majorTickMark val="none"/>
        <c:minorTickMark val="none"/>
        <c:tickLblPos val="nextTo"/>
        <c:crossAx val="148975616"/>
        <c:crosses val="autoZero"/>
        <c:auto val="1"/>
        <c:lblAlgn val="ctr"/>
        <c:lblOffset val="100"/>
        <c:noMultiLvlLbl val="0"/>
      </c:catAx>
      <c:valAx>
        <c:axId val="14897561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1486338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'Never 1 and 2'!$A$5</c:f>
              <c:strCache>
                <c:ptCount val="1"/>
                <c:pt idx="0">
                  <c:v>Without OLCD or Assist </c:v>
                </c:pt>
              </c:strCache>
            </c:strRef>
          </c:tx>
          <c:invertIfNegative val="0"/>
          <c:cat>
            <c:strRef>
              <c:f>'Never 1 and 2'!$B$4:$G$4</c:f>
              <c:strCache>
                <c:ptCount val="6"/>
                <c:pt idx="0">
                  <c:v>Albania</c:v>
                </c:pt>
                <c:pt idx="1">
                  <c:v>Moldova</c:v>
                </c:pt>
                <c:pt idx="2">
                  <c:v>Monten.</c:v>
                </c:pt>
                <c:pt idx="3">
                  <c:v>N. Maced.</c:v>
                </c:pt>
                <c:pt idx="4">
                  <c:v>Serbia</c:v>
                </c:pt>
                <c:pt idx="5">
                  <c:v>Region</c:v>
                </c:pt>
              </c:strCache>
            </c:strRef>
          </c:cat>
          <c:val>
            <c:numRef>
              <c:f>'Never 1 and 2'!$B$5:$G$5</c:f>
              <c:numCache>
                <c:formatCode>###0.0%</c:formatCode>
                <c:ptCount val="6"/>
                <c:pt idx="0">
                  <c:v>0.21269095182138714</c:v>
                </c:pt>
                <c:pt idx="1">
                  <c:v>0.11294117647058829</c:v>
                </c:pt>
                <c:pt idx="2">
                  <c:v>0.26105263157894737</c:v>
                </c:pt>
                <c:pt idx="3">
                  <c:v>0.18320610687023012</c:v>
                </c:pt>
                <c:pt idx="4">
                  <c:v>0.26705370101596532</c:v>
                </c:pt>
                <c:pt idx="5">
                  <c:v>0.21356275303643796</c:v>
                </c:pt>
              </c:numCache>
            </c:numRef>
          </c:val>
        </c:ser>
        <c:ser>
          <c:idx val="1"/>
          <c:order val="1"/>
          <c:tx>
            <c:strRef>
              <c:f>'Never 1 and 2'!$A$6</c:f>
              <c:strCache>
                <c:ptCount val="1"/>
                <c:pt idx="0">
                  <c:v>Without OLCD and Assist </c:v>
                </c:pt>
              </c:strCache>
            </c:strRef>
          </c:tx>
          <c:invertIfNegative val="0"/>
          <c:cat>
            <c:strRef>
              <c:f>'Never 1 and 2'!$B$4:$G$4</c:f>
              <c:strCache>
                <c:ptCount val="6"/>
                <c:pt idx="0">
                  <c:v>Albania</c:v>
                </c:pt>
                <c:pt idx="1">
                  <c:v>Moldova</c:v>
                </c:pt>
                <c:pt idx="2">
                  <c:v>Monten.</c:v>
                </c:pt>
                <c:pt idx="3">
                  <c:v>N. Maced.</c:v>
                </c:pt>
                <c:pt idx="4">
                  <c:v>Serbia</c:v>
                </c:pt>
                <c:pt idx="5">
                  <c:v>Region</c:v>
                </c:pt>
              </c:strCache>
            </c:strRef>
          </c:cat>
          <c:val>
            <c:numRef>
              <c:f>'Never 1 and 2'!$B$6:$G$6</c:f>
              <c:numCache>
                <c:formatCode>###0.0%</c:formatCode>
                <c:ptCount val="6"/>
                <c:pt idx="0">
                  <c:v>6.5804935370152765E-2</c:v>
                </c:pt>
                <c:pt idx="1">
                  <c:v>2.3529411764705879E-2</c:v>
                </c:pt>
                <c:pt idx="2">
                  <c:v>5.0526315789473676E-2</c:v>
                </c:pt>
                <c:pt idx="3">
                  <c:v>3.6259541984732822E-2</c:v>
                </c:pt>
                <c:pt idx="4">
                  <c:v>6.3860667634252535E-2</c:v>
                </c:pt>
                <c:pt idx="5">
                  <c:v>5.1619433198380561E-2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49437056"/>
        <c:axId val="149442944"/>
      </c:barChart>
      <c:catAx>
        <c:axId val="149437056"/>
        <c:scaling>
          <c:orientation val="minMax"/>
        </c:scaling>
        <c:delete val="0"/>
        <c:axPos val="l"/>
        <c:majorTickMark val="none"/>
        <c:minorTickMark val="none"/>
        <c:tickLblPos val="nextTo"/>
        <c:crossAx val="149442944"/>
        <c:crosses val="autoZero"/>
        <c:auto val="1"/>
        <c:lblAlgn val="ctr"/>
        <c:lblOffset val="100"/>
        <c:noMultiLvlLbl val="0"/>
      </c:catAx>
      <c:valAx>
        <c:axId val="149442944"/>
        <c:scaling>
          <c:orientation val="minMax"/>
        </c:scaling>
        <c:delete val="0"/>
        <c:axPos val="b"/>
        <c:numFmt formatCode="###0.0%" sourceLinked="1"/>
        <c:majorTickMark val="none"/>
        <c:minorTickMark val="none"/>
        <c:tickLblPos val="nextTo"/>
        <c:crossAx val="1494370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'TOP 5'!$B$3</c:f>
              <c:strCache>
                <c:ptCount val="1"/>
                <c:pt idx="0">
                  <c:v>Albania</c:v>
                </c:pt>
              </c:strCache>
            </c:strRef>
          </c:tx>
          <c:invertIfNegative val="0"/>
          <c:cat>
            <c:strRef>
              <c:f>'TOP 5'!$A$4:$A$12</c:f>
              <c:strCache>
                <c:ptCount val="9"/>
                <c:pt idx="0">
                  <c:v>N5</c:v>
                </c:pt>
                <c:pt idx="1">
                  <c:v>N6</c:v>
                </c:pt>
                <c:pt idx="2">
                  <c:v>N7</c:v>
                </c:pt>
                <c:pt idx="3">
                  <c:v>N8</c:v>
                </c:pt>
                <c:pt idx="4">
                  <c:v>N9</c:v>
                </c:pt>
                <c:pt idx="5">
                  <c:v>N11</c:v>
                </c:pt>
                <c:pt idx="6">
                  <c:v>N12</c:v>
                </c:pt>
                <c:pt idx="7">
                  <c:v>N13</c:v>
                </c:pt>
                <c:pt idx="8">
                  <c:v>N14</c:v>
                </c:pt>
              </c:strCache>
            </c:strRef>
          </c:cat>
          <c:val>
            <c:numRef>
              <c:f>'TOP 5'!$B$4:$B$12</c:f>
              <c:numCache>
                <c:formatCode>###0%</c:formatCode>
                <c:ptCount val="9"/>
                <c:pt idx="1">
                  <c:v>0.74853113983548769</c:v>
                </c:pt>
                <c:pt idx="4">
                  <c:v>0.70740305522914215</c:v>
                </c:pt>
                <c:pt idx="5">
                  <c:v>0.69565217391304368</c:v>
                </c:pt>
                <c:pt idx="7">
                  <c:v>0.69682726204465362</c:v>
                </c:pt>
                <c:pt idx="8">
                  <c:v>0.71445358401880144</c:v>
                </c:pt>
              </c:numCache>
            </c:numRef>
          </c:val>
        </c:ser>
        <c:ser>
          <c:idx val="1"/>
          <c:order val="1"/>
          <c:tx>
            <c:strRef>
              <c:f>'TOP 5'!$C$3</c:f>
              <c:strCache>
                <c:ptCount val="1"/>
                <c:pt idx="0">
                  <c:v>Moldova</c:v>
                </c:pt>
              </c:strCache>
            </c:strRef>
          </c:tx>
          <c:invertIfNegative val="0"/>
          <c:cat>
            <c:strRef>
              <c:f>'TOP 5'!$A$4:$A$12</c:f>
              <c:strCache>
                <c:ptCount val="9"/>
                <c:pt idx="0">
                  <c:v>N5</c:v>
                </c:pt>
                <c:pt idx="1">
                  <c:v>N6</c:v>
                </c:pt>
                <c:pt idx="2">
                  <c:v>N7</c:v>
                </c:pt>
                <c:pt idx="3">
                  <c:v>N8</c:v>
                </c:pt>
                <c:pt idx="4">
                  <c:v>N9</c:v>
                </c:pt>
                <c:pt idx="5">
                  <c:v>N11</c:v>
                </c:pt>
                <c:pt idx="6">
                  <c:v>N12</c:v>
                </c:pt>
                <c:pt idx="7">
                  <c:v>N13</c:v>
                </c:pt>
                <c:pt idx="8">
                  <c:v>N14</c:v>
                </c:pt>
              </c:strCache>
            </c:strRef>
          </c:cat>
          <c:val>
            <c:numRef>
              <c:f>'TOP 5'!$C$4:$C$12</c:f>
              <c:numCache>
                <c:formatCode>###0%</c:formatCode>
                <c:ptCount val="9"/>
                <c:pt idx="0">
                  <c:v>0.72705882352941709</c:v>
                </c:pt>
                <c:pt idx="1">
                  <c:v>0.72235294117647053</c:v>
                </c:pt>
                <c:pt idx="4">
                  <c:v>0.74823529411764711</c:v>
                </c:pt>
                <c:pt idx="6">
                  <c:v>0.71294117647059585</c:v>
                </c:pt>
                <c:pt idx="7">
                  <c:v>0.74117647058823832</c:v>
                </c:pt>
              </c:numCache>
            </c:numRef>
          </c:val>
        </c:ser>
        <c:ser>
          <c:idx val="2"/>
          <c:order val="2"/>
          <c:tx>
            <c:strRef>
              <c:f>'TOP 5'!$D$3</c:f>
              <c:strCache>
                <c:ptCount val="1"/>
                <c:pt idx="0">
                  <c:v>Montenegro</c:v>
                </c:pt>
              </c:strCache>
            </c:strRef>
          </c:tx>
          <c:invertIfNegative val="0"/>
          <c:cat>
            <c:strRef>
              <c:f>'TOP 5'!$A$4:$A$12</c:f>
              <c:strCache>
                <c:ptCount val="9"/>
                <c:pt idx="0">
                  <c:v>N5</c:v>
                </c:pt>
                <c:pt idx="1">
                  <c:v>N6</c:v>
                </c:pt>
                <c:pt idx="2">
                  <c:v>N7</c:v>
                </c:pt>
                <c:pt idx="3">
                  <c:v>N8</c:v>
                </c:pt>
                <c:pt idx="4">
                  <c:v>N9</c:v>
                </c:pt>
                <c:pt idx="5">
                  <c:v>N11</c:v>
                </c:pt>
                <c:pt idx="6">
                  <c:v>N12</c:v>
                </c:pt>
                <c:pt idx="7">
                  <c:v>N13</c:v>
                </c:pt>
                <c:pt idx="8">
                  <c:v>N14</c:v>
                </c:pt>
              </c:strCache>
            </c:strRef>
          </c:cat>
          <c:val>
            <c:numRef>
              <c:f>'TOP 5'!$D$4:$D$12</c:f>
              <c:numCache>
                <c:formatCode>###0%</c:formatCode>
                <c:ptCount val="9"/>
                <c:pt idx="0">
                  <c:v>0.69684210526315793</c:v>
                </c:pt>
                <c:pt idx="1">
                  <c:v>0.70315789473684209</c:v>
                </c:pt>
                <c:pt idx="4">
                  <c:v>0.70315789473684209</c:v>
                </c:pt>
                <c:pt idx="6">
                  <c:v>0.7073684210526282</c:v>
                </c:pt>
                <c:pt idx="7">
                  <c:v>0.71789473684210914</c:v>
                </c:pt>
                <c:pt idx="8">
                  <c:v>0.74526315789473652</c:v>
                </c:pt>
              </c:numCache>
            </c:numRef>
          </c:val>
        </c:ser>
        <c:ser>
          <c:idx val="3"/>
          <c:order val="3"/>
          <c:tx>
            <c:strRef>
              <c:f>'TOP 5'!$E$3</c:f>
              <c:strCache>
                <c:ptCount val="1"/>
                <c:pt idx="0">
                  <c:v>N. Macedonia</c:v>
                </c:pt>
              </c:strCache>
            </c:strRef>
          </c:tx>
          <c:invertIfNegative val="0"/>
          <c:cat>
            <c:strRef>
              <c:f>'TOP 5'!$A$4:$A$12</c:f>
              <c:strCache>
                <c:ptCount val="9"/>
                <c:pt idx="0">
                  <c:v>N5</c:v>
                </c:pt>
                <c:pt idx="1">
                  <c:v>N6</c:v>
                </c:pt>
                <c:pt idx="2">
                  <c:v>N7</c:v>
                </c:pt>
                <c:pt idx="3">
                  <c:v>N8</c:v>
                </c:pt>
                <c:pt idx="4">
                  <c:v>N9</c:v>
                </c:pt>
                <c:pt idx="5">
                  <c:v>N11</c:v>
                </c:pt>
                <c:pt idx="6">
                  <c:v>N12</c:v>
                </c:pt>
                <c:pt idx="7">
                  <c:v>N13</c:v>
                </c:pt>
                <c:pt idx="8">
                  <c:v>N14</c:v>
                </c:pt>
              </c:strCache>
            </c:strRef>
          </c:cat>
          <c:val>
            <c:numRef>
              <c:f>'TOP 5'!$E$4:$E$12</c:f>
              <c:numCache>
                <c:formatCode>General</c:formatCode>
                <c:ptCount val="9"/>
                <c:pt idx="0" formatCode="###0%">
                  <c:v>0.70801526717557695</c:v>
                </c:pt>
                <c:pt idx="2" formatCode="###0%">
                  <c:v>0.72328244274809161</c:v>
                </c:pt>
                <c:pt idx="3" formatCode="###0%">
                  <c:v>0.70801526717557695</c:v>
                </c:pt>
                <c:pt idx="7" formatCode="###0%">
                  <c:v>0.6946564885496187</c:v>
                </c:pt>
                <c:pt idx="8" formatCode="###0%">
                  <c:v>0.74236641221374366</c:v>
                </c:pt>
              </c:numCache>
            </c:numRef>
          </c:val>
        </c:ser>
        <c:ser>
          <c:idx val="4"/>
          <c:order val="4"/>
          <c:tx>
            <c:strRef>
              <c:f>'TOP 5'!$F$3</c:f>
              <c:strCache>
                <c:ptCount val="1"/>
                <c:pt idx="0">
                  <c:v>Serbia</c:v>
                </c:pt>
              </c:strCache>
            </c:strRef>
          </c:tx>
          <c:invertIfNegative val="0"/>
          <c:cat>
            <c:strRef>
              <c:f>'TOP 5'!$A$4:$A$12</c:f>
              <c:strCache>
                <c:ptCount val="9"/>
                <c:pt idx="0">
                  <c:v>N5</c:v>
                </c:pt>
                <c:pt idx="1">
                  <c:v>N6</c:v>
                </c:pt>
                <c:pt idx="2">
                  <c:v>N7</c:v>
                </c:pt>
                <c:pt idx="3">
                  <c:v>N8</c:v>
                </c:pt>
                <c:pt idx="4">
                  <c:v>N9</c:v>
                </c:pt>
                <c:pt idx="5">
                  <c:v>N11</c:v>
                </c:pt>
                <c:pt idx="6">
                  <c:v>N12</c:v>
                </c:pt>
                <c:pt idx="7">
                  <c:v>N13</c:v>
                </c:pt>
                <c:pt idx="8">
                  <c:v>N14</c:v>
                </c:pt>
              </c:strCache>
            </c:strRef>
          </c:cat>
          <c:val>
            <c:numRef>
              <c:f>'TOP 5'!$F$4:$F$12</c:f>
              <c:numCache>
                <c:formatCode>###0%</c:formatCode>
                <c:ptCount val="9"/>
                <c:pt idx="0">
                  <c:v>0.70682148040638992</c:v>
                </c:pt>
                <c:pt idx="1">
                  <c:v>0.72278664731494924</c:v>
                </c:pt>
                <c:pt idx="6">
                  <c:v>0.71262699564586363</c:v>
                </c:pt>
                <c:pt idx="7">
                  <c:v>0.73149492017416562</c:v>
                </c:pt>
                <c:pt idx="8">
                  <c:v>0.71117561683599873</c:v>
                </c:pt>
              </c:numCache>
            </c:numRef>
          </c:val>
        </c:ser>
        <c:ser>
          <c:idx val="5"/>
          <c:order val="5"/>
          <c:tx>
            <c:strRef>
              <c:f>'TOP 5'!$G$3</c:f>
              <c:strCache>
                <c:ptCount val="1"/>
                <c:pt idx="0">
                  <c:v>Region</c:v>
                </c:pt>
              </c:strCache>
            </c:strRef>
          </c:tx>
          <c:invertIfNegative val="0"/>
          <c:cat>
            <c:strRef>
              <c:f>'TOP 5'!$A$4:$A$12</c:f>
              <c:strCache>
                <c:ptCount val="9"/>
                <c:pt idx="0">
                  <c:v>N5</c:v>
                </c:pt>
                <c:pt idx="1">
                  <c:v>N6</c:v>
                </c:pt>
                <c:pt idx="2">
                  <c:v>N7</c:v>
                </c:pt>
                <c:pt idx="3">
                  <c:v>N8</c:v>
                </c:pt>
                <c:pt idx="4">
                  <c:v>N9</c:v>
                </c:pt>
                <c:pt idx="5">
                  <c:v>N11</c:v>
                </c:pt>
                <c:pt idx="6">
                  <c:v>N12</c:v>
                </c:pt>
                <c:pt idx="7">
                  <c:v>N13</c:v>
                </c:pt>
                <c:pt idx="8">
                  <c:v>N14</c:v>
                </c:pt>
              </c:strCache>
            </c:strRef>
          </c:cat>
          <c:val>
            <c:numRef>
              <c:f>'TOP 5'!$G$4:$G$12</c:f>
              <c:numCache>
                <c:formatCode>###0%</c:formatCode>
                <c:ptCount val="9"/>
                <c:pt idx="0">
                  <c:v>0.69500674763832671</c:v>
                </c:pt>
                <c:pt idx="1">
                  <c:v>0.71963562753036825</c:v>
                </c:pt>
                <c:pt idx="4">
                  <c:v>0.70647773279352521</c:v>
                </c:pt>
                <c:pt idx="7">
                  <c:v>0.71423751686909664</c:v>
                </c:pt>
                <c:pt idx="8">
                  <c:v>0.72031039136302299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468672"/>
        <c:axId val="149470208"/>
      </c:barChart>
      <c:catAx>
        <c:axId val="149468672"/>
        <c:scaling>
          <c:orientation val="minMax"/>
        </c:scaling>
        <c:delete val="0"/>
        <c:axPos val="b"/>
        <c:majorTickMark val="none"/>
        <c:minorTickMark val="none"/>
        <c:tickLblPos val="nextTo"/>
        <c:crossAx val="149470208"/>
        <c:crosses val="autoZero"/>
        <c:auto val="1"/>
        <c:lblAlgn val="ctr"/>
        <c:lblOffset val="100"/>
        <c:noMultiLvlLbl val="0"/>
      </c:catAx>
      <c:valAx>
        <c:axId val="149470208"/>
        <c:scaling>
          <c:orientation val="minMax"/>
        </c:scaling>
        <c:delete val="0"/>
        <c:axPos val="l"/>
        <c:majorGridlines/>
        <c:numFmt formatCode="###0%" sourceLinked="1"/>
        <c:majorTickMark val="none"/>
        <c:minorTickMark val="none"/>
        <c:tickLblPos val="nextTo"/>
        <c:crossAx val="1494686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'CPD impact'!$A$9</c:f>
              <c:strCache>
                <c:ptCount val="1"/>
                <c:pt idx="0">
                  <c:v>Weak</c:v>
                </c:pt>
              </c:strCache>
            </c:strRef>
          </c:tx>
          <c:invertIfNegative val="0"/>
          <c:cat>
            <c:strRef>
              <c:f>'CPD impact'!$B$8:$O$8</c:f>
              <c:strCache>
                <c:ptCount val="14"/>
                <c:pt idx="0">
                  <c:v>I1</c:v>
                </c:pt>
                <c:pt idx="1">
                  <c:v>I2</c:v>
                </c:pt>
                <c:pt idx="2">
                  <c:v>I3</c:v>
                </c:pt>
                <c:pt idx="3">
                  <c:v>I4</c:v>
                </c:pt>
                <c:pt idx="4">
                  <c:v>I5</c:v>
                </c:pt>
                <c:pt idx="5">
                  <c:v>I6</c:v>
                </c:pt>
                <c:pt idx="6">
                  <c:v>I7</c:v>
                </c:pt>
                <c:pt idx="7">
                  <c:v>I8</c:v>
                </c:pt>
                <c:pt idx="8">
                  <c:v>I9</c:v>
                </c:pt>
                <c:pt idx="9">
                  <c:v>I10</c:v>
                </c:pt>
                <c:pt idx="10">
                  <c:v>I11</c:v>
                </c:pt>
                <c:pt idx="11">
                  <c:v>I12</c:v>
                </c:pt>
                <c:pt idx="12">
                  <c:v>I13</c:v>
                </c:pt>
                <c:pt idx="13">
                  <c:v>I14</c:v>
                </c:pt>
              </c:strCache>
            </c:strRef>
          </c:cat>
          <c:val>
            <c:numRef>
              <c:f>'CPD impact'!$B$9:$O$9</c:f>
              <c:numCache>
                <c:formatCode>0.0%</c:formatCode>
                <c:ptCount val="14"/>
                <c:pt idx="0">
                  <c:v>0.31800000000000106</c:v>
                </c:pt>
                <c:pt idx="1">
                  <c:v>0.34600000000000031</c:v>
                </c:pt>
                <c:pt idx="2">
                  <c:v>0.33900000000000124</c:v>
                </c:pt>
                <c:pt idx="3">
                  <c:v>0.46700000000000008</c:v>
                </c:pt>
                <c:pt idx="4">
                  <c:v>0.33700000000000124</c:v>
                </c:pt>
                <c:pt idx="5">
                  <c:v>0.44600000000000001</c:v>
                </c:pt>
                <c:pt idx="6">
                  <c:v>0.39300000000000124</c:v>
                </c:pt>
                <c:pt idx="7">
                  <c:v>0.40200000000000002</c:v>
                </c:pt>
                <c:pt idx="8">
                  <c:v>0.38400000000000106</c:v>
                </c:pt>
                <c:pt idx="9">
                  <c:v>0.40700000000000008</c:v>
                </c:pt>
                <c:pt idx="10">
                  <c:v>0.46500000000000002</c:v>
                </c:pt>
                <c:pt idx="11">
                  <c:v>0.42500000000000032</c:v>
                </c:pt>
                <c:pt idx="12">
                  <c:v>0.43200000000000038</c:v>
                </c:pt>
                <c:pt idx="13">
                  <c:v>0.33900000000000124</c:v>
                </c:pt>
              </c:numCache>
            </c:numRef>
          </c:val>
        </c:ser>
        <c:ser>
          <c:idx val="1"/>
          <c:order val="1"/>
          <c:tx>
            <c:strRef>
              <c:f>'CPD impact'!$A$10</c:f>
              <c:strCache>
                <c:ptCount val="1"/>
                <c:pt idx="0">
                  <c:v>Strong</c:v>
                </c:pt>
              </c:strCache>
            </c:strRef>
          </c:tx>
          <c:invertIfNegative val="0"/>
          <c:cat>
            <c:strRef>
              <c:f>'CPD impact'!$B$8:$O$8</c:f>
              <c:strCache>
                <c:ptCount val="14"/>
                <c:pt idx="0">
                  <c:v>I1</c:v>
                </c:pt>
                <c:pt idx="1">
                  <c:v>I2</c:v>
                </c:pt>
                <c:pt idx="2">
                  <c:v>I3</c:v>
                </c:pt>
                <c:pt idx="3">
                  <c:v>I4</c:v>
                </c:pt>
                <c:pt idx="4">
                  <c:v>I5</c:v>
                </c:pt>
                <c:pt idx="5">
                  <c:v>I6</c:v>
                </c:pt>
                <c:pt idx="6">
                  <c:v>I7</c:v>
                </c:pt>
                <c:pt idx="7">
                  <c:v>I8</c:v>
                </c:pt>
                <c:pt idx="8">
                  <c:v>I9</c:v>
                </c:pt>
                <c:pt idx="9">
                  <c:v>I10</c:v>
                </c:pt>
                <c:pt idx="10">
                  <c:v>I11</c:v>
                </c:pt>
                <c:pt idx="11">
                  <c:v>I12</c:v>
                </c:pt>
                <c:pt idx="12">
                  <c:v>I13</c:v>
                </c:pt>
                <c:pt idx="13">
                  <c:v>I14</c:v>
                </c:pt>
              </c:strCache>
            </c:strRef>
          </c:cat>
          <c:val>
            <c:numRef>
              <c:f>'CPD impact'!$B$10:$O$10</c:f>
              <c:numCache>
                <c:formatCode>0.0%</c:formatCode>
                <c:ptCount val="14"/>
                <c:pt idx="0">
                  <c:v>0.68200000000000005</c:v>
                </c:pt>
                <c:pt idx="1">
                  <c:v>0.65400000000000236</c:v>
                </c:pt>
                <c:pt idx="2">
                  <c:v>0.66100000000000236</c:v>
                </c:pt>
                <c:pt idx="3">
                  <c:v>0.53300000000000003</c:v>
                </c:pt>
                <c:pt idx="4">
                  <c:v>0.66300000000000237</c:v>
                </c:pt>
                <c:pt idx="5">
                  <c:v>0.55400000000000005</c:v>
                </c:pt>
                <c:pt idx="6">
                  <c:v>0.60700000000000065</c:v>
                </c:pt>
                <c:pt idx="7">
                  <c:v>0.59799999999999998</c:v>
                </c:pt>
                <c:pt idx="8">
                  <c:v>0.61600000000000188</c:v>
                </c:pt>
                <c:pt idx="9">
                  <c:v>0.59299999999999997</c:v>
                </c:pt>
                <c:pt idx="10">
                  <c:v>0.53500000000000003</c:v>
                </c:pt>
                <c:pt idx="11">
                  <c:v>0.57500000000000062</c:v>
                </c:pt>
                <c:pt idx="12">
                  <c:v>0.56799999999999995</c:v>
                </c:pt>
                <c:pt idx="13">
                  <c:v>0.66100000000000236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9552512"/>
        <c:axId val="149824640"/>
      </c:barChart>
      <c:catAx>
        <c:axId val="149552512"/>
        <c:scaling>
          <c:orientation val="minMax"/>
        </c:scaling>
        <c:delete val="0"/>
        <c:axPos val="l"/>
        <c:majorTickMark val="none"/>
        <c:minorTickMark val="none"/>
        <c:tickLblPos val="nextTo"/>
        <c:crossAx val="149824640"/>
        <c:crosses val="autoZero"/>
        <c:auto val="1"/>
        <c:lblAlgn val="ctr"/>
        <c:lblOffset val="100"/>
        <c:noMultiLvlLbl val="0"/>
      </c:catAx>
      <c:valAx>
        <c:axId val="149824640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1495525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4338" tIns="47169" rIns="94338" bIns="4716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6" y="1"/>
            <a:ext cx="3076363" cy="511730"/>
          </a:xfrm>
          <a:prstGeom prst="rect">
            <a:avLst/>
          </a:prstGeom>
        </p:spPr>
        <p:txBody>
          <a:bodyPr vert="horz" lIns="94338" tIns="47169" rIns="94338" bIns="47169" rtlCol="0"/>
          <a:lstStyle>
            <a:lvl1pPr algn="r">
              <a:defRPr sz="1200"/>
            </a:lvl1pPr>
          </a:lstStyle>
          <a:p>
            <a:fld id="{903835C8-BB37-4429-9A1B-ACF14AE7E7D6}" type="datetimeFigureOut">
              <a:rPr lang="en-GB" smtClean="0"/>
              <a:pPr/>
              <a:t>09/03/2021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0"/>
          </a:xfrm>
          <a:prstGeom prst="rect">
            <a:avLst/>
          </a:prstGeom>
        </p:spPr>
        <p:txBody>
          <a:bodyPr vert="horz" lIns="94338" tIns="47169" rIns="94338" bIns="4716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6" y="9721106"/>
            <a:ext cx="3076363" cy="511730"/>
          </a:xfrm>
          <a:prstGeom prst="rect">
            <a:avLst/>
          </a:prstGeom>
        </p:spPr>
        <p:txBody>
          <a:bodyPr vert="horz" lIns="94338" tIns="47169" rIns="94338" bIns="47169" rtlCol="0" anchor="b"/>
          <a:lstStyle>
            <a:lvl1pPr algn="r">
              <a:defRPr sz="1200"/>
            </a:lvl1pPr>
          </a:lstStyle>
          <a:p>
            <a:fld id="{F7985194-D133-4B33-AAB3-837EB8B59E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079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4338" tIns="47169" rIns="94338" bIns="4716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6" y="1"/>
            <a:ext cx="3076363" cy="511730"/>
          </a:xfrm>
          <a:prstGeom prst="rect">
            <a:avLst/>
          </a:prstGeom>
        </p:spPr>
        <p:txBody>
          <a:bodyPr vert="horz" lIns="94338" tIns="47169" rIns="94338" bIns="47169" rtlCol="0"/>
          <a:lstStyle>
            <a:lvl1pPr algn="r">
              <a:defRPr sz="1200"/>
            </a:lvl1pPr>
          </a:lstStyle>
          <a:p>
            <a:fld id="{8F6D398E-25CB-40CF-A09E-EE5459CE508C}" type="datetimeFigureOut">
              <a:rPr lang="en-GB" smtClean="0"/>
              <a:pPr/>
              <a:t>09/03/2021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38" tIns="47169" rIns="94338" bIns="4716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5"/>
          </a:xfrm>
          <a:prstGeom prst="rect">
            <a:avLst/>
          </a:prstGeom>
        </p:spPr>
        <p:txBody>
          <a:bodyPr vert="horz" lIns="94338" tIns="47169" rIns="94338" bIns="4716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0"/>
          </a:xfrm>
          <a:prstGeom prst="rect">
            <a:avLst/>
          </a:prstGeom>
        </p:spPr>
        <p:txBody>
          <a:bodyPr vert="horz" lIns="94338" tIns="47169" rIns="94338" bIns="4716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6" y="9721106"/>
            <a:ext cx="3076363" cy="511730"/>
          </a:xfrm>
          <a:prstGeom prst="rect">
            <a:avLst/>
          </a:prstGeom>
        </p:spPr>
        <p:txBody>
          <a:bodyPr vert="horz" lIns="94338" tIns="47169" rIns="94338" bIns="47169" rtlCol="0" anchor="b"/>
          <a:lstStyle>
            <a:lvl1pPr algn="r">
              <a:defRPr sz="1200"/>
            </a:lvl1pPr>
          </a:lstStyle>
          <a:p>
            <a:fld id="{019C38AD-272E-49C6-9EDF-AC09A3477B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691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38AD-272E-49C6-9EDF-AC09A3477B4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286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38AD-272E-49C6-9EDF-AC09A3477B4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755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="" xmlns:a16="http://schemas.microsoft.com/office/drawing/2014/main" id="{261A9150-DCDC-4714-9AFE-14F48CEE772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75856" y="0"/>
            <a:ext cx="5868144" cy="5143500"/>
          </a:xfrm>
          <a:custGeom>
            <a:avLst/>
            <a:gdLst>
              <a:gd name="connsiteX0" fmla="*/ 4381580 w 5868144"/>
              <a:gd name="connsiteY0" fmla="*/ 0 h 5143500"/>
              <a:gd name="connsiteX1" fmla="*/ 5868144 w 5868144"/>
              <a:gd name="connsiteY1" fmla="*/ 0 h 5143500"/>
              <a:gd name="connsiteX2" fmla="*/ 5868144 w 5868144"/>
              <a:gd name="connsiteY2" fmla="*/ 5143500 h 5143500"/>
              <a:gd name="connsiteX3" fmla="*/ 5322399 w 5868144"/>
              <a:gd name="connsiteY3" fmla="*/ 5143500 h 5143500"/>
              <a:gd name="connsiteX4" fmla="*/ 5299641 w 5868144"/>
              <a:gd name="connsiteY4" fmla="*/ 5126114 h 5143500"/>
              <a:gd name="connsiteX5" fmla="*/ 5276883 w 5868144"/>
              <a:gd name="connsiteY5" fmla="*/ 5143500 h 5143500"/>
              <a:gd name="connsiteX6" fmla="*/ 2792145 w 5868144"/>
              <a:gd name="connsiteY6" fmla="*/ 5143500 h 5143500"/>
              <a:gd name="connsiteX7" fmla="*/ 3275390 w 5868144"/>
              <a:gd name="connsiteY7" fmla="*/ 3579725 h 5143500"/>
              <a:gd name="connsiteX8" fmla="*/ 0 w 5868144"/>
              <a:gd name="connsiteY8" fmla="*/ 1077586 h 5143500"/>
              <a:gd name="connsiteX9" fmla="*/ 4048585 w 5868144"/>
              <a:gd name="connsiteY9" fmla="*/ 1077615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68144" h="5143500">
                <a:moveTo>
                  <a:pt x="4381580" y="0"/>
                </a:moveTo>
                <a:lnTo>
                  <a:pt x="5868144" y="0"/>
                </a:lnTo>
                <a:lnTo>
                  <a:pt x="5868144" y="5143500"/>
                </a:lnTo>
                <a:lnTo>
                  <a:pt x="5322399" y="5143500"/>
                </a:lnTo>
                <a:lnTo>
                  <a:pt x="5299641" y="5126114"/>
                </a:lnTo>
                <a:lnTo>
                  <a:pt x="5276883" y="5143500"/>
                </a:lnTo>
                <a:lnTo>
                  <a:pt x="2792145" y="5143500"/>
                </a:lnTo>
                <a:lnTo>
                  <a:pt x="3275390" y="3579725"/>
                </a:lnTo>
                <a:lnTo>
                  <a:pt x="0" y="1077586"/>
                </a:lnTo>
                <a:lnTo>
                  <a:pt x="4048585" y="107761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0000" anchor="ctr">
            <a:noAutofit/>
          </a:bodyPr>
          <a:lstStyle>
            <a:lvl1pPr algn="r">
              <a:defRPr/>
            </a:lvl1pPr>
          </a:lstStyle>
          <a:p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899118AF-EBC4-4B22-8C3E-5A5F513AD2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56" y="13997"/>
            <a:ext cx="1775591" cy="1437079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E560BBEA-C99D-4270-ACDF-0B688598F013}"/>
              </a:ext>
            </a:extLst>
          </p:cNvPr>
          <p:cNvGrpSpPr/>
          <p:nvPr userDrawn="1"/>
        </p:nvGrpSpPr>
        <p:grpSpPr>
          <a:xfrm>
            <a:off x="214285" y="1393814"/>
            <a:ext cx="2710181" cy="1437956"/>
            <a:chOff x="176857" y="1420444"/>
            <a:chExt cx="3394376" cy="1800972"/>
          </a:xfrm>
        </p:grpSpPr>
        <p:pic>
          <p:nvPicPr>
            <p:cNvPr id="14" name="Picture 13">
              <a:extLst>
                <a:ext uri="{FF2B5EF4-FFF2-40B4-BE49-F238E27FC236}">
                  <a16:creationId xmlns="" xmlns:a16="http://schemas.microsoft.com/office/drawing/2014/main" id="{46E53BF5-1C73-4813-BA4F-1D9B1B5CC5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3" t="31958" r="66264" b="57413"/>
            <a:stretch/>
          </p:blipFill>
          <p:spPr>
            <a:xfrm>
              <a:off x="176857" y="1420444"/>
              <a:ext cx="2738959" cy="54670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="" xmlns:a16="http://schemas.microsoft.com/office/drawing/2014/main" id="{D8B5A496-E524-4D10-BE19-37D1C557D9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418" t="31099" r="39011" b="56950"/>
            <a:stretch/>
          </p:blipFill>
          <p:spPr>
            <a:xfrm>
              <a:off x="317080" y="1985777"/>
              <a:ext cx="2520281" cy="614710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="" xmlns:a16="http://schemas.microsoft.com/office/drawing/2014/main" id="{EAFA6E2E-4729-45CE-8759-EA45A67DAD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271" t="30718" r="3108" b="57104"/>
            <a:stretch/>
          </p:blipFill>
          <p:spPr>
            <a:xfrm>
              <a:off x="223675" y="2595006"/>
              <a:ext cx="3347558" cy="626410"/>
            </a:xfrm>
            <a:prstGeom prst="rect">
              <a:avLst/>
            </a:prstGeom>
          </p:spPr>
        </p:pic>
      </p:grpSp>
      <p:sp>
        <p:nvSpPr>
          <p:cNvPr id="18" name="Text Placeholder 17">
            <a:extLst>
              <a:ext uri="{FF2B5EF4-FFF2-40B4-BE49-F238E27FC236}">
                <a16:creationId xmlns="" xmlns:a16="http://schemas.microsoft.com/office/drawing/2014/main" id="{1677D912-BC17-44AB-A788-A13D546F5A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8463" y="2897540"/>
            <a:ext cx="4206875" cy="53816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5BD02FE3-86AB-483A-B562-293D40B29DD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83" y="4166963"/>
            <a:ext cx="1062176" cy="859675"/>
          </a:xfrm>
          <a:prstGeom prst="rect">
            <a:avLst/>
          </a:prstGeom>
        </p:spPr>
      </p:pic>
      <p:sp>
        <p:nvSpPr>
          <p:cNvPr id="23" name="Text Placeholder 22">
            <a:extLst>
              <a:ext uri="{FF2B5EF4-FFF2-40B4-BE49-F238E27FC236}">
                <a16:creationId xmlns="" xmlns:a16="http://schemas.microsoft.com/office/drawing/2014/main" id="{0F45A45B-EBBF-4A9F-BBCD-CF5435CE63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8463" y="3602038"/>
            <a:ext cx="4222750" cy="481012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591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="" xmlns:p15="http://schemas.microsoft.com/office/powerpoint/2012/main">
        <p15:guide id="0" pos="43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333F30-EC7D-4A86-804A-F7567CB62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6" y="435117"/>
            <a:ext cx="3990850" cy="70861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061C6E3-BB03-45B3-BA28-C3ADD4154254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real"/>
              <a:ea typeface="+mn-ea"/>
              <a:cs typeface="+mn-cs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="" xmlns:a16="http://schemas.microsoft.com/office/drawing/2014/main" id="{7894DB34-CDDF-4C75-9236-3075A7B7246E}"/>
              </a:ext>
            </a:extLst>
          </p:cNvPr>
          <p:cNvSpPr/>
          <p:nvPr userDrawn="1"/>
        </p:nvSpPr>
        <p:spPr>
          <a:xfrm flipH="1">
            <a:off x="4990314" y="1"/>
            <a:ext cx="4153686" cy="5143499"/>
          </a:xfrm>
          <a:custGeom>
            <a:avLst/>
            <a:gdLst>
              <a:gd name="connsiteX0" fmla="*/ 290616 w 4153686"/>
              <a:gd name="connsiteY0" fmla="*/ 0 h 5143499"/>
              <a:gd name="connsiteX1" fmla="*/ 0 w 4153686"/>
              <a:gd name="connsiteY1" fmla="*/ 0 h 5143499"/>
              <a:gd name="connsiteX2" fmla="*/ 0 w 4153686"/>
              <a:gd name="connsiteY2" fmla="*/ 5134864 h 5143499"/>
              <a:gd name="connsiteX3" fmla="*/ 11304 w 4153686"/>
              <a:gd name="connsiteY3" fmla="*/ 5143499 h 5143499"/>
              <a:gd name="connsiteX4" fmla="*/ 1880046 w 4153686"/>
              <a:gd name="connsiteY4" fmla="*/ 5143499 h 5143499"/>
              <a:gd name="connsiteX5" fmla="*/ 1409248 w 4153686"/>
              <a:gd name="connsiteY5" fmla="*/ 3620001 h 5143499"/>
              <a:gd name="connsiteX6" fmla="*/ 4153686 w 4153686"/>
              <a:gd name="connsiteY6" fmla="*/ 1523467 h 5143499"/>
              <a:gd name="connsiteX7" fmla="*/ 761390 w 4153686"/>
              <a:gd name="connsiteY7" fmla="*/ 1523491 h 514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53686" h="5143499">
                <a:moveTo>
                  <a:pt x="290616" y="0"/>
                </a:moveTo>
                <a:lnTo>
                  <a:pt x="0" y="0"/>
                </a:lnTo>
                <a:lnTo>
                  <a:pt x="0" y="5134864"/>
                </a:lnTo>
                <a:lnTo>
                  <a:pt x="11304" y="5143499"/>
                </a:lnTo>
                <a:lnTo>
                  <a:pt x="1880046" y="5143499"/>
                </a:lnTo>
                <a:lnTo>
                  <a:pt x="1409248" y="3620001"/>
                </a:lnTo>
                <a:lnTo>
                  <a:pt x="4153686" y="1523467"/>
                </a:lnTo>
                <a:lnTo>
                  <a:pt x="761390" y="1523491"/>
                </a:lnTo>
                <a:close/>
              </a:path>
            </a:pathLst>
          </a:custGeom>
          <a:solidFill>
            <a:schemeClr val="tx2">
              <a:lumMod val="7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6DB7291-E93A-47BD-A511-1AC68590DB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90314" y="1131589"/>
            <a:ext cx="456167" cy="3202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07C388D8-6741-4D49-8A0E-7BA7345A2F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41488" y="3579862"/>
            <a:ext cx="459612" cy="322706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67D43D85-E2A9-454D-A1BA-E7874BF4B0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00600" y="1563689"/>
            <a:ext cx="4114800" cy="1941512"/>
          </a:xfrm>
        </p:spPr>
        <p:txBody>
          <a:bodyPr>
            <a:normAutofit/>
          </a:bodyPr>
          <a:lstStyle>
            <a:lvl1pPr algn="ctr"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="" xmlns:a16="http://schemas.microsoft.com/office/drawing/2014/main" id="{56050808-E3C5-4EDD-B122-62362ADD2C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5126" y="1203959"/>
            <a:ext cx="3990850" cy="30235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E2AF3C6-8A04-43A1-91D5-6D76858ED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7DDD0C-F7B3-44FD-8FF2-ED85422D68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A4F747C-0622-4439-AE0D-65BEC95553E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DSC-DOL Policy Area</a:t>
            </a:r>
          </a:p>
        </p:txBody>
      </p:sp>
    </p:spTree>
    <p:extLst>
      <p:ext uri="{BB962C8B-B14F-4D97-AF65-F5344CB8AC3E}">
        <p14:creationId xmlns:p14="http://schemas.microsoft.com/office/powerpoint/2010/main" val="266854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68FA70DF-5AEB-41FD-91F5-E904200433C1}"/>
              </a:ext>
            </a:extLst>
          </p:cNvPr>
          <p:cNvSpPr/>
          <p:nvPr userDrawn="1"/>
        </p:nvSpPr>
        <p:spPr>
          <a:xfrm>
            <a:off x="4829640" y="0"/>
            <a:ext cx="4314360" cy="5143500"/>
          </a:xfrm>
          <a:custGeom>
            <a:avLst/>
            <a:gdLst>
              <a:gd name="connsiteX0" fmla="*/ 4314360 w 4314360"/>
              <a:gd name="connsiteY0" fmla="*/ 0 h 5143500"/>
              <a:gd name="connsiteX1" fmla="*/ 3907680 w 4314360"/>
              <a:gd name="connsiteY1" fmla="*/ 0 h 5143500"/>
              <a:gd name="connsiteX2" fmla="*/ 3392296 w 4314360"/>
              <a:gd name="connsiteY2" fmla="*/ 1667854 h 5143500"/>
              <a:gd name="connsiteX3" fmla="*/ 0 w 4314360"/>
              <a:gd name="connsiteY3" fmla="*/ 1667830 h 5143500"/>
              <a:gd name="connsiteX4" fmla="*/ 2744438 w 4314360"/>
              <a:gd name="connsiteY4" fmla="*/ 3764364 h 5143500"/>
              <a:gd name="connsiteX5" fmla="*/ 2318252 w 4314360"/>
              <a:gd name="connsiteY5" fmla="*/ 5143500 h 5143500"/>
              <a:gd name="connsiteX6" fmla="*/ 4314360 w 4314360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4360" h="5143500">
                <a:moveTo>
                  <a:pt x="4314360" y="0"/>
                </a:moveTo>
                <a:lnTo>
                  <a:pt x="3907680" y="0"/>
                </a:lnTo>
                <a:lnTo>
                  <a:pt x="3392296" y="1667854"/>
                </a:lnTo>
                <a:lnTo>
                  <a:pt x="0" y="1667830"/>
                </a:lnTo>
                <a:lnTo>
                  <a:pt x="2744438" y="3764364"/>
                </a:lnTo>
                <a:lnTo>
                  <a:pt x="2318252" y="5143500"/>
                </a:lnTo>
                <a:lnTo>
                  <a:pt x="4314360" y="51435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8541EC0-8590-426C-B9ED-DD806B9E067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143000"/>
            <a:ext cx="4206875" cy="345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5D74DA8A-1586-4CBD-A8C0-283C10221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6" y="435117"/>
            <a:ext cx="3990850" cy="70861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597AD07-55F3-4C61-B0F1-14EDDE7952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34036"/>
            <a:ext cx="1143521" cy="925512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B310484-E012-45C2-9548-2764C062D59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74B01FCF-FEB0-48A2-B1C4-C0FD31E2E4C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DSC-DOL Policy Area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="" xmlns:a16="http://schemas.microsoft.com/office/drawing/2014/main" id="{49B46601-6F4F-461B-99F8-9195194AAD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5126" y="1203959"/>
            <a:ext cx="3990850" cy="3023553"/>
          </a:xfrm>
        </p:spPr>
        <p:txBody>
          <a:bodyPr/>
          <a:lstStyle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42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 (pi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68FA70DF-5AEB-41FD-91F5-E904200433C1}"/>
              </a:ext>
            </a:extLst>
          </p:cNvPr>
          <p:cNvSpPr/>
          <p:nvPr userDrawn="1"/>
        </p:nvSpPr>
        <p:spPr>
          <a:xfrm flipH="1">
            <a:off x="0" y="0"/>
            <a:ext cx="4314360" cy="5143500"/>
          </a:xfrm>
          <a:custGeom>
            <a:avLst/>
            <a:gdLst>
              <a:gd name="connsiteX0" fmla="*/ 4314360 w 4314360"/>
              <a:gd name="connsiteY0" fmla="*/ 0 h 5143500"/>
              <a:gd name="connsiteX1" fmla="*/ 3907680 w 4314360"/>
              <a:gd name="connsiteY1" fmla="*/ 0 h 5143500"/>
              <a:gd name="connsiteX2" fmla="*/ 3392296 w 4314360"/>
              <a:gd name="connsiteY2" fmla="*/ 1667854 h 5143500"/>
              <a:gd name="connsiteX3" fmla="*/ 0 w 4314360"/>
              <a:gd name="connsiteY3" fmla="*/ 1667830 h 5143500"/>
              <a:gd name="connsiteX4" fmla="*/ 2744438 w 4314360"/>
              <a:gd name="connsiteY4" fmla="*/ 3764364 h 5143500"/>
              <a:gd name="connsiteX5" fmla="*/ 2318252 w 4314360"/>
              <a:gd name="connsiteY5" fmla="*/ 5143500 h 5143500"/>
              <a:gd name="connsiteX6" fmla="*/ 4314360 w 4314360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4360" h="5143500">
                <a:moveTo>
                  <a:pt x="4314360" y="0"/>
                </a:moveTo>
                <a:lnTo>
                  <a:pt x="3907680" y="0"/>
                </a:lnTo>
                <a:lnTo>
                  <a:pt x="3392296" y="1667854"/>
                </a:lnTo>
                <a:lnTo>
                  <a:pt x="0" y="1667830"/>
                </a:lnTo>
                <a:lnTo>
                  <a:pt x="2744438" y="3764364"/>
                </a:lnTo>
                <a:lnTo>
                  <a:pt x="2318252" y="5143500"/>
                </a:lnTo>
                <a:lnTo>
                  <a:pt x="4314360" y="51435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5D74DA8A-1586-4CBD-A8C0-283C10221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6" y="435117"/>
            <a:ext cx="3990850" cy="70861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597AD07-55F3-4C61-B0F1-14EDDE7952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34036"/>
            <a:ext cx="1143521" cy="925512"/>
          </a:xfrm>
          <a:prstGeom prst="rect">
            <a:avLst/>
          </a:prstGeom>
        </p:spPr>
      </p:pic>
      <p:sp>
        <p:nvSpPr>
          <p:cNvPr id="9" name="Picture Placeholder 12">
            <a:extLst>
              <a:ext uri="{FF2B5EF4-FFF2-40B4-BE49-F238E27FC236}">
                <a16:creationId xmlns="" xmlns:a16="http://schemas.microsoft.com/office/drawing/2014/main" id="{73842F04-49F1-4824-BF21-112FD365F21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5143500"/>
          </a:xfrm>
          <a:solidFill>
            <a:schemeClr val="bg1">
              <a:lumMod val="50000"/>
              <a:alpha val="46000"/>
            </a:schemeClr>
          </a:solidFill>
        </p:spPr>
        <p:txBody>
          <a:bodyPr tIns="540000"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941F1A25-D163-4557-81EF-3BFD0338EB1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DSC-DOL Policy Area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FF14670-9F03-43EE-A9AA-E1F5C7BA540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1">
            <a:extLst>
              <a:ext uri="{FF2B5EF4-FFF2-40B4-BE49-F238E27FC236}">
                <a16:creationId xmlns="" xmlns:a16="http://schemas.microsoft.com/office/drawing/2014/main" id="{EC5FED7F-FB03-4649-A585-F7FF428BFC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126" y="1203959"/>
            <a:ext cx="3990850" cy="3023553"/>
          </a:xfrm>
        </p:spPr>
        <p:txBody>
          <a:bodyPr/>
          <a:lstStyle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2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="" xmlns:a16="http://schemas.microsoft.com/office/drawing/2014/main" id="{AA43C34C-0538-4BD7-8286-749968750773}"/>
              </a:ext>
            </a:extLst>
          </p:cNvPr>
          <p:cNvSpPr/>
          <p:nvPr userDrawn="1"/>
        </p:nvSpPr>
        <p:spPr>
          <a:xfrm flipH="1">
            <a:off x="3275856" y="-9946"/>
            <a:ext cx="5868144" cy="5153446"/>
          </a:xfrm>
          <a:custGeom>
            <a:avLst/>
            <a:gdLst>
              <a:gd name="connsiteX0" fmla="*/ 1483491 w 5868144"/>
              <a:gd name="connsiteY0" fmla="*/ 0 h 5153446"/>
              <a:gd name="connsiteX1" fmla="*/ 0 w 5868144"/>
              <a:gd name="connsiteY1" fmla="*/ 0 h 5153446"/>
              <a:gd name="connsiteX2" fmla="*/ 0 w 5868144"/>
              <a:gd name="connsiteY2" fmla="*/ 5153446 h 5153446"/>
              <a:gd name="connsiteX3" fmla="*/ 545745 w 5868144"/>
              <a:gd name="connsiteY3" fmla="*/ 5153446 h 5153446"/>
              <a:gd name="connsiteX4" fmla="*/ 568503 w 5868144"/>
              <a:gd name="connsiteY4" fmla="*/ 5136060 h 5153446"/>
              <a:gd name="connsiteX5" fmla="*/ 591261 w 5868144"/>
              <a:gd name="connsiteY5" fmla="*/ 5153446 h 5153446"/>
              <a:gd name="connsiteX6" fmla="*/ 3075999 w 5868144"/>
              <a:gd name="connsiteY6" fmla="*/ 5153446 h 5153446"/>
              <a:gd name="connsiteX7" fmla="*/ 2592754 w 5868144"/>
              <a:gd name="connsiteY7" fmla="*/ 3589671 h 5153446"/>
              <a:gd name="connsiteX8" fmla="*/ 5868144 w 5868144"/>
              <a:gd name="connsiteY8" fmla="*/ 1087532 h 5153446"/>
              <a:gd name="connsiteX9" fmla="*/ 1819559 w 5868144"/>
              <a:gd name="connsiteY9" fmla="*/ 1087561 h 515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68144" h="5153446">
                <a:moveTo>
                  <a:pt x="1483491" y="0"/>
                </a:moveTo>
                <a:lnTo>
                  <a:pt x="0" y="0"/>
                </a:lnTo>
                <a:lnTo>
                  <a:pt x="0" y="5153446"/>
                </a:lnTo>
                <a:lnTo>
                  <a:pt x="545745" y="5153446"/>
                </a:lnTo>
                <a:lnTo>
                  <a:pt x="568503" y="5136060"/>
                </a:lnTo>
                <a:lnTo>
                  <a:pt x="591261" y="5153446"/>
                </a:lnTo>
                <a:lnTo>
                  <a:pt x="3075999" y="5153446"/>
                </a:lnTo>
                <a:lnTo>
                  <a:pt x="2592754" y="3589671"/>
                </a:lnTo>
                <a:lnTo>
                  <a:pt x="5868144" y="1087532"/>
                </a:lnTo>
                <a:lnTo>
                  <a:pt x="1819559" y="108756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B1621A-DC59-4846-B7C4-859DAAD35E8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004AD8-DC54-4049-BC27-13E296FD2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501C0DD-9A11-41D5-8F04-2F94AAD17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F637E97-2FA9-4058-955E-4413AB3B4B7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DSC-DOL Policy Area</a:t>
            </a:r>
          </a:p>
        </p:txBody>
      </p:sp>
    </p:spTree>
    <p:extLst>
      <p:ext uri="{BB962C8B-B14F-4D97-AF65-F5344CB8AC3E}">
        <p14:creationId xmlns:p14="http://schemas.microsoft.com/office/powerpoint/2010/main" val="139000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B3D69013-9985-4E92-B522-07F505323BAC}"/>
              </a:ext>
            </a:extLst>
          </p:cNvPr>
          <p:cNvSpPr/>
          <p:nvPr userDrawn="1"/>
        </p:nvSpPr>
        <p:spPr>
          <a:xfrm flipH="1">
            <a:off x="3275856" y="-9946"/>
            <a:ext cx="5868144" cy="5153446"/>
          </a:xfrm>
          <a:custGeom>
            <a:avLst/>
            <a:gdLst>
              <a:gd name="connsiteX0" fmla="*/ 1483491 w 5868144"/>
              <a:gd name="connsiteY0" fmla="*/ 0 h 5153446"/>
              <a:gd name="connsiteX1" fmla="*/ 0 w 5868144"/>
              <a:gd name="connsiteY1" fmla="*/ 0 h 5153446"/>
              <a:gd name="connsiteX2" fmla="*/ 0 w 5868144"/>
              <a:gd name="connsiteY2" fmla="*/ 5153446 h 5153446"/>
              <a:gd name="connsiteX3" fmla="*/ 545745 w 5868144"/>
              <a:gd name="connsiteY3" fmla="*/ 5153446 h 5153446"/>
              <a:gd name="connsiteX4" fmla="*/ 568503 w 5868144"/>
              <a:gd name="connsiteY4" fmla="*/ 5136060 h 5153446"/>
              <a:gd name="connsiteX5" fmla="*/ 591261 w 5868144"/>
              <a:gd name="connsiteY5" fmla="*/ 5153446 h 5153446"/>
              <a:gd name="connsiteX6" fmla="*/ 3075999 w 5868144"/>
              <a:gd name="connsiteY6" fmla="*/ 5153446 h 5153446"/>
              <a:gd name="connsiteX7" fmla="*/ 2592754 w 5868144"/>
              <a:gd name="connsiteY7" fmla="*/ 3589671 h 5153446"/>
              <a:gd name="connsiteX8" fmla="*/ 5868144 w 5868144"/>
              <a:gd name="connsiteY8" fmla="*/ 1087532 h 5153446"/>
              <a:gd name="connsiteX9" fmla="*/ 1819559 w 5868144"/>
              <a:gd name="connsiteY9" fmla="*/ 1087561 h 515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68144" h="5153446">
                <a:moveTo>
                  <a:pt x="1483491" y="0"/>
                </a:moveTo>
                <a:lnTo>
                  <a:pt x="0" y="0"/>
                </a:lnTo>
                <a:lnTo>
                  <a:pt x="0" y="5153446"/>
                </a:lnTo>
                <a:lnTo>
                  <a:pt x="545745" y="5153446"/>
                </a:lnTo>
                <a:lnTo>
                  <a:pt x="568503" y="5136060"/>
                </a:lnTo>
                <a:lnTo>
                  <a:pt x="591261" y="5153446"/>
                </a:lnTo>
                <a:lnTo>
                  <a:pt x="3075999" y="5153446"/>
                </a:lnTo>
                <a:lnTo>
                  <a:pt x="2592754" y="3589671"/>
                </a:lnTo>
                <a:lnTo>
                  <a:pt x="5868144" y="1087532"/>
                </a:lnTo>
                <a:lnTo>
                  <a:pt x="1819559" y="108756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7D3E975-B82B-490E-B44A-4E56AB0AF8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048FDE5-F248-44F3-AF11-59F662B2D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DSC-DOL Policy Area</a:t>
            </a:r>
          </a:p>
        </p:txBody>
      </p:sp>
    </p:spTree>
    <p:extLst>
      <p:ext uri="{BB962C8B-B14F-4D97-AF65-F5344CB8AC3E}">
        <p14:creationId xmlns:p14="http://schemas.microsoft.com/office/powerpoint/2010/main" val="222473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3FA57A72-39E4-4062-A3BB-65944D75D03F}"/>
              </a:ext>
            </a:extLst>
          </p:cNvPr>
          <p:cNvSpPr/>
          <p:nvPr userDrawn="1"/>
        </p:nvSpPr>
        <p:spPr>
          <a:xfrm flipH="1">
            <a:off x="0" y="0"/>
            <a:ext cx="4315125" cy="5143500"/>
          </a:xfrm>
          <a:custGeom>
            <a:avLst/>
            <a:gdLst>
              <a:gd name="connsiteX0" fmla="*/ 4315125 w 4315125"/>
              <a:gd name="connsiteY0" fmla="*/ 0 h 5143500"/>
              <a:gd name="connsiteX1" fmla="*/ 3907680 w 4315125"/>
              <a:gd name="connsiteY1" fmla="*/ 0 h 5143500"/>
              <a:gd name="connsiteX2" fmla="*/ 3392296 w 4315125"/>
              <a:gd name="connsiteY2" fmla="*/ 1667854 h 5143500"/>
              <a:gd name="connsiteX3" fmla="*/ 0 w 4315125"/>
              <a:gd name="connsiteY3" fmla="*/ 1667830 h 5143500"/>
              <a:gd name="connsiteX4" fmla="*/ 2744438 w 4315125"/>
              <a:gd name="connsiteY4" fmla="*/ 3764364 h 5143500"/>
              <a:gd name="connsiteX5" fmla="*/ 2318252 w 4315125"/>
              <a:gd name="connsiteY5" fmla="*/ 5143500 h 5143500"/>
              <a:gd name="connsiteX6" fmla="*/ 4315125 w 4315125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5125" h="5143500">
                <a:moveTo>
                  <a:pt x="4315125" y="0"/>
                </a:moveTo>
                <a:lnTo>
                  <a:pt x="3907680" y="0"/>
                </a:lnTo>
                <a:lnTo>
                  <a:pt x="3392296" y="1667854"/>
                </a:lnTo>
                <a:lnTo>
                  <a:pt x="0" y="1667830"/>
                </a:lnTo>
                <a:lnTo>
                  <a:pt x="2744438" y="3764364"/>
                </a:lnTo>
                <a:lnTo>
                  <a:pt x="2318252" y="5143500"/>
                </a:lnTo>
                <a:lnTo>
                  <a:pt x="4315125" y="5143500"/>
                </a:lnTo>
                <a:close/>
              </a:path>
            </a:pathLst>
          </a:custGeom>
          <a:solidFill>
            <a:schemeClr val="tx2">
              <a:lumMod val="7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FEC5BF-F1AF-4C79-BA5E-14AFBEDCD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6" y="435117"/>
            <a:ext cx="3990850" cy="552457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F19FEB5-CAC4-46CB-8343-8ED780923E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34036"/>
            <a:ext cx="1143521" cy="925512"/>
          </a:xfrm>
          <a:prstGeom prst="rect">
            <a:avLst/>
          </a:prstGeom>
        </p:spPr>
      </p:pic>
      <p:sp>
        <p:nvSpPr>
          <p:cNvPr id="5" name="Picture Placeholder 12">
            <a:extLst>
              <a:ext uri="{FF2B5EF4-FFF2-40B4-BE49-F238E27FC236}">
                <a16:creationId xmlns="" xmlns:a16="http://schemas.microsoft.com/office/drawing/2014/main" id="{9AE3B326-012B-490C-9AF2-1CE43DE77F6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5143500"/>
          </a:xfrm>
          <a:solidFill>
            <a:schemeClr val="bg1">
              <a:lumMod val="85000"/>
            </a:schemeClr>
          </a:solidFill>
        </p:spPr>
        <p:txBody>
          <a:bodyPr tIns="540000"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30E2B8E-A6C6-434E-BC49-84B1E380E620}"/>
              </a:ext>
            </a:extLst>
          </p:cNvPr>
          <p:cNvSpPr txBox="1"/>
          <p:nvPr userDrawn="1"/>
        </p:nvSpPr>
        <p:spPr>
          <a:xfrm>
            <a:off x="264497" y="1043304"/>
            <a:ext cx="4091480" cy="309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rgbClr val="66BED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Website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www.etf.europa.eu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rgbClr val="66BED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Twitter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1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etfeuropa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rgbClr val="66BED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facebook.com/</a:t>
            </a:r>
            <a:r>
              <a:rPr kumimoji="0" lang="en-GB" sz="11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etfeuropa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rgbClr val="66BED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YouTube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www.youtube.com/user/etfeuropa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rgbClr val="66BED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Instagram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instagram.com/</a:t>
            </a:r>
            <a:r>
              <a:rPr kumimoji="0" lang="en-GB" sz="11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etfeuropa</a:t>
            </a: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rgbClr val="66BED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LinkedIn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linkedin.com/company/</a:t>
            </a:r>
            <a:r>
              <a:rPr kumimoji="0" lang="en-GB" sz="11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european</a:t>
            </a: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-training-foundation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rgbClr val="66BED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E-mail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info@etf.europa.eu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26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pContents">
            <a:extLst>
              <a:ext uri="{FF2B5EF4-FFF2-40B4-BE49-F238E27FC236}">
                <a16:creationId xmlns="" xmlns:a16="http://schemas.microsoft.com/office/drawing/2014/main" id="{27FE8959-57A9-4075-8922-53F2524F22A9}"/>
              </a:ext>
            </a:extLst>
          </p:cNvPr>
          <p:cNvSpPr/>
          <p:nvPr userDrawn="1"/>
        </p:nvSpPr>
        <p:spPr>
          <a:xfrm flipH="1">
            <a:off x="3275856" y="-9946"/>
            <a:ext cx="5868144" cy="5153446"/>
          </a:xfrm>
          <a:custGeom>
            <a:avLst/>
            <a:gdLst>
              <a:gd name="connsiteX0" fmla="*/ 1483491 w 5868144"/>
              <a:gd name="connsiteY0" fmla="*/ 0 h 5153446"/>
              <a:gd name="connsiteX1" fmla="*/ 0 w 5868144"/>
              <a:gd name="connsiteY1" fmla="*/ 0 h 5153446"/>
              <a:gd name="connsiteX2" fmla="*/ 0 w 5868144"/>
              <a:gd name="connsiteY2" fmla="*/ 5153446 h 5153446"/>
              <a:gd name="connsiteX3" fmla="*/ 545745 w 5868144"/>
              <a:gd name="connsiteY3" fmla="*/ 5153446 h 5153446"/>
              <a:gd name="connsiteX4" fmla="*/ 568503 w 5868144"/>
              <a:gd name="connsiteY4" fmla="*/ 5136060 h 5153446"/>
              <a:gd name="connsiteX5" fmla="*/ 591261 w 5868144"/>
              <a:gd name="connsiteY5" fmla="*/ 5153446 h 5153446"/>
              <a:gd name="connsiteX6" fmla="*/ 3075999 w 5868144"/>
              <a:gd name="connsiteY6" fmla="*/ 5153446 h 5153446"/>
              <a:gd name="connsiteX7" fmla="*/ 2592754 w 5868144"/>
              <a:gd name="connsiteY7" fmla="*/ 3589671 h 5153446"/>
              <a:gd name="connsiteX8" fmla="*/ 5868144 w 5868144"/>
              <a:gd name="connsiteY8" fmla="*/ 1087532 h 5153446"/>
              <a:gd name="connsiteX9" fmla="*/ 1819559 w 5868144"/>
              <a:gd name="connsiteY9" fmla="*/ 1087561 h 515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68144" h="5153446">
                <a:moveTo>
                  <a:pt x="1483491" y="0"/>
                </a:moveTo>
                <a:lnTo>
                  <a:pt x="0" y="0"/>
                </a:lnTo>
                <a:lnTo>
                  <a:pt x="0" y="5153446"/>
                </a:lnTo>
                <a:lnTo>
                  <a:pt x="545745" y="5153446"/>
                </a:lnTo>
                <a:lnTo>
                  <a:pt x="568503" y="5136060"/>
                </a:lnTo>
                <a:lnTo>
                  <a:pt x="591261" y="5153446"/>
                </a:lnTo>
                <a:lnTo>
                  <a:pt x="3075999" y="5153446"/>
                </a:lnTo>
                <a:lnTo>
                  <a:pt x="2592754" y="3589671"/>
                </a:lnTo>
                <a:lnTo>
                  <a:pt x="5868144" y="1087532"/>
                </a:lnTo>
                <a:lnTo>
                  <a:pt x="1819559" y="108756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2" name="txtTitle">
            <a:extLst>
              <a:ext uri="{FF2B5EF4-FFF2-40B4-BE49-F238E27FC236}">
                <a16:creationId xmlns="" xmlns:a16="http://schemas.microsoft.com/office/drawing/2014/main" id="{24427197-1212-4A20-9579-309E1581D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lcSlideNumber">
            <a:extLst>
              <a:ext uri="{FF2B5EF4-FFF2-40B4-BE49-F238E27FC236}">
                <a16:creationId xmlns="" xmlns:a16="http://schemas.microsoft.com/office/drawing/2014/main" id="{7E5FEA4A-F98E-4F56-9C50-EBADDE3090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plcFooter">
            <a:extLst>
              <a:ext uri="{FF2B5EF4-FFF2-40B4-BE49-F238E27FC236}">
                <a16:creationId xmlns="" xmlns:a16="http://schemas.microsoft.com/office/drawing/2014/main" id="{86A737DF-B20B-4509-85D7-56576BACB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DSC-DOL Policy Area</a:t>
            </a:r>
          </a:p>
        </p:txBody>
      </p:sp>
    </p:spTree>
    <p:extLst>
      <p:ext uri="{BB962C8B-B14F-4D97-AF65-F5344CB8AC3E}">
        <p14:creationId xmlns:p14="http://schemas.microsoft.com/office/powerpoint/2010/main" val="205749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C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xtInfo"/>
          <p:cNvSpPr txBox="1"/>
          <p:nvPr userDrawn="1"/>
        </p:nvSpPr>
        <p:spPr>
          <a:xfrm>
            <a:off x="251520" y="195486"/>
            <a:ext cx="8438256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/>
              <a:t>TOC Design Slide – do </a:t>
            </a:r>
            <a:r>
              <a:rPr lang="en-GB" sz="1600">
                <a:solidFill>
                  <a:srgbClr val="FF0000"/>
                </a:solidFill>
              </a:rPr>
              <a:t>NOT</a:t>
            </a:r>
            <a:r>
              <a:rPr lang="en-GB" sz="1600"/>
              <a:t> use this layout.</a:t>
            </a:r>
          </a:p>
          <a:p>
            <a:r>
              <a:rPr lang="en-GB" sz="1100"/>
              <a:t>The</a:t>
            </a:r>
            <a:r>
              <a:rPr lang="en-GB" sz="1100" baseline="0"/>
              <a:t> TOC “Object(s)” shown below will be repeated on as many TOC Slides as needed</a:t>
            </a:r>
          </a:p>
          <a:p>
            <a:r>
              <a:rPr lang="en-GB" sz="1100"/>
              <a:t>The initial position of any</a:t>
            </a:r>
            <a:r>
              <a:rPr lang="en-GB" sz="1100" baseline="0"/>
              <a:t> “</a:t>
            </a:r>
            <a:r>
              <a:rPr lang="en-GB" sz="1100" baseline="0" err="1"/>
              <a:t>xxx</a:t>
            </a:r>
            <a:r>
              <a:rPr lang="en-GB" sz="1100" err="1"/>
              <a:t>TOC</a:t>
            </a:r>
            <a:r>
              <a:rPr lang="en-GB" sz="1100"/>
              <a:t>” named Object(s) will be repeated on the actual slide</a:t>
            </a:r>
          </a:p>
          <a:p>
            <a:r>
              <a:rPr lang="en-GB" sz="1100"/>
              <a:t>The “tags” govern how</a:t>
            </a:r>
            <a:r>
              <a:rPr lang="en-GB" sz="1100" baseline="0"/>
              <a:t> the TOC slide is built. The “table” design has two rows to set the borders for “top”, “between” and “bottom”</a:t>
            </a:r>
          </a:p>
        </p:txBody>
      </p:sp>
      <p:sp>
        <p:nvSpPr>
          <p:cNvPr id="6" name="txtTags"/>
          <p:cNvSpPr txBox="1"/>
          <p:nvPr userDrawn="1"/>
        </p:nvSpPr>
        <p:spPr>
          <a:xfrm>
            <a:off x="279707" y="3075806"/>
            <a:ext cx="306815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/>
              <a:t>&lt;tags&gt;</a:t>
            </a:r>
          </a:p>
          <a:p>
            <a:r>
              <a:rPr lang="en-GB" sz="1050"/>
              <a:t>Title=Contents</a:t>
            </a:r>
          </a:p>
          <a:p>
            <a:r>
              <a:rPr lang="en-GB" sz="1050"/>
              <a:t>Layout=TOC Slide</a:t>
            </a:r>
          </a:p>
          <a:p>
            <a:r>
              <a:rPr lang="en-GB" sz="1050" err="1"/>
              <a:t>SlideNumber</a:t>
            </a:r>
            <a:r>
              <a:rPr lang="en-GB" sz="1050"/>
              <a:t>=2</a:t>
            </a:r>
          </a:p>
          <a:p>
            <a:r>
              <a:rPr lang="en-GB" sz="1050"/>
              <a:t>Type=Table</a:t>
            </a:r>
          </a:p>
          <a:p>
            <a:r>
              <a:rPr lang="en-GB" sz="1050"/>
              <a:t>Table=</a:t>
            </a:r>
            <a:r>
              <a:rPr lang="en-GB" sz="1050" err="1"/>
              <a:t>tblTOC</a:t>
            </a:r>
            <a:endParaRPr lang="en-GB" sz="1050"/>
          </a:p>
          <a:p>
            <a:r>
              <a:rPr lang="en-GB" sz="1050"/>
              <a:t>Limit=6</a:t>
            </a:r>
          </a:p>
          <a:p>
            <a:r>
              <a:rPr lang="en-GB" sz="1050"/>
              <a:t>Entry1=&lt;title&gt; | </a:t>
            </a:r>
            <a:r>
              <a:rPr lang="en-GB" sz="1050" err="1"/>
              <a:t>plcSectionTitle</a:t>
            </a:r>
            <a:endParaRPr lang="en-GB" sz="1050"/>
          </a:p>
          <a:p>
            <a:r>
              <a:rPr lang="en-GB" sz="1050"/>
              <a:t>Entry2=&lt;no&gt; | {</a:t>
            </a:r>
            <a:r>
              <a:rPr lang="en-GB" sz="1050" err="1"/>
              <a:t>slidenumber</a:t>
            </a:r>
            <a:r>
              <a:rPr lang="en-GB" sz="1050"/>
              <a:t>}</a:t>
            </a:r>
          </a:p>
          <a:p>
            <a:r>
              <a:rPr lang="en-GB" sz="1050"/>
              <a:t>&lt;/tags&gt;</a:t>
            </a:r>
          </a:p>
        </p:txBody>
      </p:sp>
      <p:graphicFrame>
        <p:nvGraphicFramePr>
          <p:cNvPr id="7" name="tblTOC">
            <a:extLst>
              <a:ext uri="{FF2B5EF4-FFF2-40B4-BE49-F238E27FC236}">
                <a16:creationId xmlns="" xmlns:a16="http://schemas.microsoft.com/office/drawing/2014/main" id="{3E73165C-8440-40F3-B530-F882EC8575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80212083"/>
              </p:ext>
            </p:extLst>
          </p:nvPr>
        </p:nvGraphicFramePr>
        <p:xfrm>
          <a:off x="365125" y="1203325"/>
          <a:ext cx="8413748" cy="10080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47235">
                  <a:extLst>
                    <a:ext uri="{9D8B030D-6E8A-4147-A177-3AD203B41FA5}">
                      <a16:colId xmlns="" xmlns:a16="http://schemas.microsoft.com/office/drawing/2014/main" val="4268181363"/>
                    </a:ext>
                  </a:extLst>
                </a:gridCol>
                <a:gridCol w="966513">
                  <a:extLst>
                    <a:ext uri="{9D8B030D-6E8A-4147-A177-3AD203B41FA5}">
                      <a16:colId xmlns="" xmlns:a16="http://schemas.microsoft.com/office/drawing/2014/main" val="1499760850"/>
                    </a:ext>
                  </a:extLst>
                </a:gridCol>
              </a:tblGrid>
              <a:tr h="5040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&lt;title&gt;</a:t>
                      </a:r>
                    </a:p>
                  </a:txBody>
                  <a:tcPr marL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/>
                        <a:t>&lt;no&gt;</a:t>
                      </a:r>
                      <a:endParaRPr lang="en-US" sz="1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584799857"/>
                  </a:ext>
                </a:extLst>
              </a:tr>
              <a:tr h="5040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xtColours"/>
          <p:cNvSpPr txBox="1"/>
          <p:nvPr userDrawn="1"/>
        </p:nvSpPr>
        <p:spPr>
          <a:xfrm>
            <a:off x="4283968" y="3075806"/>
            <a:ext cx="3384376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/>
              <a:t>The [x] numbers on the Divider Slide section title textbox names are the IDs for the Theme Colours …</a:t>
            </a:r>
          </a:p>
          <a:p>
            <a:endParaRPr lang="en-GB" sz="1050"/>
          </a:p>
          <a:p>
            <a:r>
              <a:rPr lang="en-GB" sz="1050"/>
              <a:t>16 = Background 2 (column 3)</a:t>
            </a:r>
          </a:p>
          <a:p>
            <a:r>
              <a:rPr lang="en-GB" sz="1050"/>
              <a:t>15 = Text 2 (column</a:t>
            </a:r>
            <a:r>
              <a:rPr lang="en-GB" sz="1050" baseline="0"/>
              <a:t> 4)</a:t>
            </a:r>
          </a:p>
          <a:p>
            <a:r>
              <a:rPr lang="en-GB" sz="1050" baseline="0"/>
              <a:t>5 = Accent 1 (column 5)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50" baseline="0"/>
              <a:t>6 = Accent 2 (column 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50" baseline="0"/>
              <a:t>7 = Accent 3 (column 7)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50" baseline="0"/>
              <a:t>8 = Accent 4 (column 8)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50" baseline="0"/>
              <a:t>9 = Accent 5 (column 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50" baseline="0"/>
              <a:t>10 = Accent 6 (column 10)</a:t>
            </a:r>
          </a:p>
        </p:txBody>
      </p:sp>
    </p:spTree>
    <p:extLst>
      <p:ext uri="{BB962C8B-B14F-4D97-AF65-F5344CB8AC3E}">
        <p14:creationId xmlns:p14="http://schemas.microsoft.com/office/powerpoint/2010/main" val="79507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844157"/>
            <a:ext cx="9144000" cy="4299347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91431" tIns="45716" rIns="91431" bIns="45716" anchor="ctr"/>
          <a:lstStyle/>
          <a:p>
            <a:pPr algn="ctr" defTabSz="45714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1600" y="223201"/>
            <a:ext cx="1186086" cy="82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319974" y="5020022"/>
            <a:ext cx="504056" cy="161925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45714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3" y="1231200"/>
            <a:ext cx="4536504" cy="1566174"/>
          </a:xfrm>
        </p:spPr>
        <p:txBody>
          <a:bodyPr/>
          <a:lstStyle>
            <a:lvl1pPr indent="0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5" y="2949792"/>
            <a:ext cx="3744416" cy="1404156"/>
          </a:xfrm>
        </p:spPr>
        <p:txBody>
          <a:bodyPr/>
          <a:lstStyle>
            <a:lvl1pPr indent="0">
              <a:buNone/>
              <a:defRPr sz="3000" b="1" i="0">
                <a:solidFill>
                  <a:schemeClr val="bg1"/>
                </a:solidFill>
              </a:defRPr>
            </a:lvl1pPr>
            <a:lvl3pPr marL="228572" indent="-228572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945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with heading 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2"/>
          <p:cNvSpPr/>
          <p:nvPr userDrawn="1"/>
        </p:nvSpPr>
        <p:spPr>
          <a:xfrm>
            <a:off x="-7143" y="4"/>
            <a:ext cx="3132000" cy="4492229"/>
          </a:xfrm>
          <a:prstGeom prst="rect">
            <a:avLst/>
          </a:prstGeom>
          <a:solidFill>
            <a:srgbClr val="0F5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11" tIns="34256" rIns="68511" bIns="34256" rtlCol="0" anchor="ctr"/>
          <a:lstStyle/>
          <a:p>
            <a:pPr defTabSz="685714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0F3277"/>
              </a:buClr>
              <a:buSzPct val="115000"/>
            </a:pPr>
            <a:endParaRPr lang="en-US" sz="1425" b="0">
              <a:solidFill>
                <a:srgbClr val="FFFFFF"/>
              </a:solidFill>
              <a:latin typeface="Verdana Standaard" charset="0"/>
            </a:endParaRPr>
          </a:p>
        </p:txBody>
      </p:sp>
      <p:sp>
        <p:nvSpPr>
          <p:cNvPr id="6" name="Tijdelijke aanduiding voor tekst 20"/>
          <p:cNvSpPr>
            <a:spLocks noGrp="1"/>
          </p:cNvSpPr>
          <p:nvPr>
            <p:ph type="body" sz="quarter" idx="15" hasCustomPrompt="1"/>
          </p:nvPr>
        </p:nvSpPr>
        <p:spPr>
          <a:xfrm>
            <a:off x="704852" y="419100"/>
            <a:ext cx="2420007" cy="1495426"/>
          </a:xfrm>
          <a:prstGeom prst="rect">
            <a:avLst/>
          </a:prstGeom>
        </p:spPr>
        <p:txBody>
          <a:bodyPr lIns="68573" tIns="34286" rIns="68573" bIns="34286" anchor="t"/>
          <a:lstStyle>
            <a:lvl1pPr marL="0" indent="0">
              <a:buFont typeface="Arial" charset="0"/>
              <a:buNone/>
              <a:defRPr sz="2700">
                <a:solidFill>
                  <a:schemeClr val="bg1"/>
                </a:solidFill>
                <a:latin typeface="Verdana"/>
                <a:cs typeface="Verdana"/>
              </a:defRPr>
            </a:lvl1pPr>
            <a:lvl3pPr marL="685714" indent="0" algn="l">
              <a:buNone/>
              <a:defRPr sz="2700">
                <a:solidFill>
                  <a:schemeClr val="bg1"/>
                </a:solidFill>
              </a:defRPr>
            </a:lvl3pPr>
          </a:lstStyle>
          <a:p>
            <a:pPr lvl="0"/>
            <a:r>
              <a:rPr lang="nl-NL" err="1"/>
              <a:t>Heading</a:t>
            </a:r>
            <a:endParaRPr lang="nl-NL"/>
          </a:p>
        </p:txBody>
      </p:sp>
      <p:sp>
        <p:nvSpPr>
          <p:cNvPr id="7" name="Tijdelijke aanduiding voor afbeelding 15"/>
          <p:cNvSpPr>
            <a:spLocks noGrp="1"/>
          </p:cNvSpPr>
          <p:nvPr>
            <p:ph type="pic" sz="quarter" idx="10" hasCustomPrompt="1"/>
          </p:nvPr>
        </p:nvSpPr>
        <p:spPr>
          <a:xfrm>
            <a:off x="3187307" y="4"/>
            <a:ext cx="5956697" cy="4492229"/>
          </a:xfrm>
          <a:prstGeom prst="rect">
            <a:avLst/>
          </a:prstGeom>
        </p:spPr>
        <p:txBody>
          <a:bodyPr lIns="68573" tIns="34286" rIns="68573" bIns="34286" anchor="ctr"/>
          <a:lstStyle>
            <a:lvl1pPr marL="0" indent="0" algn="ctr">
              <a:buNone/>
              <a:defRPr sz="1425">
                <a:latin typeface="Verdana"/>
                <a:cs typeface="Verdana"/>
              </a:defRPr>
            </a:lvl1pPr>
          </a:lstStyle>
          <a:p>
            <a:r>
              <a:rPr lang="nl-NL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95004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="" xmlns:a16="http://schemas.microsoft.com/office/drawing/2014/main" id="{0846FA30-1325-4C98-946E-11F497CFBE4A}"/>
              </a:ext>
            </a:extLst>
          </p:cNvPr>
          <p:cNvSpPr/>
          <p:nvPr userDrawn="1"/>
        </p:nvSpPr>
        <p:spPr>
          <a:xfrm>
            <a:off x="3347567" y="-1785"/>
            <a:ext cx="5793032" cy="5145285"/>
          </a:xfrm>
          <a:custGeom>
            <a:avLst/>
            <a:gdLst>
              <a:gd name="connsiteX0" fmla="*/ 5143337 w 5793032"/>
              <a:gd name="connsiteY0" fmla="*/ 0 h 5145285"/>
              <a:gd name="connsiteX1" fmla="*/ 5793032 w 5793032"/>
              <a:gd name="connsiteY1" fmla="*/ 0 h 5145285"/>
              <a:gd name="connsiteX2" fmla="*/ 5793032 w 5793032"/>
              <a:gd name="connsiteY2" fmla="*/ 5145285 h 5145285"/>
              <a:gd name="connsiteX3" fmla="*/ 3553361 w 5793032"/>
              <a:gd name="connsiteY3" fmla="*/ 5145285 h 5145285"/>
              <a:gd name="connsiteX4" fmla="*/ 3803456 w 5793032"/>
              <a:gd name="connsiteY4" fmla="*/ 4335978 h 5145285"/>
              <a:gd name="connsiteX5" fmla="*/ 0 w 5793032"/>
              <a:gd name="connsiteY5" fmla="*/ 1430439 h 5145285"/>
              <a:gd name="connsiteX6" fmla="*/ 4701307 w 5793032"/>
              <a:gd name="connsiteY6" fmla="*/ 1430472 h 514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93032" h="5145285">
                <a:moveTo>
                  <a:pt x="5143337" y="0"/>
                </a:moveTo>
                <a:lnTo>
                  <a:pt x="5793032" y="0"/>
                </a:lnTo>
                <a:lnTo>
                  <a:pt x="5793032" y="5145285"/>
                </a:lnTo>
                <a:lnTo>
                  <a:pt x="3553361" y="5145285"/>
                </a:lnTo>
                <a:lnTo>
                  <a:pt x="3803456" y="4335978"/>
                </a:lnTo>
                <a:lnTo>
                  <a:pt x="0" y="1430439"/>
                </a:lnTo>
                <a:lnTo>
                  <a:pt x="4701307" y="1430472"/>
                </a:lnTo>
                <a:close/>
              </a:path>
            </a:pathLst>
          </a:custGeom>
          <a:solidFill>
            <a:schemeClr val="tx2">
              <a:lumMod val="7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1042EF3-4014-45F0-A80B-CA144DEF8F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56" y="13997"/>
            <a:ext cx="1775591" cy="1437079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79760BC7-30ED-42E1-B7A3-21A1A35AF1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8250" y="1364984"/>
            <a:ext cx="6667502" cy="2165782"/>
          </a:xfrm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Insert title here </a:t>
            </a:r>
          </a:p>
          <a:p>
            <a:pPr lvl="0"/>
            <a:r>
              <a:rPr lang="en-US"/>
              <a:t>Can span two lines</a:t>
            </a:r>
          </a:p>
        </p:txBody>
      </p:sp>
    </p:spTree>
    <p:extLst>
      <p:ext uri="{BB962C8B-B14F-4D97-AF65-F5344CB8AC3E}">
        <p14:creationId xmlns:p14="http://schemas.microsoft.com/office/powerpoint/2010/main" val="195808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="" xmlns:a16="http://schemas.microsoft.com/office/drawing/2014/main" id="{261A9150-DCDC-4714-9AFE-14F48CEE772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75856" y="0"/>
            <a:ext cx="5868144" cy="5143500"/>
          </a:xfrm>
          <a:custGeom>
            <a:avLst/>
            <a:gdLst>
              <a:gd name="connsiteX0" fmla="*/ 4381580 w 5868144"/>
              <a:gd name="connsiteY0" fmla="*/ 0 h 5143500"/>
              <a:gd name="connsiteX1" fmla="*/ 5868144 w 5868144"/>
              <a:gd name="connsiteY1" fmla="*/ 0 h 5143500"/>
              <a:gd name="connsiteX2" fmla="*/ 5868144 w 5868144"/>
              <a:gd name="connsiteY2" fmla="*/ 5143500 h 5143500"/>
              <a:gd name="connsiteX3" fmla="*/ 5322399 w 5868144"/>
              <a:gd name="connsiteY3" fmla="*/ 5143500 h 5143500"/>
              <a:gd name="connsiteX4" fmla="*/ 5299641 w 5868144"/>
              <a:gd name="connsiteY4" fmla="*/ 5126114 h 5143500"/>
              <a:gd name="connsiteX5" fmla="*/ 5276883 w 5868144"/>
              <a:gd name="connsiteY5" fmla="*/ 5143500 h 5143500"/>
              <a:gd name="connsiteX6" fmla="*/ 2792145 w 5868144"/>
              <a:gd name="connsiteY6" fmla="*/ 5143500 h 5143500"/>
              <a:gd name="connsiteX7" fmla="*/ 3275390 w 5868144"/>
              <a:gd name="connsiteY7" fmla="*/ 3579725 h 5143500"/>
              <a:gd name="connsiteX8" fmla="*/ 0 w 5868144"/>
              <a:gd name="connsiteY8" fmla="*/ 1077586 h 5143500"/>
              <a:gd name="connsiteX9" fmla="*/ 4048585 w 5868144"/>
              <a:gd name="connsiteY9" fmla="*/ 1077615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68144" h="5143500">
                <a:moveTo>
                  <a:pt x="4381580" y="0"/>
                </a:moveTo>
                <a:lnTo>
                  <a:pt x="5868144" y="0"/>
                </a:lnTo>
                <a:lnTo>
                  <a:pt x="5868144" y="5143500"/>
                </a:lnTo>
                <a:lnTo>
                  <a:pt x="5322399" y="5143500"/>
                </a:lnTo>
                <a:lnTo>
                  <a:pt x="5299641" y="5126114"/>
                </a:lnTo>
                <a:lnTo>
                  <a:pt x="5276883" y="5143500"/>
                </a:lnTo>
                <a:lnTo>
                  <a:pt x="2792145" y="5143500"/>
                </a:lnTo>
                <a:lnTo>
                  <a:pt x="3275390" y="3579725"/>
                </a:lnTo>
                <a:lnTo>
                  <a:pt x="0" y="1077586"/>
                </a:lnTo>
                <a:lnTo>
                  <a:pt x="4048585" y="107761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0000" anchor="ctr">
            <a:noAutofit/>
          </a:bodyPr>
          <a:lstStyle>
            <a:lvl1pPr algn="r">
              <a:defRPr/>
            </a:lvl1pPr>
          </a:lstStyle>
          <a:p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899118AF-EBC4-4B22-8C3E-5A5F513AD2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56" y="13997"/>
            <a:ext cx="1775591" cy="1437079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E560BBEA-C99D-4270-ACDF-0B688598F013}"/>
              </a:ext>
            </a:extLst>
          </p:cNvPr>
          <p:cNvGrpSpPr/>
          <p:nvPr userDrawn="1"/>
        </p:nvGrpSpPr>
        <p:grpSpPr>
          <a:xfrm>
            <a:off x="214285" y="1393814"/>
            <a:ext cx="2710181" cy="1437956"/>
            <a:chOff x="176857" y="1420444"/>
            <a:chExt cx="3394376" cy="1800972"/>
          </a:xfrm>
        </p:grpSpPr>
        <p:pic>
          <p:nvPicPr>
            <p:cNvPr id="14" name="Picture 13">
              <a:extLst>
                <a:ext uri="{FF2B5EF4-FFF2-40B4-BE49-F238E27FC236}">
                  <a16:creationId xmlns="" xmlns:a16="http://schemas.microsoft.com/office/drawing/2014/main" id="{46E53BF5-1C73-4813-BA4F-1D9B1B5CC5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3" t="31958" r="66264" b="57413"/>
            <a:stretch/>
          </p:blipFill>
          <p:spPr>
            <a:xfrm>
              <a:off x="176857" y="1420444"/>
              <a:ext cx="2738959" cy="54670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="" xmlns:a16="http://schemas.microsoft.com/office/drawing/2014/main" id="{D8B5A496-E524-4D10-BE19-37D1C557D9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418" t="31099" r="39011" b="56950"/>
            <a:stretch/>
          </p:blipFill>
          <p:spPr>
            <a:xfrm>
              <a:off x="317080" y="1985777"/>
              <a:ext cx="2520281" cy="614710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="" xmlns:a16="http://schemas.microsoft.com/office/drawing/2014/main" id="{EAFA6E2E-4729-45CE-8759-EA45A67DAD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271" t="30718" r="3108" b="57104"/>
            <a:stretch/>
          </p:blipFill>
          <p:spPr>
            <a:xfrm>
              <a:off x="223675" y="2595006"/>
              <a:ext cx="3347558" cy="626410"/>
            </a:xfrm>
            <a:prstGeom prst="rect">
              <a:avLst/>
            </a:prstGeom>
          </p:spPr>
        </p:pic>
      </p:grpSp>
      <p:sp>
        <p:nvSpPr>
          <p:cNvPr id="18" name="Text Placeholder 17">
            <a:extLst>
              <a:ext uri="{FF2B5EF4-FFF2-40B4-BE49-F238E27FC236}">
                <a16:creationId xmlns="" xmlns:a16="http://schemas.microsoft.com/office/drawing/2014/main" id="{1677D912-BC17-44AB-A788-A13D546F5A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8463" y="2897540"/>
            <a:ext cx="4206875" cy="53816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5BD02FE3-86AB-483A-B562-293D40B29DD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83" y="4166963"/>
            <a:ext cx="1062176" cy="859675"/>
          </a:xfrm>
          <a:prstGeom prst="rect">
            <a:avLst/>
          </a:prstGeom>
        </p:spPr>
      </p:pic>
      <p:sp>
        <p:nvSpPr>
          <p:cNvPr id="23" name="Text Placeholder 22">
            <a:extLst>
              <a:ext uri="{FF2B5EF4-FFF2-40B4-BE49-F238E27FC236}">
                <a16:creationId xmlns="" xmlns:a16="http://schemas.microsoft.com/office/drawing/2014/main" id="{0F45A45B-EBBF-4A9F-BBCD-CF5435CE63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8463" y="3602038"/>
            <a:ext cx="4222750" cy="481012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576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="" xmlns:p15="http://schemas.microsoft.com/office/powerpoint/2012/main">
        <p15:guide id="0" pos="43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="" xmlns:a16="http://schemas.microsoft.com/office/drawing/2014/main" id="{0846FA30-1325-4C98-946E-11F497CFBE4A}"/>
              </a:ext>
            </a:extLst>
          </p:cNvPr>
          <p:cNvSpPr/>
          <p:nvPr userDrawn="1"/>
        </p:nvSpPr>
        <p:spPr>
          <a:xfrm>
            <a:off x="3347567" y="-1785"/>
            <a:ext cx="5793032" cy="5145285"/>
          </a:xfrm>
          <a:custGeom>
            <a:avLst/>
            <a:gdLst>
              <a:gd name="connsiteX0" fmla="*/ 5143337 w 5793032"/>
              <a:gd name="connsiteY0" fmla="*/ 0 h 5145285"/>
              <a:gd name="connsiteX1" fmla="*/ 5793032 w 5793032"/>
              <a:gd name="connsiteY1" fmla="*/ 0 h 5145285"/>
              <a:gd name="connsiteX2" fmla="*/ 5793032 w 5793032"/>
              <a:gd name="connsiteY2" fmla="*/ 5145285 h 5145285"/>
              <a:gd name="connsiteX3" fmla="*/ 3553361 w 5793032"/>
              <a:gd name="connsiteY3" fmla="*/ 5145285 h 5145285"/>
              <a:gd name="connsiteX4" fmla="*/ 3803456 w 5793032"/>
              <a:gd name="connsiteY4" fmla="*/ 4335978 h 5145285"/>
              <a:gd name="connsiteX5" fmla="*/ 0 w 5793032"/>
              <a:gd name="connsiteY5" fmla="*/ 1430439 h 5145285"/>
              <a:gd name="connsiteX6" fmla="*/ 4701307 w 5793032"/>
              <a:gd name="connsiteY6" fmla="*/ 1430472 h 514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93032" h="5145285">
                <a:moveTo>
                  <a:pt x="5143337" y="0"/>
                </a:moveTo>
                <a:lnTo>
                  <a:pt x="5793032" y="0"/>
                </a:lnTo>
                <a:lnTo>
                  <a:pt x="5793032" y="5145285"/>
                </a:lnTo>
                <a:lnTo>
                  <a:pt x="3553361" y="5145285"/>
                </a:lnTo>
                <a:lnTo>
                  <a:pt x="3803456" y="4335978"/>
                </a:lnTo>
                <a:lnTo>
                  <a:pt x="0" y="1430439"/>
                </a:lnTo>
                <a:lnTo>
                  <a:pt x="4701307" y="1430472"/>
                </a:lnTo>
                <a:close/>
              </a:path>
            </a:pathLst>
          </a:custGeom>
          <a:solidFill>
            <a:schemeClr val="tx2">
              <a:lumMod val="7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1042EF3-4014-45F0-A80B-CA144DEF8F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56" y="13997"/>
            <a:ext cx="1775591" cy="1437079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79760BC7-30ED-42E1-B7A3-21A1A35AF1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8250" y="1364984"/>
            <a:ext cx="6667502" cy="2165782"/>
          </a:xfrm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spcAft>
                <a:spcPts val="0"/>
              </a:spcAft>
              <a:defRPr sz="36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Insert title here </a:t>
            </a:r>
          </a:p>
          <a:p>
            <a:pPr lvl="0"/>
            <a:r>
              <a:rPr lang="en-US"/>
              <a:t>Can span two lines</a:t>
            </a:r>
          </a:p>
        </p:txBody>
      </p:sp>
    </p:spTree>
    <p:extLst>
      <p:ext uri="{BB962C8B-B14F-4D97-AF65-F5344CB8AC3E}">
        <p14:creationId xmlns:p14="http://schemas.microsoft.com/office/powerpoint/2010/main" val="112695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(blue) [TOC Source]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pDivider">
            <a:extLst>
              <a:ext uri="{FF2B5EF4-FFF2-40B4-BE49-F238E27FC236}">
                <a16:creationId xmlns="" xmlns:a16="http://schemas.microsoft.com/office/drawing/2014/main" id="{252222A9-9904-4377-8973-4B050E96CAD7}"/>
              </a:ext>
            </a:extLst>
          </p:cNvPr>
          <p:cNvSpPr/>
          <p:nvPr userDrawn="1"/>
        </p:nvSpPr>
        <p:spPr>
          <a:xfrm flipH="1">
            <a:off x="0" y="0"/>
            <a:ext cx="4315125" cy="5143500"/>
          </a:xfrm>
          <a:custGeom>
            <a:avLst/>
            <a:gdLst>
              <a:gd name="connsiteX0" fmla="*/ 4315125 w 4315125"/>
              <a:gd name="connsiteY0" fmla="*/ 0 h 5143500"/>
              <a:gd name="connsiteX1" fmla="*/ 3907680 w 4315125"/>
              <a:gd name="connsiteY1" fmla="*/ 0 h 5143500"/>
              <a:gd name="connsiteX2" fmla="*/ 3392296 w 4315125"/>
              <a:gd name="connsiteY2" fmla="*/ 1667854 h 5143500"/>
              <a:gd name="connsiteX3" fmla="*/ 0 w 4315125"/>
              <a:gd name="connsiteY3" fmla="*/ 1667830 h 5143500"/>
              <a:gd name="connsiteX4" fmla="*/ 2744438 w 4315125"/>
              <a:gd name="connsiteY4" fmla="*/ 3764364 h 5143500"/>
              <a:gd name="connsiteX5" fmla="*/ 2318252 w 4315125"/>
              <a:gd name="connsiteY5" fmla="*/ 5143500 h 5143500"/>
              <a:gd name="connsiteX6" fmla="*/ 4315125 w 4315125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5125" h="5143500">
                <a:moveTo>
                  <a:pt x="4315125" y="0"/>
                </a:moveTo>
                <a:lnTo>
                  <a:pt x="3907680" y="0"/>
                </a:lnTo>
                <a:lnTo>
                  <a:pt x="3392296" y="1667854"/>
                </a:lnTo>
                <a:lnTo>
                  <a:pt x="0" y="1667830"/>
                </a:lnTo>
                <a:lnTo>
                  <a:pt x="2744438" y="3764364"/>
                </a:lnTo>
                <a:lnTo>
                  <a:pt x="2318252" y="5143500"/>
                </a:lnTo>
                <a:lnTo>
                  <a:pt x="4315125" y="5143500"/>
                </a:lnTo>
                <a:close/>
              </a:path>
            </a:pathLst>
          </a:custGeom>
          <a:solidFill>
            <a:schemeClr val="bg2">
              <a:lumMod val="7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/>
              <a:t> </a:t>
            </a:r>
          </a:p>
        </p:txBody>
      </p:sp>
      <p:pic>
        <p:nvPicPr>
          <p:cNvPr id="4" name="imgLogo">
            <a:extLst>
              <a:ext uri="{FF2B5EF4-FFF2-40B4-BE49-F238E27FC236}">
                <a16:creationId xmlns="" xmlns:a16="http://schemas.microsoft.com/office/drawing/2014/main" id="{089B0A63-9F1A-4C96-B41F-41B8208767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56" y="13997"/>
            <a:ext cx="1775591" cy="1437079"/>
          </a:xfrm>
          <a:prstGeom prst="rect">
            <a:avLst/>
          </a:prstGeom>
        </p:spPr>
      </p:pic>
      <p:sp>
        <p:nvSpPr>
          <p:cNvPr id="8" name="plcSectionTitle[16]">
            <a:extLst>
              <a:ext uri="{FF2B5EF4-FFF2-40B4-BE49-F238E27FC236}">
                <a16:creationId xmlns="" xmlns:a16="http://schemas.microsoft.com/office/drawing/2014/main" id="{43BCCAA0-0320-416D-AD6A-79DC2E99B5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8076" y="1833563"/>
            <a:ext cx="3702050" cy="239395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Divider slide title goes </a:t>
            </a:r>
            <a:br>
              <a:rPr lang="en-US"/>
            </a:br>
            <a:r>
              <a:rPr lang="en-US"/>
              <a:t>here can span four </a:t>
            </a:r>
            <a:br>
              <a:rPr lang="en-US"/>
            </a:br>
            <a:r>
              <a:rPr lang="en-US"/>
              <a:t>lines if necessary. </a:t>
            </a:r>
            <a:br>
              <a:rPr lang="en-US"/>
            </a:br>
            <a:endParaRPr lang="en-US"/>
          </a:p>
        </p:txBody>
      </p:sp>
      <p:sp>
        <p:nvSpPr>
          <p:cNvPr id="13" name="imgDivider">
            <a:extLst>
              <a:ext uri="{FF2B5EF4-FFF2-40B4-BE49-F238E27FC236}">
                <a16:creationId xmlns="" xmlns:a16="http://schemas.microsoft.com/office/drawing/2014/main" id="{3F04CA45-8F4F-464F-BD51-E080D70EB6C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5143500"/>
          </a:xfrm>
          <a:solidFill>
            <a:schemeClr val="bg1">
              <a:lumMod val="50000"/>
            </a:schemeClr>
          </a:solidFill>
        </p:spPr>
        <p:txBody>
          <a:bodyPr tIns="54000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62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(grey) [TOC Source]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pDivider">
            <a:extLst>
              <a:ext uri="{FF2B5EF4-FFF2-40B4-BE49-F238E27FC236}">
                <a16:creationId xmlns="" xmlns:a16="http://schemas.microsoft.com/office/drawing/2014/main" id="{32B974E0-6AF5-4ADC-B03C-6ECB10395BE6}"/>
              </a:ext>
            </a:extLst>
          </p:cNvPr>
          <p:cNvSpPr/>
          <p:nvPr userDrawn="1"/>
        </p:nvSpPr>
        <p:spPr>
          <a:xfrm flipH="1">
            <a:off x="0" y="0"/>
            <a:ext cx="4315125" cy="5143500"/>
          </a:xfrm>
          <a:custGeom>
            <a:avLst/>
            <a:gdLst>
              <a:gd name="connsiteX0" fmla="*/ 4315125 w 4315125"/>
              <a:gd name="connsiteY0" fmla="*/ 0 h 5143500"/>
              <a:gd name="connsiteX1" fmla="*/ 3907680 w 4315125"/>
              <a:gd name="connsiteY1" fmla="*/ 0 h 5143500"/>
              <a:gd name="connsiteX2" fmla="*/ 3392296 w 4315125"/>
              <a:gd name="connsiteY2" fmla="*/ 1667854 h 5143500"/>
              <a:gd name="connsiteX3" fmla="*/ 0 w 4315125"/>
              <a:gd name="connsiteY3" fmla="*/ 1667830 h 5143500"/>
              <a:gd name="connsiteX4" fmla="*/ 2744438 w 4315125"/>
              <a:gd name="connsiteY4" fmla="*/ 3764364 h 5143500"/>
              <a:gd name="connsiteX5" fmla="*/ 2318252 w 4315125"/>
              <a:gd name="connsiteY5" fmla="*/ 5143500 h 5143500"/>
              <a:gd name="connsiteX6" fmla="*/ 4315125 w 4315125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5125" h="5143500">
                <a:moveTo>
                  <a:pt x="4315125" y="0"/>
                </a:moveTo>
                <a:lnTo>
                  <a:pt x="3907680" y="0"/>
                </a:lnTo>
                <a:lnTo>
                  <a:pt x="3392296" y="1667854"/>
                </a:lnTo>
                <a:lnTo>
                  <a:pt x="0" y="1667830"/>
                </a:lnTo>
                <a:lnTo>
                  <a:pt x="2744438" y="3764364"/>
                </a:lnTo>
                <a:lnTo>
                  <a:pt x="2318252" y="5143500"/>
                </a:lnTo>
                <a:lnTo>
                  <a:pt x="4315125" y="5143500"/>
                </a:lnTo>
                <a:close/>
              </a:path>
            </a:pathLst>
          </a:custGeom>
          <a:solidFill>
            <a:schemeClr val="tx2">
              <a:lumMod val="7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/>
              <a:t> </a:t>
            </a:r>
          </a:p>
        </p:txBody>
      </p:sp>
      <p:pic>
        <p:nvPicPr>
          <p:cNvPr id="4" name="imgLogo">
            <a:extLst>
              <a:ext uri="{FF2B5EF4-FFF2-40B4-BE49-F238E27FC236}">
                <a16:creationId xmlns="" xmlns:a16="http://schemas.microsoft.com/office/drawing/2014/main" id="{089B0A63-9F1A-4C96-B41F-41B8208767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56" y="13997"/>
            <a:ext cx="1775591" cy="1437079"/>
          </a:xfrm>
          <a:prstGeom prst="rect">
            <a:avLst/>
          </a:prstGeom>
        </p:spPr>
      </p:pic>
      <p:sp>
        <p:nvSpPr>
          <p:cNvPr id="8" name="plcSectionTitle[15]">
            <a:extLst>
              <a:ext uri="{FF2B5EF4-FFF2-40B4-BE49-F238E27FC236}">
                <a16:creationId xmlns="" xmlns:a16="http://schemas.microsoft.com/office/drawing/2014/main" id="{43BCCAA0-0320-416D-AD6A-79DC2E99B5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8076" y="1833563"/>
            <a:ext cx="3702050" cy="239395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Divider slide title goes </a:t>
            </a:r>
            <a:br>
              <a:rPr lang="en-US"/>
            </a:br>
            <a:r>
              <a:rPr lang="en-US"/>
              <a:t>here can span four </a:t>
            </a:r>
            <a:br>
              <a:rPr lang="en-US"/>
            </a:br>
            <a:r>
              <a:rPr lang="en-US"/>
              <a:t>lines if necessary. </a:t>
            </a:r>
            <a:br>
              <a:rPr lang="en-US"/>
            </a:br>
            <a:endParaRPr lang="en-US"/>
          </a:p>
        </p:txBody>
      </p:sp>
      <p:sp>
        <p:nvSpPr>
          <p:cNvPr id="13" name="imgDivider">
            <a:extLst>
              <a:ext uri="{FF2B5EF4-FFF2-40B4-BE49-F238E27FC236}">
                <a16:creationId xmlns="" xmlns:a16="http://schemas.microsoft.com/office/drawing/2014/main" id="{3F04CA45-8F4F-464F-BD51-E080D70EB6C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5143500"/>
          </a:xfrm>
          <a:solidFill>
            <a:schemeClr val="bg1">
              <a:lumMod val="50000"/>
            </a:schemeClr>
          </a:solidFill>
        </p:spPr>
        <p:txBody>
          <a:bodyPr tIns="54000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0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(pink) [TOC Source]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pDivider">
            <a:extLst>
              <a:ext uri="{FF2B5EF4-FFF2-40B4-BE49-F238E27FC236}">
                <a16:creationId xmlns="" xmlns:a16="http://schemas.microsoft.com/office/drawing/2014/main" id="{3305A8AB-B78D-4A4F-BBA0-02349F10B57F}"/>
              </a:ext>
            </a:extLst>
          </p:cNvPr>
          <p:cNvSpPr/>
          <p:nvPr userDrawn="1"/>
        </p:nvSpPr>
        <p:spPr>
          <a:xfrm flipH="1">
            <a:off x="0" y="0"/>
            <a:ext cx="4315125" cy="5143500"/>
          </a:xfrm>
          <a:custGeom>
            <a:avLst/>
            <a:gdLst>
              <a:gd name="connsiteX0" fmla="*/ 4315125 w 4315125"/>
              <a:gd name="connsiteY0" fmla="*/ 0 h 5143500"/>
              <a:gd name="connsiteX1" fmla="*/ 3907680 w 4315125"/>
              <a:gd name="connsiteY1" fmla="*/ 0 h 5143500"/>
              <a:gd name="connsiteX2" fmla="*/ 3392296 w 4315125"/>
              <a:gd name="connsiteY2" fmla="*/ 1667854 h 5143500"/>
              <a:gd name="connsiteX3" fmla="*/ 0 w 4315125"/>
              <a:gd name="connsiteY3" fmla="*/ 1667830 h 5143500"/>
              <a:gd name="connsiteX4" fmla="*/ 2744438 w 4315125"/>
              <a:gd name="connsiteY4" fmla="*/ 3764364 h 5143500"/>
              <a:gd name="connsiteX5" fmla="*/ 2318252 w 4315125"/>
              <a:gd name="connsiteY5" fmla="*/ 5143500 h 5143500"/>
              <a:gd name="connsiteX6" fmla="*/ 4315125 w 4315125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5125" h="5143500">
                <a:moveTo>
                  <a:pt x="4315125" y="0"/>
                </a:moveTo>
                <a:lnTo>
                  <a:pt x="3907680" y="0"/>
                </a:lnTo>
                <a:lnTo>
                  <a:pt x="3392296" y="1667854"/>
                </a:lnTo>
                <a:lnTo>
                  <a:pt x="0" y="1667830"/>
                </a:lnTo>
                <a:lnTo>
                  <a:pt x="2744438" y="3764364"/>
                </a:lnTo>
                <a:lnTo>
                  <a:pt x="2318252" y="5143500"/>
                </a:lnTo>
                <a:lnTo>
                  <a:pt x="4315125" y="5143500"/>
                </a:lnTo>
                <a:close/>
              </a:path>
            </a:pathLst>
          </a:custGeom>
          <a:solidFill>
            <a:schemeClr val="accent3">
              <a:lumMod val="7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/>
              <a:t> </a:t>
            </a:r>
          </a:p>
        </p:txBody>
      </p:sp>
      <p:pic>
        <p:nvPicPr>
          <p:cNvPr id="4" name="imgLogo">
            <a:extLst>
              <a:ext uri="{FF2B5EF4-FFF2-40B4-BE49-F238E27FC236}">
                <a16:creationId xmlns="" xmlns:a16="http://schemas.microsoft.com/office/drawing/2014/main" id="{089B0A63-9F1A-4C96-B41F-41B8208767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56" y="13997"/>
            <a:ext cx="1775591" cy="1437079"/>
          </a:xfrm>
          <a:prstGeom prst="rect">
            <a:avLst/>
          </a:prstGeom>
        </p:spPr>
      </p:pic>
      <p:sp>
        <p:nvSpPr>
          <p:cNvPr id="8" name="plcSectionTitle[7]">
            <a:extLst>
              <a:ext uri="{FF2B5EF4-FFF2-40B4-BE49-F238E27FC236}">
                <a16:creationId xmlns="" xmlns:a16="http://schemas.microsoft.com/office/drawing/2014/main" id="{43BCCAA0-0320-416D-AD6A-79DC2E99B5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8076" y="1833563"/>
            <a:ext cx="3702050" cy="239395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Divider slide title goes </a:t>
            </a:r>
            <a:br>
              <a:rPr lang="en-US"/>
            </a:br>
            <a:r>
              <a:rPr lang="en-US"/>
              <a:t>here can span four </a:t>
            </a:r>
            <a:br>
              <a:rPr lang="en-US"/>
            </a:br>
            <a:r>
              <a:rPr lang="en-US"/>
              <a:t>lines if necessary. </a:t>
            </a:r>
            <a:br>
              <a:rPr lang="en-US"/>
            </a:br>
            <a:endParaRPr lang="en-US"/>
          </a:p>
        </p:txBody>
      </p:sp>
      <p:sp>
        <p:nvSpPr>
          <p:cNvPr id="13" name="imgDivider">
            <a:extLst>
              <a:ext uri="{FF2B5EF4-FFF2-40B4-BE49-F238E27FC236}">
                <a16:creationId xmlns="" xmlns:a16="http://schemas.microsoft.com/office/drawing/2014/main" id="{3F04CA45-8F4F-464F-BD51-E080D70EB6C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5143500"/>
          </a:xfrm>
          <a:solidFill>
            <a:schemeClr val="bg1">
              <a:lumMod val="50000"/>
            </a:schemeClr>
          </a:solidFill>
        </p:spPr>
        <p:txBody>
          <a:bodyPr tIns="54000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51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(yellow) [TOC Source]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pDivider">
            <a:extLst>
              <a:ext uri="{FF2B5EF4-FFF2-40B4-BE49-F238E27FC236}">
                <a16:creationId xmlns="" xmlns:a16="http://schemas.microsoft.com/office/drawing/2014/main" id="{516AA345-A8AD-4DD2-92A7-FB7D44573431}"/>
              </a:ext>
            </a:extLst>
          </p:cNvPr>
          <p:cNvSpPr/>
          <p:nvPr userDrawn="1"/>
        </p:nvSpPr>
        <p:spPr>
          <a:xfrm flipH="1">
            <a:off x="0" y="0"/>
            <a:ext cx="4315125" cy="5143500"/>
          </a:xfrm>
          <a:custGeom>
            <a:avLst/>
            <a:gdLst>
              <a:gd name="connsiteX0" fmla="*/ 4315125 w 4315125"/>
              <a:gd name="connsiteY0" fmla="*/ 0 h 5143500"/>
              <a:gd name="connsiteX1" fmla="*/ 3907680 w 4315125"/>
              <a:gd name="connsiteY1" fmla="*/ 0 h 5143500"/>
              <a:gd name="connsiteX2" fmla="*/ 3392296 w 4315125"/>
              <a:gd name="connsiteY2" fmla="*/ 1667854 h 5143500"/>
              <a:gd name="connsiteX3" fmla="*/ 0 w 4315125"/>
              <a:gd name="connsiteY3" fmla="*/ 1667830 h 5143500"/>
              <a:gd name="connsiteX4" fmla="*/ 2744438 w 4315125"/>
              <a:gd name="connsiteY4" fmla="*/ 3764364 h 5143500"/>
              <a:gd name="connsiteX5" fmla="*/ 2318252 w 4315125"/>
              <a:gd name="connsiteY5" fmla="*/ 5143500 h 5143500"/>
              <a:gd name="connsiteX6" fmla="*/ 4315125 w 4315125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5125" h="5143500">
                <a:moveTo>
                  <a:pt x="4315125" y="0"/>
                </a:moveTo>
                <a:lnTo>
                  <a:pt x="3907680" y="0"/>
                </a:lnTo>
                <a:lnTo>
                  <a:pt x="3392296" y="1667854"/>
                </a:lnTo>
                <a:lnTo>
                  <a:pt x="0" y="1667830"/>
                </a:lnTo>
                <a:lnTo>
                  <a:pt x="2744438" y="3764364"/>
                </a:lnTo>
                <a:lnTo>
                  <a:pt x="2318252" y="5143500"/>
                </a:lnTo>
                <a:lnTo>
                  <a:pt x="4315125" y="5143500"/>
                </a:lnTo>
                <a:close/>
              </a:path>
            </a:pathLst>
          </a:custGeom>
          <a:solidFill>
            <a:schemeClr val="accent6">
              <a:lumMod val="7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/>
              <a:t> </a:t>
            </a:r>
          </a:p>
        </p:txBody>
      </p:sp>
      <p:pic>
        <p:nvPicPr>
          <p:cNvPr id="4" name="imgLogo">
            <a:extLst>
              <a:ext uri="{FF2B5EF4-FFF2-40B4-BE49-F238E27FC236}">
                <a16:creationId xmlns="" xmlns:a16="http://schemas.microsoft.com/office/drawing/2014/main" id="{089B0A63-9F1A-4C96-B41F-41B8208767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56" y="13997"/>
            <a:ext cx="1775591" cy="1437079"/>
          </a:xfrm>
          <a:prstGeom prst="rect">
            <a:avLst/>
          </a:prstGeom>
        </p:spPr>
      </p:pic>
      <p:sp>
        <p:nvSpPr>
          <p:cNvPr id="8" name="plcSectionTitle[10]">
            <a:extLst>
              <a:ext uri="{FF2B5EF4-FFF2-40B4-BE49-F238E27FC236}">
                <a16:creationId xmlns="" xmlns:a16="http://schemas.microsoft.com/office/drawing/2014/main" id="{43BCCAA0-0320-416D-AD6A-79DC2E99B5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8076" y="1833563"/>
            <a:ext cx="3702050" cy="239395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Divider slide title goes </a:t>
            </a:r>
            <a:br>
              <a:rPr lang="en-US"/>
            </a:br>
            <a:r>
              <a:rPr lang="en-US"/>
              <a:t>here can span four </a:t>
            </a:r>
            <a:br>
              <a:rPr lang="en-US"/>
            </a:br>
            <a:r>
              <a:rPr lang="en-US"/>
              <a:t>lines if necessary. </a:t>
            </a:r>
            <a:br>
              <a:rPr lang="en-US"/>
            </a:br>
            <a:endParaRPr lang="en-US"/>
          </a:p>
        </p:txBody>
      </p:sp>
      <p:sp>
        <p:nvSpPr>
          <p:cNvPr id="13" name="imgDivider">
            <a:extLst>
              <a:ext uri="{FF2B5EF4-FFF2-40B4-BE49-F238E27FC236}">
                <a16:creationId xmlns="" xmlns:a16="http://schemas.microsoft.com/office/drawing/2014/main" id="{3F04CA45-8F4F-464F-BD51-E080D70EB6C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5143500"/>
          </a:xfrm>
          <a:solidFill>
            <a:schemeClr val="bg1">
              <a:lumMod val="50000"/>
            </a:schemeClr>
          </a:solidFill>
        </p:spPr>
        <p:txBody>
          <a:bodyPr tIns="54000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7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B3D69013-9985-4E92-B522-07F505323BAC}"/>
              </a:ext>
            </a:extLst>
          </p:cNvPr>
          <p:cNvSpPr/>
          <p:nvPr userDrawn="1"/>
        </p:nvSpPr>
        <p:spPr>
          <a:xfrm flipH="1">
            <a:off x="3275856" y="-9946"/>
            <a:ext cx="5868144" cy="5153446"/>
          </a:xfrm>
          <a:custGeom>
            <a:avLst/>
            <a:gdLst>
              <a:gd name="connsiteX0" fmla="*/ 1483491 w 5868144"/>
              <a:gd name="connsiteY0" fmla="*/ 0 h 5153446"/>
              <a:gd name="connsiteX1" fmla="*/ 0 w 5868144"/>
              <a:gd name="connsiteY1" fmla="*/ 0 h 5153446"/>
              <a:gd name="connsiteX2" fmla="*/ 0 w 5868144"/>
              <a:gd name="connsiteY2" fmla="*/ 5153446 h 5153446"/>
              <a:gd name="connsiteX3" fmla="*/ 545745 w 5868144"/>
              <a:gd name="connsiteY3" fmla="*/ 5153446 h 5153446"/>
              <a:gd name="connsiteX4" fmla="*/ 568503 w 5868144"/>
              <a:gd name="connsiteY4" fmla="*/ 5136060 h 5153446"/>
              <a:gd name="connsiteX5" fmla="*/ 591261 w 5868144"/>
              <a:gd name="connsiteY5" fmla="*/ 5153446 h 5153446"/>
              <a:gd name="connsiteX6" fmla="*/ 3075999 w 5868144"/>
              <a:gd name="connsiteY6" fmla="*/ 5153446 h 5153446"/>
              <a:gd name="connsiteX7" fmla="*/ 2592754 w 5868144"/>
              <a:gd name="connsiteY7" fmla="*/ 3589671 h 5153446"/>
              <a:gd name="connsiteX8" fmla="*/ 5868144 w 5868144"/>
              <a:gd name="connsiteY8" fmla="*/ 1087532 h 5153446"/>
              <a:gd name="connsiteX9" fmla="*/ 1819559 w 5868144"/>
              <a:gd name="connsiteY9" fmla="*/ 1087561 h 515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68144" h="5153446">
                <a:moveTo>
                  <a:pt x="1483491" y="0"/>
                </a:moveTo>
                <a:lnTo>
                  <a:pt x="0" y="0"/>
                </a:lnTo>
                <a:lnTo>
                  <a:pt x="0" y="5153446"/>
                </a:lnTo>
                <a:lnTo>
                  <a:pt x="545745" y="5153446"/>
                </a:lnTo>
                <a:lnTo>
                  <a:pt x="568503" y="5136060"/>
                </a:lnTo>
                <a:lnTo>
                  <a:pt x="591261" y="5153446"/>
                </a:lnTo>
                <a:lnTo>
                  <a:pt x="3075999" y="5153446"/>
                </a:lnTo>
                <a:lnTo>
                  <a:pt x="2592754" y="3589671"/>
                </a:lnTo>
                <a:lnTo>
                  <a:pt x="5868144" y="1087532"/>
                </a:lnTo>
                <a:lnTo>
                  <a:pt x="1819559" y="108756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A48A4B-6E38-4822-9D5B-8F3E6683C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000">
                <a:solidFill>
                  <a:srgbClr val="A5005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424AF828-AE83-4936-9D15-AF27AC3D59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5125" y="1203325"/>
            <a:ext cx="8413750" cy="30241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7D8CFFC-825C-4F7D-9715-29FCC9F189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7DBE9B3-EBC2-4652-8427-02DD70D25DA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Digital skills and online learning in Ukraine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68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B3D69013-9985-4E92-B522-07F505323BAC}"/>
              </a:ext>
            </a:extLst>
          </p:cNvPr>
          <p:cNvSpPr/>
          <p:nvPr userDrawn="1"/>
        </p:nvSpPr>
        <p:spPr>
          <a:xfrm flipH="1">
            <a:off x="3275856" y="-9946"/>
            <a:ext cx="5868144" cy="5153446"/>
          </a:xfrm>
          <a:custGeom>
            <a:avLst/>
            <a:gdLst>
              <a:gd name="connsiteX0" fmla="*/ 1483491 w 5868144"/>
              <a:gd name="connsiteY0" fmla="*/ 0 h 5153446"/>
              <a:gd name="connsiteX1" fmla="*/ 0 w 5868144"/>
              <a:gd name="connsiteY1" fmla="*/ 0 h 5153446"/>
              <a:gd name="connsiteX2" fmla="*/ 0 w 5868144"/>
              <a:gd name="connsiteY2" fmla="*/ 5153446 h 5153446"/>
              <a:gd name="connsiteX3" fmla="*/ 545745 w 5868144"/>
              <a:gd name="connsiteY3" fmla="*/ 5153446 h 5153446"/>
              <a:gd name="connsiteX4" fmla="*/ 568503 w 5868144"/>
              <a:gd name="connsiteY4" fmla="*/ 5136060 h 5153446"/>
              <a:gd name="connsiteX5" fmla="*/ 591261 w 5868144"/>
              <a:gd name="connsiteY5" fmla="*/ 5153446 h 5153446"/>
              <a:gd name="connsiteX6" fmla="*/ 3075999 w 5868144"/>
              <a:gd name="connsiteY6" fmla="*/ 5153446 h 5153446"/>
              <a:gd name="connsiteX7" fmla="*/ 2592754 w 5868144"/>
              <a:gd name="connsiteY7" fmla="*/ 3589671 h 5153446"/>
              <a:gd name="connsiteX8" fmla="*/ 5868144 w 5868144"/>
              <a:gd name="connsiteY8" fmla="*/ 1087532 h 5153446"/>
              <a:gd name="connsiteX9" fmla="*/ 1819559 w 5868144"/>
              <a:gd name="connsiteY9" fmla="*/ 1087561 h 515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68144" h="5153446">
                <a:moveTo>
                  <a:pt x="1483491" y="0"/>
                </a:moveTo>
                <a:lnTo>
                  <a:pt x="0" y="0"/>
                </a:lnTo>
                <a:lnTo>
                  <a:pt x="0" y="5153446"/>
                </a:lnTo>
                <a:lnTo>
                  <a:pt x="545745" y="5153446"/>
                </a:lnTo>
                <a:lnTo>
                  <a:pt x="568503" y="5136060"/>
                </a:lnTo>
                <a:lnTo>
                  <a:pt x="591261" y="5153446"/>
                </a:lnTo>
                <a:lnTo>
                  <a:pt x="3075999" y="5153446"/>
                </a:lnTo>
                <a:lnTo>
                  <a:pt x="2592754" y="3589671"/>
                </a:lnTo>
                <a:lnTo>
                  <a:pt x="5868144" y="1087532"/>
                </a:lnTo>
                <a:lnTo>
                  <a:pt x="1819559" y="108756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A48A4B-6E38-4822-9D5B-8F3E6683C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000">
                <a:solidFill>
                  <a:srgbClr val="A5005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BA4DAB3-B493-4998-91F8-87C264C83B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46A24BF-089A-4C42-86AE-5DA645AE8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Digital skills and online learning in Ukraine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99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5975CCF6-A42E-48EF-9E0F-054032E73219}"/>
              </a:ext>
            </a:extLst>
          </p:cNvPr>
          <p:cNvSpPr/>
          <p:nvPr userDrawn="1"/>
        </p:nvSpPr>
        <p:spPr>
          <a:xfrm flipH="1">
            <a:off x="3275856" y="-9946"/>
            <a:ext cx="5868144" cy="5153446"/>
          </a:xfrm>
          <a:custGeom>
            <a:avLst/>
            <a:gdLst>
              <a:gd name="connsiteX0" fmla="*/ 1483491 w 5868144"/>
              <a:gd name="connsiteY0" fmla="*/ 0 h 5153446"/>
              <a:gd name="connsiteX1" fmla="*/ 0 w 5868144"/>
              <a:gd name="connsiteY1" fmla="*/ 0 h 5153446"/>
              <a:gd name="connsiteX2" fmla="*/ 0 w 5868144"/>
              <a:gd name="connsiteY2" fmla="*/ 5153446 h 5153446"/>
              <a:gd name="connsiteX3" fmla="*/ 545745 w 5868144"/>
              <a:gd name="connsiteY3" fmla="*/ 5153446 h 5153446"/>
              <a:gd name="connsiteX4" fmla="*/ 568503 w 5868144"/>
              <a:gd name="connsiteY4" fmla="*/ 5136060 h 5153446"/>
              <a:gd name="connsiteX5" fmla="*/ 591261 w 5868144"/>
              <a:gd name="connsiteY5" fmla="*/ 5153446 h 5153446"/>
              <a:gd name="connsiteX6" fmla="*/ 3075999 w 5868144"/>
              <a:gd name="connsiteY6" fmla="*/ 5153446 h 5153446"/>
              <a:gd name="connsiteX7" fmla="*/ 2592754 w 5868144"/>
              <a:gd name="connsiteY7" fmla="*/ 3589671 h 5153446"/>
              <a:gd name="connsiteX8" fmla="*/ 5868144 w 5868144"/>
              <a:gd name="connsiteY8" fmla="*/ 1087532 h 5153446"/>
              <a:gd name="connsiteX9" fmla="*/ 1819559 w 5868144"/>
              <a:gd name="connsiteY9" fmla="*/ 1087561 h 515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68144" h="5153446">
                <a:moveTo>
                  <a:pt x="1483491" y="0"/>
                </a:moveTo>
                <a:lnTo>
                  <a:pt x="0" y="0"/>
                </a:lnTo>
                <a:lnTo>
                  <a:pt x="0" y="5153446"/>
                </a:lnTo>
                <a:lnTo>
                  <a:pt x="545745" y="5153446"/>
                </a:lnTo>
                <a:lnTo>
                  <a:pt x="568503" y="5136060"/>
                </a:lnTo>
                <a:lnTo>
                  <a:pt x="591261" y="5153446"/>
                </a:lnTo>
                <a:lnTo>
                  <a:pt x="3075999" y="5153446"/>
                </a:lnTo>
                <a:lnTo>
                  <a:pt x="2592754" y="3589671"/>
                </a:lnTo>
                <a:lnTo>
                  <a:pt x="5868144" y="1087532"/>
                </a:lnTo>
                <a:lnTo>
                  <a:pt x="1819559" y="108756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F6CC2F-8ADE-4ED0-BA06-5147A1F2E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5" y="435117"/>
            <a:ext cx="8413750" cy="552457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01EE2930-091E-4862-8CF1-7F3FB7CDDA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86475" y="1203325"/>
            <a:ext cx="3992400" cy="30241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6">
            <a:extLst>
              <a:ext uri="{FF2B5EF4-FFF2-40B4-BE49-F238E27FC236}">
                <a16:creationId xmlns="" xmlns:a16="http://schemas.microsoft.com/office/drawing/2014/main" id="{78D0C1D8-6A4B-4DAE-996E-41E2B62190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5126" y="1203325"/>
            <a:ext cx="3992400" cy="30241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BED88410-D031-47CD-8DA5-41EFDA7146E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6A59023-DB21-4DAE-A1ED-7D5F59485FD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Digital skills and online learning in Ukraine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13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333F30-EC7D-4A86-804A-F7567CB62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6" y="435117"/>
            <a:ext cx="3990850" cy="70861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061C6E3-BB03-45B3-BA28-C3ADD4154254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real"/>
              <a:ea typeface="+mn-ea"/>
              <a:cs typeface="+mn-cs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="" xmlns:a16="http://schemas.microsoft.com/office/drawing/2014/main" id="{7894DB34-CDDF-4C75-9236-3075A7B7246E}"/>
              </a:ext>
            </a:extLst>
          </p:cNvPr>
          <p:cNvSpPr/>
          <p:nvPr userDrawn="1"/>
        </p:nvSpPr>
        <p:spPr>
          <a:xfrm flipH="1">
            <a:off x="4990314" y="1"/>
            <a:ext cx="4153686" cy="5143499"/>
          </a:xfrm>
          <a:custGeom>
            <a:avLst/>
            <a:gdLst>
              <a:gd name="connsiteX0" fmla="*/ 290616 w 4153686"/>
              <a:gd name="connsiteY0" fmla="*/ 0 h 5143499"/>
              <a:gd name="connsiteX1" fmla="*/ 0 w 4153686"/>
              <a:gd name="connsiteY1" fmla="*/ 0 h 5143499"/>
              <a:gd name="connsiteX2" fmla="*/ 0 w 4153686"/>
              <a:gd name="connsiteY2" fmla="*/ 5134864 h 5143499"/>
              <a:gd name="connsiteX3" fmla="*/ 11304 w 4153686"/>
              <a:gd name="connsiteY3" fmla="*/ 5143499 h 5143499"/>
              <a:gd name="connsiteX4" fmla="*/ 1880046 w 4153686"/>
              <a:gd name="connsiteY4" fmla="*/ 5143499 h 5143499"/>
              <a:gd name="connsiteX5" fmla="*/ 1409248 w 4153686"/>
              <a:gd name="connsiteY5" fmla="*/ 3620001 h 5143499"/>
              <a:gd name="connsiteX6" fmla="*/ 4153686 w 4153686"/>
              <a:gd name="connsiteY6" fmla="*/ 1523467 h 5143499"/>
              <a:gd name="connsiteX7" fmla="*/ 761390 w 4153686"/>
              <a:gd name="connsiteY7" fmla="*/ 1523491 h 514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53686" h="5143499">
                <a:moveTo>
                  <a:pt x="290616" y="0"/>
                </a:moveTo>
                <a:lnTo>
                  <a:pt x="0" y="0"/>
                </a:lnTo>
                <a:lnTo>
                  <a:pt x="0" y="5134864"/>
                </a:lnTo>
                <a:lnTo>
                  <a:pt x="11304" y="5143499"/>
                </a:lnTo>
                <a:lnTo>
                  <a:pt x="1880046" y="5143499"/>
                </a:lnTo>
                <a:lnTo>
                  <a:pt x="1409248" y="3620001"/>
                </a:lnTo>
                <a:lnTo>
                  <a:pt x="4153686" y="1523467"/>
                </a:lnTo>
                <a:lnTo>
                  <a:pt x="761390" y="1523491"/>
                </a:lnTo>
                <a:close/>
              </a:path>
            </a:pathLst>
          </a:custGeom>
          <a:solidFill>
            <a:schemeClr val="tx2">
              <a:lumMod val="7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6DB7291-E93A-47BD-A511-1AC68590DB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90314" y="1131589"/>
            <a:ext cx="456167" cy="3202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07C388D8-6741-4D49-8A0E-7BA7345A2F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41488" y="3579862"/>
            <a:ext cx="459612" cy="322706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67D43D85-E2A9-454D-A1BA-E7874BF4B0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00600" y="1563689"/>
            <a:ext cx="4114800" cy="1941512"/>
          </a:xfrm>
        </p:spPr>
        <p:txBody>
          <a:bodyPr>
            <a:normAutofit/>
          </a:bodyPr>
          <a:lstStyle>
            <a:lvl1pPr algn="ctr"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="" xmlns:a16="http://schemas.microsoft.com/office/drawing/2014/main" id="{56050808-E3C5-4EDD-B122-62362ADD2C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5126" y="1203959"/>
            <a:ext cx="3990850" cy="30235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E2AF3C6-8A04-43A1-91D5-6D76858ED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7DDD0C-F7B3-44FD-8FF2-ED85422D68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A4F747C-0622-4439-AE0D-65BEC95553E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Digital skills and online learning in Ukraine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46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(blue) [TOC Source]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pDivider">
            <a:extLst>
              <a:ext uri="{FF2B5EF4-FFF2-40B4-BE49-F238E27FC236}">
                <a16:creationId xmlns="" xmlns:a16="http://schemas.microsoft.com/office/drawing/2014/main" id="{252222A9-9904-4377-8973-4B050E96CAD7}"/>
              </a:ext>
            </a:extLst>
          </p:cNvPr>
          <p:cNvSpPr/>
          <p:nvPr userDrawn="1"/>
        </p:nvSpPr>
        <p:spPr>
          <a:xfrm flipH="1">
            <a:off x="0" y="0"/>
            <a:ext cx="4315125" cy="5143500"/>
          </a:xfrm>
          <a:custGeom>
            <a:avLst/>
            <a:gdLst>
              <a:gd name="connsiteX0" fmla="*/ 4315125 w 4315125"/>
              <a:gd name="connsiteY0" fmla="*/ 0 h 5143500"/>
              <a:gd name="connsiteX1" fmla="*/ 3907680 w 4315125"/>
              <a:gd name="connsiteY1" fmla="*/ 0 h 5143500"/>
              <a:gd name="connsiteX2" fmla="*/ 3392296 w 4315125"/>
              <a:gd name="connsiteY2" fmla="*/ 1667854 h 5143500"/>
              <a:gd name="connsiteX3" fmla="*/ 0 w 4315125"/>
              <a:gd name="connsiteY3" fmla="*/ 1667830 h 5143500"/>
              <a:gd name="connsiteX4" fmla="*/ 2744438 w 4315125"/>
              <a:gd name="connsiteY4" fmla="*/ 3764364 h 5143500"/>
              <a:gd name="connsiteX5" fmla="*/ 2318252 w 4315125"/>
              <a:gd name="connsiteY5" fmla="*/ 5143500 h 5143500"/>
              <a:gd name="connsiteX6" fmla="*/ 4315125 w 4315125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5125" h="5143500">
                <a:moveTo>
                  <a:pt x="4315125" y="0"/>
                </a:moveTo>
                <a:lnTo>
                  <a:pt x="3907680" y="0"/>
                </a:lnTo>
                <a:lnTo>
                  <a:pt x="3392296" y="1667854"/>
                </a:lnTo>
                <a:lnTo>
                  <a:pt x="0" y="1667830"/>
                </a:lnTo>
                <a:lnTo>
                  <a:pt x="2744438" y="3764364"/>
                </a:lnTo>
                <a:lnTo>
                  <a:pt x="2318252" y="5143500"/>
                </a:lnTo>
                <a:lnTo>
                  <a:pt x="4315125" y="5143500"/>
                </a:lnTo>
                <a:close/>
              </a:path>
            </a:pathLst>
          </a:custGeom>
          <a:solidFill>
            <a:schemeClr val="bg2">
              <a:lumMod val="7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/>
              <a:t> </a:t>
            </a:r>
          </a:p>
        </p:txBody>
      </p:sp>
      <p:pic>
        <p:nvPicPr>
          <p:cNvPr id="4" name="imgLogo">
            <a:extLst>
              <a:ext uri="{FF2B5EF4-FFF2-40B4-BE49-F238E27FC236}">
                <a16:creationId xmlns="" xmlns:a16="http://schemas.microsoft.com/office/drawing/2014/main" id="{089B0A63-9F1A-4C96-B41F-41B8208767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56" y="13997"/>
            <a:ext cx="1775591" cy="1437079"/>
          </a:xfrm>
          <a:prstGeom prst="rect">
            <a:avLst/>
          </a:prstGeom>
        </p:spPr>
      </p:pic>
      <p:sp>
        <p:nvSpPr>
          <p:cNvPr id="8" name="plcSectionTitle[16]">
            <a:extLst>
              <a:ext uri="{FF2B5EF4-FFF2-40B4-BE49-F238E27FC236}">
                <a16:creationId xmlns="" xmlns:a16="http://schemas.microsoft.com/office/drawing/2014/main" id="{43BCCAA0-0320-416D-AD6A-79DC2E99B5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8076" y="1833563"/>
            <a:ext cx="3702050" cy="239395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Divider slide title goes </a:t>
            </a:r>
            <a:br>
              <a:rPr lang="en-US"/>
            </a:br>
            <a:r>
              <a:rPr lang="en-US"/>
              <a:t>here can span four </a:t>
            </a:r>
            <a:br>
              <a:rPr lang="en-US"/>
            </a:br>
            <a:r>
              <a:rPr lang="en-US"/>
              <a:t>lines if necessary. </a:t>
            </a:r>
            <a:br>
              <a:rPr lang="en-US"/>
            </a:br>
            <a:endParaRPr lang="en-US"/>
          </a:p>
        </p:txBody>
      </p:sp>
      <p:sp>
        <p:nvSpPr>
          <p:cNvPr id="13" name="imgDivider">
            <a:extLst>
              <a:ext uri="{FF2B5EF4-FFF2-40B4-BE49-F238E27FC236}">
                <a16:creationId xmlns="" xmlns:a16="http://schemas.microsoft.com/office/drawing/2014/main" id="{3F04CA45-8F4F-464F-BD51-E080D70EB6C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5143500"/>
          </a:xfrm>
          <a:solidFill>
            <a:schemeClr val="bg1">
              <a:lumMod val="50000"/>
            </a:schemeClr>
          </a:solidFill>
        </p:spPr>
        <p:txBody>
          <a:bodyPr tIns="54000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78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68FA70DF-5AEB-41FD-91F5-E904200433C1}"/>
              </a:ext>
            </a:extLst>
          </p:cNvPr>
          <p:cNvSpPr/>
          <p:nvPr userDrawn="1"/>
        </p:nvSpPr>
        <p:spPr>
          <a:xfrm>
            <a:off x="4829640" y="0"/>
            <a:ext cx="4314360" cy="5143500"/>
          </a:xfrm>
          <a:custGeom>
            <a:avLst/>
            <a:gdLst>
              <a:gd name="connsiteX0" fmla="*/ 4314360 w 4314360"/>
              <a:gd name="connsiteY0" fmla="*/ 0 h 5143500"/>
              <a:gd name="connsiteX1" fmla="*/ 3907680 w 4314360"/>
              <a:gd name="connsiteY1" fmla="*/ 0 h 5143500"/>
              <a:gd name="connsiteX2" fmla="*/ 3392296 w 4314360"/>
              <a:gd name="connsiteY2" fmla="*/ 1667854 h 5143500"/>
              <a:gd name="connsiteX3" fmla="*/ 0 w 4314360"/>
              <a:gd name="connsiteY3" fmla="*/ 1667830 h 5143500"/>
              <a:gd name="connsiteX4" fmla="*/ 2744438 w 4314360"/>
              <a:gd name="connsiteY4" fmla="*/ 3764364 h 5143500"/>
              <a:gd name="connsiteX5" fmla="*/ 2318252 w 4314360"/>
              <a:gd name="connsiteY5" fmla="*/ 5143500 h 5143500"/>
              <a:gd name="connsiteX6" fmla="*/ 4314360 w 4314360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4360" h="5143500">
                <a:moveTo>
                  <a:pt x="4314360" y="0"/>
                </a:moveTo>
                <a:lnTo>
                  <a:pt x="3907680" y="0"/>
                </a:lnTo>
                <a:lnTo>
                  <a:pt x="3392296" y="1667854"/>
                </a:lnTo>
                <a:lnTo>
                  <a:pt x="0" y="1667830"/>
                </a:lnTo>
                <a:lnTo>
                  <a:pt x="2744438" y="3764364"/>
                </a:lnTo>
                <a:lnTo>
                  <a:pt x="2318252" y="5143500"/>
                </a:lnTo>
                <a:lnTo>
                  <a:pt x="4314360" y="51435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8541EC0-8590-426C-B9ED-DD806B9E067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143000"/>
            <a:ext cx="4206875" cy="345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5D74DA8A-1586-4CBD-A8C0-283C10221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6" y="435117"/>
            <a:ext cx="3990850" cy="70861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597AD07-55F3-4C61-B0F1-14EDDE7952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34036"/>
            <a:ext cx="1143521" cy="925512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B310484-E012-45C2-9548-2764C062D59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74B01FCF-FEB0-48A2-B1C4-C0FD31E2E4C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Digital skills and online learning in Ukraine</a:t>
            </a:r>
            <a:endParaRPr lang="en-GB"/>
          </a:p>
        </p:txBody>
      </p:sp>
      <p:sp>
        <p:nvSpPr>
          <p:cNvPr id="9" name="Text Placeholder 11">
            <a:extLst>
              <a:ext uri="{FF2B5EF4-FFF2-40B4-BE49-F238E27FC236}">
                <a16:creationId xmlns="" xmlns:a16="http://schemas.microsoft.com/office/drawing/2014/main" id="{49B46601-6F4F-461B-99F8-9195194AAD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5126" y="1203959"/>
            <a:ext cx="3990850" cy="3023553"/>
          </a:xfrm>
        </p:spPr>
        <p:txBody>
          <a:bodyPr/>
          <a:lstStyle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82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 (pi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68FA70DF-5AEB-41FD-91F5-E904200433C1}"/>
              </a:ext>
            </a:extLst>
          </p:cNvPr>
          <p:cNvSpPr/>
          <p:nvPr userDrawn="1"/>
        </p:nvSpPr>
        <p:spPr>
          <a:xfrm flipH="1">
            <a:off x="0" y="0"/>
            <a:ext cx="4314360" cy="5143500"/>
          </a:xfrm>
          <a:custGeom>
            <a:avLst/>
            <a:gdLst>
              <a:gd name="connsiteX0" fmla="*/ 4314360 w 4314360"/>
              <a:gd name="connsiteY0" fmla="*/ 0 h 5143500"/>
              <a:gd name="connsiteX1" fmla="*/ 3907680 w 4314360"/>
              <a:gd name="connsiteY1" fmla="*/ 0 h 5143500"/>
              <a:gd name="connsiteX2" fmla="*/ 3392296 w 4314360"/>
              <a:gd name="connsiteY2" fmla="*/ 1667854 h 5143500"/>
              <a:gd name="connsiteX3" fmla="*/ 0 w 4314360"/>
              <a:gd name="connsiteY3" fmla="*/ 1667830 h 5143500"/>
              <a:gd name="connsiteX4" fmla="*/ 2744438 w 4314360"/>
              <a:gd name="connsiteY4" fmla="*/ 3764364 h 5143500"/>
              <a:gd name="connsiteX5" fmla="*/ 2318252 w 4314360"/>
              <a:gd name="connsiteY5" fmla="*/ 5143500 h 5143500"/>
              <a:gd name="connsiteX6" fmla="*/ 4314360 w 4314360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4360" h="5143500">
                <a:moveTo>
                  <a:pt x="4314360" y="0"/>
                </a:moveTo>
                <a:lnTo>
                  <a:pt x="3907680" y="0"/>
                </a:lnTo>
                <a:lnTo>
                  <a:pt x="3392296" y="1667854"/>
                </a:lnTo>
                <a:lnTo>
                  <a:pt x="0" y="1667830"/>
                </a:lnTo>
                <a:lnTo>
                  <a:pt x="2744438" y="3764364"/>
                </a:lnTo>
                <a:lnTo>
                  <a:pt x="2318252" y="5143500"/>
                </a:lnTo>
                <a:lnTo>
                  <a:pt x="4314360" y="51435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5D74DA8A-1586-4CBD-A8C0-283C10221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6" y="435117"/>
            <a:ext cx="3990850" cy="70861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597AD07-55F3-4C61-B0F1-14EDDE7952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34036"/>
            <a:ext cx="1143521" cy="925512"/>
          </a:xfrm>
          <a:prstGeom prst="rect">
            <a:avLst/>
          </a:prstGeom>
        </p:spPr>
      </p:pic>
      <p:sp>
        <p:nvSpPr>
          <p:cNvPr id="9" name="Picture Placeholder 12">
            <a:extLst>
              <a:ext uri="{FF2B5EF4-FFF2-40B4-BE49-F238E27FC236}">
                <a16:creationId xmlns="" xmlns:a16="http://schemas.microsoft.com/office/drawing/2014/main" id="{73842F04-49F1-4824-BF21-112FD365F21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5143500"/>
          </a:xfrm>
          <a:solidFill>
            <a:schemeClr val="bg1">
              <a:lumMod val="50000"/>
              <a:alpha val="46000"/>
            </a:schemeClr>
          </a:solidFill>
        </p:spPr>
        <p:txBody>
          <a:bodyPr tIns="540000"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941F1A25-D163-4557-81EF-3BFD0338EB1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Digital skills and online learning in Ukraine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FF14670-9F03-43EE-A9AA-E1F5C7BA540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1">
            <a:extLst>
              <a:ext uri="{FF2B5EF4-FFF2-40B4-BE49-F238E27FC236}">
                <a16:creationId xmlns="" xmlns:a16="http://schemas.microsoft.com/office/drawing/2014/main" id="{EC5FED7F-FB03-4649-A585-F7FF428BFC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126" y="1203959"/>
            <a:ext cx="3990850" cy="3023553"/>
          </a:xfrm>
        </p:spPr>
        <p:txBody>
          <a:bodyPr/>
          <a:lstStyle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7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="" xmlns:a16="http://schemas.microsoft.com/office/drawing/2014/main" id="{AA43C34C-0538-4BD7-8286-749968750773}"/>
              </a:ext>
            </a:extLst>
          </p:cNvPr>
          <p:cNvSpPr/>
          <p:nvPr userDrawn="1"/>
        </p:nvSpPr>
        <p:spPr>
          <a:xfrm flipH="1">
            <a:off x="3275856" y="-9946"/>
            <a:ext cx="5868144" cy="5153446"/>
          </a:xfrm>
          <a:custGeom>
            <a:avLst/>
            <a:gdLst>
              <a:gd name="connsiteX0" fmla="*/ 1483491 w 5868144"/>
              <a:gd name="connsiteY0" fmla="*/ 0 h 5153446"/>
              <a:gd name="connsiteX1" fmla="*/ 0 w 5868144"/>
              <a:gd name="connsiteY1" fmla="*/ 0 h 5153446"/>
              <a:gd name="connsiteX2" fmla="*/ 0 w 5868144"/>
              <a:gd name="connsiteY2" fmla="*/ 5153446 h 5153446"/>
              <a:gd name="connsiteX3" fmla="*/ 545745 w 5868144"/>
              <a:gd name="connsiteY3" fmla="*/ 5153446 h 5153446"/>
              <a:gd name="connsiteX4" fmla="*/ 568503 w 5868144"/>
              <a:gd name="connsiteY4" fmla="*/ 5136060 h 5153446"/>
              <a:gd name="connsiteX5" fmla="*/ 591261 w 5868144"/>
              <a:gd name="connsiteY5" fmla="*/ 5153446 h 5153446"/>
              <a:gd name="connsiteX6" fmla="*/ 3075999 w 5868144"/>
              <a:gd name="connsiteY6" fmla="*/ 5153446 h 5153446"/>
              <a:gd name="connsiteX7" fmla="*/ 2592754 w 5868144"/>
              <a:gd name="connsiteY7" fmla="*/ 3589671 h 5153446"/>
              <a:gd name="connsiteX8" fmla="*/ 5868144 w 5868144"/>
              <a:gd name="connsiteY8" fmla="*/ 1087532 h 5153446"/>
              <a:gd name="connsiteX9" fmla="*/ 1819559 w 5868144"/>
              <a:gd name="connsiteY9" fmla="*/ 1087561 h 515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68144" h="5153446">
                <a:moveTo>
                  <a:pt x="1483491" y="0"/>
                </a:moveTo>
                <a:lnTo>
                  <a:pt x="0" y="0"/>
                </a:lnTo>
                <a:lnTo>
                  <a:pt x="0" y="5153446"/>
                </a:lnTo>
                <a:lnTo>
                  <a:pt x="545745" y="5153446"/>
                </a:lnTo>
                <a:lnTo>
                  <a:pt x="568503" y="5136060"/>
                </a:lnTo>
                <a:lnTo>
                  <a:pt x="591261" y="5153446"/>
                </a:lnTo>
                <a:lnTo>
                  <a:pt x="3075999" y="5153446"/>
                </a:lnTo>
                <a:lnTo>
                  <a:pt x="2592754" y="3589671"/>
                </a:lnTo>
                <a:lnTo>
                  <a:pt x="5868144" y="1087532"/>
                </a:lnTo>
                <a:lnTo>
                  <a:pt x="1819559" y="108756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B1621A-DC59-4846-B7C4-859DAAD35E8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004AD8-DC54-4049-BC27-13E296FD2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501C0DD-9A11-41D5-8F04-2F94AAD17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F637E97-2FA9-4058-955E-4413AB3B4B7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Digital skills and online learning in Ukraine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88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B3D69013-9985-4E92-B522-07F505323BAC}"/>
              </a:ext>
            </a:extLst>
          </p:cNvPr>
          <p:cNvSpPr/>
          <p:nvPr userDrawn="1"/>
        </p:nvSpPr>
        <p:spPr>
          <a:xfrm flipH="1">
            <a:off x="3275856" y="-9946"/>
            <a:ext cx="5868144" cy="5153446"/>
          </a:xfrm>
          <a:custGeom>
            <a:avLst/>
            <a:gdLst>
              <a:gd name="connsiteX0" fmla="*/ 1483491 w 5868144"/>
              <a:gd name="connsiteY0" fmla="*/ 0 h 5153446"/>
              <a:gd name="connsiteX1" fmla="*/ 0 w 5868144"/>
              <a:gd name="connsiteY1" fmla="*/ 0 h 5153446"/>
              <a:gd name="connsiteX2" fmla="*/ 0 w 5868144"/>
              <a:gd name="connsiteY2" fmla="*/ 5153446 h 5153446"/>
              <a:gd name="connsiteX3" fmla="*/ 545745 w 5868144"/>
              <a:gd name="connsiteY3" fmla="*/ 5153446 h 5153446"/>
              <a:gd name="connsiteX4" fmla="*/ 568503 w 5868144"/>
              <a:gd name="connsiteY4" fmla="*/ 5136060 h 5153446"/>
              <a:gd name="connsiteX5" fmla="*/ 591261 w 5868144"/>
              <a:gd name="connsiteY5" fmla="*/ 5153446 h 5153446"/>
              <a:gd name="connsiteX6" fmla="*/ 3075999 w 5868144"/>
              <a:gd name="connsiteY6" fmla="*/ 5153446 h 5153446"/>
              <a:gd name="connsiteX7" fmla="*/ 2592754 w 5868144"/>
              <a:gd name="connsiteY7" fmla="*/ 3589671 h 5153446"/>
              <a:gd name="connsiteX8" fmla="*/ 5868144 w 5868144"/>
              <a:gd name="connsiteY8" fmla="*/ 1087532 h 5153446"/>
              <a:gd name="connsiteX9" fmla="*/ 1819559 w 5868144"/>
              <a:gd name="connsiteY9" fmla="*/ 1087561 h 515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68144" h="5153446">
                <a:moveTo>
                  <a:pt x="1483491" y="0"/>
                </a:moveTo>
                <a:lnTo>
                  <a:pt x="0" y="0"/>
                </a:lnTo>
                <a:lnTo>
                  <a:pt x="0" y="5153446"/>
                </a:lnTo>
                <a:lnTo>
                  <a:pt x="545745" y="5153446"/>
                </a:lnTo>
                <a:lnTo>
                  <a:pt x="568503" y="5136060"/>
                </a:lnTo>
                <a:lnTo>
                  <a:pt x="591261" y="5153446"/>
                </a:lnTo>
                <a:lnTo>
                  <a:pt x="3075999" y="5153446"/>
                </a:lnTo>
                <a:lnTo>
                  <a:pt x="2592754" y="3589671"/>
                </a:lnTo>
                <a:lnTo>
                  <a:pt x="5868144" y="1087532"/>
                </a:lnTo>
                <a:lnTo>
                  <a:pt x="1819559" y="108756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7D3E975-B82B-490E-B44A-4E56AB0AF8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048FDE5-F248-44F3-AF11-59F662B2D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Digital skills and online learning in Ukraine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50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3FA57A72-39E4-4062-A3BB-65944D75D03F}"/>
              </a:ext>
            </a:extLst>
          </p:cNvPr>
          <p:cNvSpPr/>
          <p:nvPr userDrawn="1"/>
        </p:nvSpPr>
        <p:spPr>
          <a:xfrm flipH="1">
            <a:off x="0" y="0"/>
            <a:ext cx="4315125" cy="5143500"/>
          </a:xfrm>
          <a:custGeom>
            <a:avLst/>
            <a:gdLst>
              <a:gd name="connsiteX0" fmla="*/ 4315125 w 4315125"/>
              <a:gd name="connsiteY0" fmla="*/ 0 h 5143500"/>
              <a:gd name="connsiteX1" fmla="*/ 3907680 w 4315125"/>
              <a:gd name="connsiteY1" fmla="*/ 0 h 5143500"/>
              <a:gd name="connsiteX2" fmla="*/ 3392296 w 4315125"/>
              <a:gd name="connsiteY2" fmla="*/ 1667854 h 5143500"/>
              <a:gd name="connsiteX3" fmla="*/ 0 w 4315125"/>
              <a:gd name="connsiteY3" fmla="*/ 1667830 h 5143500"/>
              <a:gd name="connsiteX4" fmla="*/ 2744438 w 4315125"/>
              <a:gd name="connsiteY4" fmla="*/ 3764364 h 5143500"/>
              <a:gd name="connsiteX5" fmla="*/ 2318252 w 4315125"/>
              <a:gd name="connsiteY5" fmla="*/ 5143500 h 5143500"/>
              <a:gd name="connsiteX6" fmla="*/ 4315125 w 4315125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5125" h="5143500">
                <a:moveTo>
                  <a:pt x="4315125" y="0"/>
                </a:moveTo>
                <a:lnTo>
                  <a:pt x="3907680" y="0"/>
                </a:lnTo>
                <a:lnTo>
                  <a:pt x="3392296" y="1667854"/>
                </a:lnTo>
                <a:lnTo>
                  <a:pt x="0" y="1667830"/>
                </a:lnTo>
                <a:lnTo>
                  <a:pt x="2744438" y="3764364"/>
                </a:lnTo>
                <a:lnTo>
                  <a:pt x="2318252" y="5143500"/>
                </a:lnTo>
                <a:lnTo>
                  <a:pt x="4315125" y="5143500"/>
                </a:lnTo>
                <a:close/>
              </a:path>
            </a:pathLst>
          </a:custGeom>
          <a:solidFill>
            <a:schemeClr val="tx2">
              <a:lumMod val="7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FEC5BF-F1AF-4C79-BA5E-14AFBEDCD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6" y="435117"/>
            <a:ext cx="3990850" cy="552457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F19FEB5-CAC4-46CB-8343-8ED780923E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34036"/>
            <a:ext cx="1143521" cy="925512"/>
          </a:xfrm>
          <a:prstGeom prst="rect">
            <a:avLst/>
          </a:prstGeom>
        </p:spPr>
      </p:pic>
      <p:sp>
        <p:nvSpPr>
          <p:cNvPr id="5" name="Picture Placeholder 12">
            <a:extLst>
              <a:ext uri="{FF2B5EF4-FFF2-40B4-BE49-F238E27FC236}">
                <a16:creationId xmlns="" xmlns:a16="http://schemas.microsoft.com/office/drawing/2014/main" id="{9AE3B326-012B-490C-9AF2-1CE43DE77F6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5143500"/>
          </a:xfrm>
          <a:solidFill>
            <a:schemeClr val="bg1">
              <a:lumMod val="85000"/>
            </a:schemeClr>
          </a:solidFill>
        </p:spPr>
        <p:txBody>
          <a:bodyPr tIns="540000"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30E2B8E-A6C6-434E-BC49-84B1E380E620}"/>
              </a:ext>
            </a:extLst>
          </p:cNvPr>
          <p:cNvSpPr txBox="1"/>
          <p:nvPr userDrawn="1"/>
        </p:nvSpPr>
        <p:spPr>
          <a:xfrm>
            <a:off x="264497" y="1043304"/>
            <a:ext cx="4091480" cy="309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rgbClr val="66BED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Website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www.etf.europa.eu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rgbClr val="66BED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Twitter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1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etfeuropa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rgbClr val="66BED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facebook.com/</a:t>
            </a:r>
            <a:r>
              <a:rPr kumimoji="0" lang="en-GB" sz="11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etfeuropa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rgbClr val="66BED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YouTube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www.youtube.com/user/etfeuropa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rgbClr val="66BED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Instagram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instagram.com/</a:t>
            </a:r>
            <a:r>
              <a:rPr kumimoji="0" lang="en-GB" sz="11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etfeuropa</a:t>
            </a: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rgbClr val="66BED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LinkedIn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linkedin.com/company/</a:t>
            </a:r>
            <a:r>
              <a:rPr kumimoji="0" lang="en-GB" sz="11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european</a:t>
            </a: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-training-foundation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rgbClr val="66BED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E-mail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info@etf.europa.eu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7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pContents">
            <a:extLst>
              <a:ext uri="{FF2B5EF4-FFF2-40B4-BE49-F238E27FC236}">
                <a16:creationId xmlns="" xmlns:a16="http://schemas.microsoft.com/office/drawing/2014/main" id="{27FE8959-57A9-4075-8922-53F2524F22A9}"/>
              </a:ext>
            </a:extLst>
          </p:cNvPr>
          <p:cNvSpPr/>
          <p:nvPr userDrawn="1"/>
        </p:nvSpPr>
        <p:spPr>
          <a:xfrm flipH="1">
            <a:off x="3275856" y="-9946"/>
            <a:ext cx="5868144" cy="5153446"/>
          </a:xfrm>
          <a:custGeom>
            <a:avLst/>
            <a:gdLst>
              <a:gd name="connsiteX0" fmla="*/ 1483491 w 5868144"/>
              <a:gd name="connsiteY0" fmla="*/ 0 h 5153446"/>
              <a:gd name="connsiteX1" fmla="*/ 0 w 5868144"/>
              <a:gd name="connsiteY1" fmla="*/ 0 h 5153446"/>
              <a:gd name="connsiteX2" fmla="*/ 0 w 5868144"/>
              <a:gd name="connsiteY2" fmla="*/ 5153446 h 5153446"/>
              <a:gd name="connsiteX3" fmla="*/ 545745 w 5868144"/>
              <a:gd name="connsiteY3" fmla="*/ 5153446 h 5153446"/>
              <a:gd name="connsiteX4" fmla="*/ 568503 w 5868144"/>
              <a:gd name="connsiteY4" fmla="*/ 5136060 h 5153446"/>
              <a:gd name="connsiteX5" fmla="*/ 591261 w 5868144"/>
              <a:gd name="connsiteY5" fmla="*/ 5153446 h 5153446"/>
              <a:gd name="connsiteX6" fmla="*/ 3075999 w 5868144"/>
              <a:gd name="connsiteY6" fmla="*/ 5153446 h 5153446"/>
              <a:gd name="connsiteX7" fmla="*/ 2592754 w 5868144"/>
              <a:gd name="connsiteY7" fmla="*/ 3589671 h 5153446"/>
              <a:gd name="connsiteX8" fmla="*/ 5868144 w 5868144"/>
              <a:gd name="connsiteY8" fmla="*/ 1087532 h 5153446"/>
              <a:gd name="connsiteX9" fmla="*/ 1819559 w 5868144"/>
              <a:gd name="connsiteY9" fmla="*/ 1087561 h 515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68144" h="5153446">
                <a:moveTo>
                  <a:pt x="1483491" y="0"/>
                </a:moveTo>
                <a:lnTo>
                  <a:pt x="0" y="0"/>
                </a:lnTo>
                <a:lnTo>
                  <a:pt x="0" y="5153446"/>
                </a:lnTo>
                <a:lnTo>
                  <a:pt x="545745" y="5153446"/>
                </a:lnTo>
                <a:lnTo>
                  <a:pt x="568503" y="5136060"/>
                </a:lnTo>
                <a:lnTo>
                  <a:pt x="591261" y="5153446"/>
                </a:lnTo>
                <a:lnTo>
                  <a:pt x="3075999" y="5153446"/>
                </a:lnTo>
                <a:lnTo>
                  <a:pt x="2592754" y="3589671"/>
                </a:lnTo>
                <a:lnTo>
                  <a:pt x="5868144" y="1087532"/>
                </a:lnTo>
                <a:lnTo>
                  <a:pt x="1819559" y="108756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2" name="txtTitle">
            <a:extLst>
              <a:ext uri="{FF2B5EF4-FFF2-40B4-BE49-F238E27FC236}">
                <a16:creationId xmlns="" xmlns:a16="http://schemas.microsoft.com/office/drawing/2014/main" id="{24427197-1212-4A20-9579-309E1581D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lcSlideNumber">
            <a:extLst>
              <a:ext uri="{FF2B5EF4-FFF2-40B4-BE49-F238E27FC236}">
                <a16:creationId xmlns="" xmlns:a16="http://schemas.microsoft.com/office/drawing/2014/main" id="{7E5FEA4A-F98E-4F56-9C50-EBADDE3090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plcFooter">
            <a:extLst>
              <a:ext uri="{FF2B5EF4-FFF2-40B4-BE49-F238E27FC236}">
                <a16:creationId xmlns="" xmlns:a16="http://schemas.microsoft.com/office/drawing/2014/main" id="{86A737DF-B20B-4509-85D7-56576BACB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Digital skills and online learning in Ukraine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00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7" y="4629818"/>
            <a:ext cx="717862" cy="308167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233070" y="4500563"/>
            <a:ext cx="8668543" cy="0"/>
          </a:xfrm>
          <a:prstGeom prst="line">
            <a:avLst/>
          </a:prstGeom>
          <a:ln w="22225">
            <a:solidFill>
              <a:srgbClr val="A50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88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="" xmlns:a16="http://schemas.microsoft.com/office/drawing/2014/main" id="{E069D14A-5371-4906-93E3-B1811A107B4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9144000" cy="4921067"/>
          </a:xfrm>
          <a:custGeom>
            <a:avLst/>
            <a:gdLst>
              <a:gd name="connsiteX0" fmla="*/ 0 w 12192000"/>
              <a:gd name="connsiteY0" fmla="*/ 0 h 6561423"/>
              <a:gd name="connsiteX1" fmla="*/ 12192000 w 12192000"/>
              <a:gd name="connsiteY1" fmla="*/ 0 h 6561423"/>
              <a:gd name="connsiteX2" fmla="*/ 12192000 w 12192000"/>
              <a:gd name="connsiteY2" fmla="*/ 2455328 h 6561423"/>
              <a:gd name="connsiteX3" fmla="*/ 9675392 w 12192000"/>
              <a:gd name="connsiteY3" fmla="*/ 3302886 h 6561423"/>
              <a:gd name="connsiteX4" fmla="*/ 10157317 w 12192000"/>
              <a:gd name="connsiteY4" fmla="*/ 4390513 h 6561423"/>
              <a:gd name="connsiteX5" fmla="*/ 8230254 w 12192000"/>
              <a:gd name="connsiteY5" fmla="*/ 3789588 h 6561423"/>
              <a:gd name="connsiteX6" fmla="*/ 0 w 12192000"/>
              <a:gd name="connsiteY6" fmla="*/ 6561423 h 656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561423">
                <a:moveTo>
                  <a:pt x="0" y="0"/>
                </a:moveTo>
                <a:lnTo>
                  <a:pt x="12192000" y="0"/>
                </a:lnTo>
                <a:lnTo>
                  <a:pt x="12192000" y="2455328"/>
                </a:lnTo>
                <a:lnTo>
                  <a:pt x="9675392" y="3302886"/>
                </a:lnTo>
                <a:lnTo>
                  <a:pt x="10157317" y="4390513"/>
                </a:lnTo>
                <a:lnTo>
                  <a:pt x="8230254" y="3789588"/>
                </a:lnTo>
                <a:lnTo>
                  <a:pt x="0" y="656142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marR="0" indent="0" algn="ctr" defTabSz="6858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latin typeface="+mn-lt"/>
              </a:defRPr>
            </a:lvl1pPr>
          </a:lstStyle>
          <a:p>
            <a:r>
              <a:rPr lang="en-US" altLang="ko-KR"/>
              <a:t>Your Picture Here And Send To Back</a:t>
            </a:r>
            <a:endParaRPr lang="ko-KR" altLang="en-US"/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9789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bg>
      <p:bgPr>
        <a:solidFill>
          <a:srgbClr val="A50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254632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8168" y="4227934"/>
            <a:ext cx="1165480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9904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s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860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(grey) [TOC Source]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pDivider">
            <a:extLst>
              <a:ext uri="{FF2B5EF4-FFF2-40B4-BE49-F238E27FC236}">
                <a16:creationId xmlns="" xmlns:a16="http://schemas.microsoft.com/office/drawing/2014/main" id="{32B974E0-6AF5-4ADC-B03C-6ECB10395BE6}"/>
              </a:ext>
            </a:extLst>
          </p:cNvPr>
          <p:cNvSpPr/>
          <p:nvPr userDrawn="1"/>
        </p:nvSpPr>
        <p:spPr>
          <a:xfrm flipH="1">
            <a:off x="0" y="0"/>
            <a:ext cx="4315125" cy="5143500"/>
          </a:xfrm>
          <a:custGeom>
            <a:avLst/>
            <a:gdLst>
              <a:gd name="connsiteX0" fmla="*/ 4315125 w 4315125"/>
              <a:gd name="connsiteY0" fmla="*/ 0 h 5143500"/>
              <a:gd name="connsiteX1" fmla="*/ 3907680 w 4315125"/>
              <a:gd name="connsiteY1" fmla="*/ 0 h 5143500"/>
              <a:gd name="connsiteX2" fmla="*/ 3392296 w 4315125"/>
              <a:gd name="connsiteY2" fmla="*/ 1667854 h 5143500"/>
              <a:gd name="connsiteX3" fmla="*/ 0 w 4315125"/>
              <a:gd name="connsiteY3" fmla="*/ 1667830 h 5143500"/>
              <a:gd name="connsiteX4" fmla="*/ 2744438 w 4315125"/>
              <a:gd name="connsiteY4" fmla="*/ 3764364 h 5143500"/>
              <a:gd name="connsiteX5" fmla="*/ 2318252 w 4315125"/>
              <a:gd name="connsiteY5" fmla="*/ 5143500 h 5143500"/>
              <a:gd name="connsiteX6" fmla="*/ 4315125 w 4315125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5125" h="5143500">
                <a:moveTo>
                  <a:pt x="4315125" y="0"/>
                </a:moveTo>
                <a:lnTo>
                  <a:pt x="3907680" y="0"/>
                </a:lnTo>
                <a:lnTo>
                  <a:pt x="3392296" y="1667854"/>
                </a:lnTo>
                <a:lnTo>
                  <a:pt x="0" y="1667830"/>
                </a:lnTo>
                <a:lnTo>
                  <a:pt x="2744438" y="3764364"/>
                </a:lnTo>
                <a:lnTo>
                  <a:pt x="2318252" y="5143500"/>
                </a:lnTo>
                <a:lnTo>
                  <a:pt x="4315125" y="5143500"/>
                </a:lnTo>
                <a:close/>
              </a:path>
            </a:pathLst>
          </a:custGeom>
          <a:solidFill>
            <a:schemeClr val="tx2">
              <a:lumMod val="7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/>
              <a:t> </a:t>
            </a:r>
          </a:p>
        </p:txBody>
      </p:sp>
      <p:pic>
        <p:nvPicPr>
          <p:cNvPr id="4" name="imgLogo">
            <a:extLst>
              <a:ext uri="{FF2B5EF4-FFF2-40B4-BE49-F238E27FC236}">
                <a16:creationId xmlns="" xmlns:a16="http://schemas.microsoft.com/office/drawing/2014/main" id="{089B0A63-9F1A-4C96-B41F-41B8208767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56" y="13997"/>
            <a:ext cx="1775591" cy="1437079"/>
          </a:xfrm>
          <a:prstGeom prst="rect">
            <a:avLst/>
          </a:prstGeom>
        </p:spPr>
      </p:pic>
      <p:sp>
        <p:nvSpPr>
          <p:cNvPr id="8" name="plcSectionTitle[15]">
            <a:extLst>
              <a:ext uri="{FF2B5EF4-FFF2-40B4-BE49-F238E27FC236}">
                <a16:creationId xmlns="" xmlns:a16="http://schemas.microsoft.com/office/drawing/2014/main" id="{43BCCAA0-0320-416D-AD6A-79DC2E99B5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8076" y="1833563"/>
            <a:ext cx="3702050" cy="239395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Divider slide title goes </a:t>
            </a:r>
            <a:br>
              <a:rPr lang="en-US"/>
            </a:br>
            <a:r>
              <a:rPr lang="en-US"/>
              <a:t>here can span four </a:t>
            </a:r>
            <a:br>
              <a:rPr lang="en-US"/>
            </a:br>
            <a:r>
              <a:rPr lang="en-US"/>
              <a:t>lines if necessary. </a:t>
            </a:r>
            <a:br>
              <a:rPr lang="en-US"/>
            </a:br>
            <a:endParaRPr lang="en-US"/>
          </a:p>
        </p:txBody>
      </p:sp>
      <p:sp>
        <p:nvSpPr>
          <p:cNvPr id="13" name="imgDivider">
            <a:extLst>
              <a:ext uri="{FF2B5EF4-FFF2-40B4-BE49-F238E27FC236}">
                <a16:creationId xmlns="" xmlns:a16="http://schemas.microsoft.com/office/drawing/2014/main" id="{3F04CA45-8F4F-464F-BD51-E080D70EB6C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5143500"/>
          </a:xfrm>
          <a:solidFill>
            <a:schemeClr val="bg1">
              <a:lumMod val="50000"/>
            </a:schemeClr>
          </a:solidFill>
        </p:spPr>
        <p:txBody>
          <a:bodyPr tIns="54000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37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="" xmlns:a16="http://schemas.microsoft.com/office/drawing/2014/main" id="{748D85DA-55FA-483F-AB10-C7570C4473F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31880" y="1108773"/>
            <a:ext cx="1539000" cy="10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6858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latin typeface="+mn-lt"/>
              </a:defRPr>
            </a:lvl1pPr>
          </a:lstStyle>
          <a:p>
            <a:r>
              <a:rPr lang="en-US" altLang="ko-KR"/>
              <a:t>Your Picture Here</a:t>
            </a:r>
            <a:endParaRPr lang="ko-KR" altLang="en-US"/>
          </a:p>
          <a:p>
            <a:endParaRPr lang="ko-KR" altLang="en-US"/>
          </a:p>
        </p:txBody>
      </p:sp>
      <p:sp>
        <p:nvSpPr>
          <p:cNvPr id="3" name="Picture Placeholder 4">
            <a:extLst>
              <a:ext uri="{FF2B5EF4-FFF2-40B4-BE49-F238E27FC236}">
                <a16:creationId xmlns="" xmlns:a16="http://schemas.microsoft.com/office/drawing/2014/main" id="{1F59985C-8D83-4C2F-A77E-74098774603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931880" y="2340441"/>
            <a:ext cx="1539000" cy="10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6858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latin typeface="+mn-lt"/>
              </a:defRPr>
            </a:lvl1pPr>
          </a:lstStyle>
          <a:p>
            <a:r>
              <a:rPr lang="en-US" altLang="ko-KR"/>
              <a:t>Your Picture Here</a:t>
            </a:r>
            <a:endParaRPr lang="ko-KR" altLang="en-US"/>
          </a:p>
          <a:p>
            <a:endParaRPr lang="ko-KR" altLang="en-US"/>
          </a:p>
        </p:txBody>
      </p:sp>
      <p:sp>
        <p:nvSpPr>
          <p:cNvPr id="4" name="Picture Placeholder 4">
            <a:extLst>
              <a:ext uri="{FF2B5EF4-FFF2-40B4-BE49-F238E27FC236}">
                <a16:creationId xmlns="" xmlns:a16="http://schemas.microsoft.com/office/drawing/2014/main" id="{9FFF4ED5-B4BB-4511-BAAB-643117CC539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931880" y="3572083"/>
            <a:ext cx="1539000" cy="10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6858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latin typeface="+mn-lt"/>
              </a:defRPr>
            </a:lvl1pPr>
          </a:lstStyle>
          <a:p>
            <a:r>
              <a:rPr lang="en-US" altLang="ko-KR"/>
              <a:t>Your Picture Here</a:t>
            </a:r>
            <a:endParaRPr lang="ko-KR" altLang="en-US"/>
          </a:p>
          <a:p>
            <a:endParaRPr lang="ko-KR" alt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91EFECA9-E86B-4786-893E-598AACF581C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37283" y="2340441"/>
            <a:ext cx="1269000" cy="10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6858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latin typeface="+mn-lt"/>
              </a:defRPr>
            </a:lvl1pPr>
          </a:lstStyle>
          <a:p>
            <a:r>
              <a:rPr lang="en-US" altLang="ko-KR"/>
              <a:t>Your Picture Here</a:t>
            </a:r>
            <a:endParaRPr lang="ko-KR" altLang="en-US"/>
          </a:p>
          <a:p>
            <a:endParaRPr lang="ko-KR" alt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="" xmlns:a16="http://schemas.microsoft.com/office/drawing/2014/main" id="{34EDB837-B580-4594-B731-E5003B30418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875000" y="2340441"/>
            <a:ext cx="1269000" cy="10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6858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latin typeface="+mn-lt"/>
              </a:defRPr>
            </a:lvl1pPr>
          </a:lstStyle>
          <a:p>
            <a:r>
              <a:rPr lang="en-US" altLang="ko-KR"/>
              <a:t>Your Picture Here</a:t>
            </a:r>
            <a:endParaRPr lang="ko-KR" altLang="en-US"/>
          </a:p>
          <a:p>
            <a:endParaRPr lang="ko-KR" alt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="" xmlns:a16="http://schemas.microsoft.com/office/drawing/2014/main" id="{7357A188-0C12-42C9-978C-C9C96AE2112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21847" y="1324773"/>
            <a:ext cx="1539000" cy="8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6858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latin typeface="+mn-lt"/>
              </a:defRPr>
            </a:lvl1pPr>
          </a:lstStyle>
          <a:p>
            <a:r>
              <a:rPr lang="en-US" altLang="ko-KR"/>
              <a:t>Your Picture Here</a:t>
            </a:r>
            <a:endParaRPr lang="ko-KR" altLang="en-US"/>
          </a:p>
          <a:p>
            <a:endParaRPr lang="ko-KR" alt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91CDAEB8-C380-4585-AF5E-9239B85467FF}"/>
              </a:ext>
            </a:extLst>
          </p:cNvPr>
          <p:cNvSpPr/>
          <p:nvPr userDrawn="1"/>
        </p:nvSpPr>
        <p:spPr>
          <a:xfrm>
            <a:off x="0" y="2340441"/>
            <a:ext cx="4860847" cy="1163018"/>
          </a:xfrm>
          <a:prstGeom prst="rect">
            <a:avLst/>
          </a:prstGeom>
          <a:solidFill>
            <a:schemeClr val="accent1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E3F0EDCD-8042-4D71-BF31-EA988202BFCC}"/>
              </a:ext>
            </a:extLst>
          </p:cNvPr>
          <p:cNvSpPr/>
          <p:nvPr userDrawn="1"/>
        </p:nvSpPr>
        <p:spPr>
          <a:xfrm>
            <a:off x="3321847" y="2184573"/>
            <a:ext cx="1539000" cy="81000"/>
          </a:xfrm>
          <a:prstGeom prst="rect">
            <a:avLst/>
          </a:prstGeom>
          <a:solidFill>
            <a:schemeClr val="accent2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4F4A05E-6641-4664-BFC0-C9825CBA2DD2}"/>
              </a:ext>
            </a:extLst>
          </p:cNvPr>
          <p:cNvSpPr/>
          <p:nvPr userDrawn="1"/>
        </p:nvSpPr>
        <p:spPr>
          <a:xfrm>
            <a:off x="4931880" y="2184573"/>
            <a:ext cx="1539000" cy="81000"/>
          </a:xfrm>
          <a:prstGeom prst="rect">
            <a:avLst/>
          </a:prstGeom>
          <a:solidFill>
            <a:schemeClr val="accent4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54DE6A5E-4942-4403-9E96-15A90E9769CC}"/>
              </a:ext>
            </a:extLst>
          </p:cNvPr>
          <p:cNvSpPr/>
          <p:nvPr userDrawn="1"/>
        </p:nvSpPr>
        <p:spPr>
          <a:xfrm>
            <a:off x="4931880" y="3422459"/>
            <a:ext cx="1539000" cy="81000"/>
          </a:xfrm>
          <a:prstGeom prst="rect">
            <a:avLst/>
          </a:prstGeom>
          <a:solidFill>
            <a:schemeClr val="accent2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+mn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781AA1FC-A026-419C-BCC1-A178BDFD1AED}"/>
              </a:ext>
            </a:extLst>
          </p:cNvPr>
          <p:cNvSpPr/>
          <p:nvPr userDrawn="1"/>
        </p:nvSpPr>
        <p:spPr>
          <a:xfrm>
            <a:off x="4931880" y="4652083"/>
            <a:ext cx="1539000" cy="81000"/>
          </a:xfrm>
          <a:prstGeom prst="rect">
            <a:avLst/>
          </a:prstGeom>
          <a:solidFill>
            <a:schemeClr val="accent3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EA4A0FF-3048-41CF-8C3B-89DDC877F673}"/>
              </a:ext>
            </a:extLst>
          </p:cNvPr>
          <p:cNvSpPr/>
          <p:nvPr userDrawn="1"/>
        </p:nvSpPr>
        <p:spPr>
          <a:xfrm>
            <a:off x="6538440" y="3422459"/>
            <a:ext cx="1269000" cy="81000"/>
          </a:xfrm>
          <a:prstGeom prst="rect">
            <a:avLst/>
          </a:prstGeom>
          <a:solidFill>
            <a:schemeClr val="accent4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+mn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9AA162D9-B8DB-43D5-9501-BB93810F4E35}"/>
              </a:ext>
            </a:extLst>
          </p:cNvPr>
          <p:cNvSpPr/>
          <p:nvPr userDrawn="1"/>
        </p:nvSpPr>
        <p:spPr>
          <a:xfrm>
            <a:off x="7875000" y="3422459"/>
            <a:ext cx="1269000" cy="81000"/>
          </a:xfrm>
          <a:prstGeom prst="rect">
            <a:avLst/>
          </a:prstGeom>
          <a:solidFill>
            <a:schemeClr val="accent3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+mn-lt"/>
            </a:endParaRPr>
          </a:p>
        </p:txBody>
      </p:sp>
      <p:sp>
        <p:nvSpPr>
          <p:cNvPr id="15" name="Text Placeholder 9">
            <a:extLst>
              <a:ext uri="{FF2B5EF4-FFF2-40B4-BE49-F238E27FC236}">
                <a16:creationId xmlns="" xmlns:a16="http://schemas.microsoft.com/office/drawing/2014/main" id="{9EB979E4-AE0D-438C-A9FB-60544B69CD2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42647" y="254632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6953127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265508" y="848694"/>
            <a:ext cx="2670575" cy="405192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13"/>
          </a:p>
        </p:txBody>
      </p:sp>
      <p:sp>
        <p:nvSpPr>
          <p:cNvPr id="4" name="Rounded Rectangle 3"/>
          <p:cNvSpPr/>
          <p:nvPr userDrawn="1"/>
        </p:nvSpPr>
        <p:spPr>
          <a:xfrm>
            <a:off x="398950" y="1010625"/>
            <a:ext cx="115401" cy="37614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13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2292883" y="957490"/>
            <a:ext cx="514387" cy="51386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13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533778" y="1216369"/>
            <a:ext cx="1674186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5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05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533778" y="1584056"/>
            <a:ext cx="1674186" cy="5770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5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05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05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540922" y="4344787"/>
            <a:ext cx="1674000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5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5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540922" y="3326202"/>
            <a:ext cx="2037972" cy="10618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100" b="1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100" b="1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40834550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169E82A-EBDC-4143-BED1-5468603366A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8" y="4629819"/>
            <a:ext cx="717862" cy="30816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4634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(pink) [TOC Source]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pDivider">
            <a:extLst>
              <a:ext uri="{FF2B5EF4-FFF2-40B4-BE49-F238E27FC236}">
                <a16:creationId xmlns="" xmlns:a16="http://schemas.microsoft.com/office/drawing/2014/main" id="{3305A8AB-B78D-4A4F-BBA0-02349F10B57F}"/>
              </a:ext>
            </a:extLst>
          </p:cNvPr>
          <p:cNvSpPr/>
          <p:nvPr userDrawn="1"/>
        </p:nvSpPr>
        <p:spPr>
          <a:xfrm flipH="1">
            <a:off x="0" y="0"/>
            <a:ext cx="4315125" cy="5143500"/>
          </a:xfrm>
          <a:custGeom>
            <a:avLst/>
            <a:gdLst>
              <a:gd name="connsiteX0" fmla="*/ 4315125 w 4315125"/>
              <a:gd name="connsiteY0" fmla="*/ 0 h 5143500"/>
              <a:gd name="connsiteX1" fmla="*/ 3907680 w 4315125"/>
              <a:gd name="connsiteY1" fmla="*/ 0 h 5143500"/>
              <a:gd name="connsiteX2" fmla="*/ 3392296 w 4315125"/>
              <a:gd name="connsiteY2" fmla="*/ 1667854 h 5143500"/>
              <a:gd name="connsiteX3" fmla="*/ 0 w 4315125"/>
              <a:gd name="connsiteY3" fmla="*/ 1667830 h 5143500"/>
              <a:gd name="connsiteX4" fmla="*/ 2744438 w 4315125"/>
              <a:gd name="connsiteY4" fmla="*/ 3764364 h 5143500"/>
              <a:gd name="connsiteX5" fmla="*/ 2318252 w 4315125"/>
              <a:gd name="connsiteY5" fmla="*/ 5143500 h 5143500"/>
              <a:gd name="connsiteX6" fmla="*/ 4315125 w 4315125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5125" h="5143500">
                <a:moveTo>
                  <a:pt x="4315125" y="0"/>
                </a:moveTo>
                <a:lnTo>
                  <a:pt x="3907680" y="0"/>
                </a:lnTo>
                <a:lnTo>
                  <a:pt x="3392296" y="1667854"/>
                </a:lnTo>
                <a:lnTo>
                  <a:pt x="0" y="1667830"/>
                </a:lnTo>
                <a:lnTo>
                  <a:pt x="2744438" y="3764364"/>
                </a:lnTo>
                <a:lnTo>
                  <a:pt x="2318252" y="5143500"/>
                </a:lnTo>
                <a:lnTo>
                  <a:pt x="4315125" y="5143500"/>
                </a:lnTo>
                <a:close/>
              </a:path>
            </a:pathLst>
          </a:custGeom>
          <a:solidFill>
            <a:schemeClr val="accent3">
              <a:lumMod val="7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/>
              <a:t> </a:t>
            </a:r>
          </a:p>
        </p:txBody>
      </p:sp>
      <p:pic>
        <p:nvPicPr>
          <p:cNvPr id="4" name="imgLogo">
            <a:extLst>
              <a:ext uri="{FF2B5EF4-FFF2-40B4-BE49-F238E27FC236}">
                <a16:creationId xmlns="" xmlns:a16="http://schemas.microsoft.com/office/drawing/2014/main" id="{089B0A63-9F1A-4C96-B41F-41B8208767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56" y="13997"/>
            <a:ext cx="1775591" cy="1437079"/>
          </a:xfrm>
          <a:prstGeom prst="rect">
            <a:avLst/>
          </a:prstGeom>
        </p:spPr>
      </p:pic>
      <p:sp>
        <p:nvSpPr>
          <p:cNvPr id="8" name="plcSectionTitle[7]">
            <a:extLst>
              <a:ext uri="{FF2B5EF4-FFF2-40B4-BE49-F238E27FC236}">
                <a16:creationId xmlns="" xmlns:a16="http://schemas.microsoft.com/office/drawing/2014/main" id="{43BCCAA0-0320-416D-AD6A-79DC2E99B5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8076" y="1833563"/>
            <a:ext cx="3702050" cy="239395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Divider slide title goes </a:t>
            </a:r>
            <a:br>
              <a:rPr lang="en-US"/>
            </a:br>
            <a:r>
              <a:rPr lang="en-US"/>
              <a:t>here can span four </a:t>
            </a:r>
            <a:br>
              <a:rPr lang="en-US"/>
            </a:br>
            <a:r>
              <a:rPr lang="en-US"/>
              <a:t>lines if necessary. </a:t>
            </a:r>
            <a:br>
              <a:rPr lang="en-US"/>
            </a:br>
            <a:endParaRPr lang="en-US"/>
          </a:p>
        </p:txBody>
      </p:sp>
      <p:sp>
        <p:nvSpPr>
          <p:cNvPr id="13" name="imgDivider">
            <a:extLst>
              <a:ext uri="{FF2B5EF4-FFF2-40B4-BE49-F238E27FC236}">
                <a16:creationId xmlns="" xmlns:a16="http://schemas.microsoft.com/office/drawing/2014/main" id="{3F04CA45-8F4F-464F-BD51-E080D70EB6C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5143500"/>
          </a:xfrm>
          <a:solidFill>
            <a:schemeClr val="bg1">
              <a:lumMod val="50000"/>
            </a:schemeClr>
          </a:solidFill>
        </p:spPr>
        <p:txBody>
          <a:bodyPr tIns="54000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55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(yellow) [TOC Source]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pDivider">
            <a:extLst>
              <a:ext uri="{FF2B5EF4-FFF2-40B4-BE49-F238E27FC236}">
                <a16:creationId xmlns="" xmlns:a16="http://schemas.microsoft.com/office/drawing/2014/main" id="{516AA345-A8AD-4DD2-92A7-FB7D44573431}"/>
              </a:ext>
            </a:extLst>
          </p:cNvPr>
          <p:cNvSpPr/>
          <p:nvPr userDrawn="1"/>
        </p:nvSpPr>
        <p:spPr>
          <a:xfrm flipH="1">
            <a:off x="0" y="0"/>
            <a:ext cx="4315125" cy="5143500"/>
          </a:xfrm>
          <a:custGeom>
            <a:avLst/>
            <a:gdLst>
              <a:gd name="connsiteX0" fmla="*/ 4315125 w 4315125"/>
              <a:gd name="connsiteY0" fmla="*/ 0 h 5143500"/>
              <a:gd name="connsiteX1" fmla="*/ 3907680 w 4315125"/>
              <a:gd name="connsiteY1" fmla="*/ 0 h 5143500"/>
              <a:gd name="connsiteX2" fmla="*/ 3392296 w 4315125"/>
              <a:gd name="connsiteY2" fmla="*/ 1667854 h 5143500"/>
              <a:gd name="connsiteX3" fmla="*/ 0 w 4315125"/>
              <a:gd name="connsiteY3" fmla="*/ 1667830 h 5143500"/>
              <a:gd name="connsiteX4" fmla="*/ 2744438 w 4315125"/>
              <a:gd name="connsiteY4" fmla="*/ 3764364 h 5143500"/>
              <a:gd name="connsiteX5" fmla="*/ 2318252 w 4315125"/>
              <a:gd name="connsiteY5" fmla="*/ 5143500 h 5143500"/>
              <a:gd name="connsiteX6" fmla="*/ 4315125 w 4315125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5125" h="5143500">
                <a:moveTo>
                  <a:pt x="4315125" y="0"/>
                </a:moveTo>
                <a:lnTo>
                  <a:pt x="3907680" y="0"/>
                </a:lnTo>
                <a:lnTo>
                  <a:pt x="3392296" y="1667854"/>
                </a:lnTo>
                <a:lnTo>
                  <a:pt x="0" y="1667830"/>
                </a:lnTo>
                <a:lnTo>
                  <a:pt x="2744438" y="3764364"/>
                </a:lnTo>
                <a:lnTo>
                  <a:pt x="2318252" y="5143500"/>
                </a:lnTo>
                <a:lnTo>
                  <a:pt x="4315125" y="5143500"/>
                </a:lnTo>
                <a:close/>
              </a:path>
            </a:pathLst>
          </a:custGeom>
          <a:solidFill>
            <a:schemeClr val="accent6">
              <a:lumMod val="7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/>
              <a:t> </a:t>
            </a:r>
          </a:p>
        </p:txBody>
      </p:sp>
      <p:pic>
        <p:nvPicPr>
          <p:cNvPr id="4" name="imgLogo">
            <a:extLst>
              <a:ext uri="{FF2B5EF4-FFF2-40B4-BE49-F238E27FC236}">
                <a16:creationId xmlns="" xmlns:a16="http://schemas.microsoft.com/office/drawing/2014/main" id="{089B0A63-9F1A-4C96-B41F-41B8208767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56" y="13997"/>
            <a:ext cx="1775591" cy="1437079"/>
          </a:xfrm>
          <a:prstGeom prst="rect">
            <a:avLst/>
          </a:prstGeom>
        </p:spPr>
      </p:pic>
      <p:sp>
        <p:nvSpPr>
          <p:cNvPr id="8" name="plcSectionTitle[10]">
            <a:extLst>
              <a:ext uri="{FF2B5EF4-FFF2-40B4-BE49-F238E27FC236}">
                <a16:creationId xmlns="" xmlns:a16="http://schemas.microsoft.com/office/drawing/2014/main" id="{43BCCAA0-0320-416D-AD6A-79DC2E99B5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8076" y="1833563"/>
            <a:ext cx="3702050" cy="239395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Divider slide title goes </a:t>
            </a:r>
            <a:br>
              <a:rPr lang="en-US"/>
            </a:br>
            <a:r>
              <a:rPr lang="en-US"/>
              <a:t>here can span four </a:t>
            </a:r>
            <a:br>
              <a:rPr lang="en-US"/>
            </a:br>
            <a:r>
              <a:rPr lang="en-US"/>
              <a:t>lines if necessary. </a:t>
            </a:r>
            <a:br>
              <a:rPr lang="en-US"/>
            </a:br>
            <a:endParaRPr lang="en-US"/>
          </a:p>
        </p:txBody>
      </p:sp>
      <p:sp>
        <p:nvSpPr>
          <p:cNvPr id="13" name="imgDivider">
            <a:extLst>
              <a:ext uri="{FF2B5EF4-FFF2-40B4-BE49-F238E27FC236}">
                <a16:creationId xmlns="" xmlns:a16="http://schemas.microsoft.com/office/drawing/2014/main" id="{3F04CA45-8F4F-464F-BD51-E080D70EB6C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5143500"/>
          </a:xfrm>
          <a:solidFill>
            <a:schemeClr val="bg1">
              <a:lumMod val="50000"/>
            </a:schemeClr>
          </a:solidFill>
        </p:spPr>
        <p:txBody>
          <a:bodyPr tIns="54000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72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B3D69013-9985-4E92-B522-07F505323BAC}"/>
              </a:ext>
            </a:extLst>
          </p:cNvPr>
          <p:cNvSpPr/>
          <p:nvPr userDrawn="1"/>
        </p:nvSpPr>
        <p:spPr>
          <a:xfrm flipH="1">
            <a:off x="3275856" y="-9946"/>
            <a:ext cx="5868144" cy="5153446"/>
          </a:xfrm>
          <a:custGeom>
            <a:avLst/>
            <a:gdLst>
              <a:gd name="connsiteX0" fmla="*/ 1483491 w 5868144"/>
              <a:gd name="connsiteY0" fmla="*/ 0 h 5153446"/>
              <a:gd name="connsiteX1" fmla="*/ 0 w 5868144"/>
              <a:gd name="connsiteY1" fmla="*/ 0 h 5153446"/>
              <a:gd name="connsiteX2" fmla="*/ 0 w 5868144"/>
              <a:gd name="connsiteY2" fmla="*/ 5153446 h 5153446"/>
              <a:gd name="connsiteX3" fmla="*/ 545745 w 5868144"/>
              <a:gd name="connsiteY3" fmla="*/ 5153446 h 5153446"/>
              <a:gd name="connsiteX4" fmla="*/ 568503 w 5868144"/>
              <a:gd name="connsiteY4" fmla="*/ 5136060 h 5153446"/>
              <a:gd name="connsiteX5" fmla="*/ 591261 w 5868144"/>
              <a:gd name="connsiteY5" fmla="*/ 5153446 h 5153446"/>
              <a:gd name="connsiteX6" fmla="*/ 3075999 w 5868144"/>
              <a:gd name="connsiteY6" fmla="*/ 5153446 h 5153446"/>
              <a:gd name="connsiteX7" fmla="*/ 2592754 w 5868144"/>
              <a:gd name="connsiteY7" fmla="*/ 3589671 h 5153446"/>
              <a:gd name="connsiteX8" fmla="*/ 5868144 w 5868144"/>
              <a:gd name="connsiteY8" fmla="*/ 1087532 h 5153446"/>
              <a:gd name="connsiteX9" fmla="*/ 1819559 w 5868144"/>
              <a:gd name="connsiteY9" fmla="*/ 1087561 h 515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68144" h="5153446">
                <a:moveTo>
                  <a:pt x="1483491" y="0"/>
                </a:moveTo>
                <a:lnTo>
                  <a:pt x="0" y="0"/>
                </a:lnTo>
                <a:lnTo>
                  <a:pt x="0" y="5153446"/>
                </a:lnTo>
                <a:lnTo>
                  <a:pt x="545745" y="5153446"/>
                </a:lnTo>
                <a:lnTo>
                  <a:pt x="568503" y="5136060"/>
                </a:lnTo>
                <a:lnTo>
                  <a:pt x="591261" y="5153446"/>
                </a:lnTo>
                <a:lnTo>
                  <a:pt x="3075999" y="5153446"/>
                </a:lnTo>
                <a:lnTo>
                  <a:pt x="2592754" y="3589671"/>
                </a:lnTo>
                <a:lnTo>
                  <a:pt x="5868144" y="1087532"/>
                </a:lnTo>
                <a:lnTo>
                  <a:pt x="1819559" y="108756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A48A4B-6E38-4822-9D5B-8F3E6683C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424AF828-AE83-4936-9D15-AF27AC3D59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5125" y="1203325"/>
            <a:ext cx="8413750" cy="30241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7D8CFFC-825C-4F7D-9715-29FCC9F189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7DBE9B3-EBC2-4652-8427-02DD70D25DA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DSC-DOL Policy Area</a:t>
            </a:r>
          </a:p>
        </p:txBody>
      </p:sp>
    </p:spTree>
    <p:extLst>
      <p:ext uri="{BB962C8B-B14F-4D97-AF65-F5344CB8AC3E}">
        <p14:creationId xmlns:p14="http://schemas.microsoft.com/office/powerpoint/2010/main" val="28297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B3D69013-9985-4E92-B522-07F505323BAC}"/>
              </a:ext>
            </a:extLst>
          </p:cNvPr>
          <p:cNvSpPr/>
          <p:nvPr userDrawn="1"/>
        </p:nvSpPr>
        <p:spPr>
          <a:xfrm flipH="1">
            <a:off x="3275856" y="-9946"/>
            <a:ext cx="5868144" cy="5153446"/>
          </a:xfrm>
          <a:custGeom>
            <a:avLst/>
            <a:gdLst>
              <a:gd name="connsiteX0" fmla="*/ 1483491 w 5868144"/>
              <a:gd name="connsiteY0" fmla="*/ 0 h 5153446"/>
              <a:gd name="connsiteX1" fmla="*/ 0 w 5868144"/>
              <a:gd name="connsiteY1" fmla="*/ 0 h 5153446"/>
              <a:gd name="connsiteX2" fmla="*/ 0 w 5868144"/>
              <a:gd name="connsiteY2" fmla="*/ 5153446 h 5153446"/>
              <a:gd name="connsiteX3" fmla="*/ 545745 w 5868144"/>
              <a:gd name="connsiteY3" fmla="*/ 5153446 h 5153446"/>
              <a:gd name="connsiteX4" fmla="*/ 568503 w 5868144"/>
              <a:gd name="connsiteY4" fmla="*/ 5136060 h 5153446"/>
              <a:gd name="connsiteX5" fmla="*/ 591261 w 5868144"/>
              <a:gd name="connsiteY5" fmla="*/ 5153446 h 5153446"/>
              <a:gd name="connsiteX6" fmla="*/ 3075999 w 5868144"/>
              <a:gd name="connsiteY6" fmla="*/ 5153446 h 5153446"/>
              <a:gd name="connsiteX7" fmla="*/ 2592754 w 5868144"/>
              <a:gd name="connsiteY7" fmla="*/ 3589671 h 5153446"/>
              <a:gd name="connsiteX8" fmla="*/ 5868144 w 5868144"/>
              <a:gd name="connsiteY8" fmla="*/ 1087532 h 5153446"/>
              <a:gd name="connsiteX9" fmla="*/ 1819559 w 5868144"/>
              <a:gd name="connsiteY9" fmla="*/ 1087561 h 515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68144" h="5153446">
                <a:moveTo>
                  <a:pt x="1483491" y="0"/>
                </a:moveTo>
                <a:lnTo>
                  <a:pt x="0" y="0"/>
                </a:lnTo>
                <a:lnTo>
                  <a:pt x="0" y="5153446"/>
                </a:lnTo>
                <a:lnTo>
                  <a:pt x="545745" y="5153446"/>
                </a:lnTo>
                <a:lnTo>
                  <a:pt x="568503" y="5136060"/>
                </a:lnTo>
                <a:lnTo>
                  <a:pt x="591261" y="5153446"/>
                </a:lnTo>
                <a:lnTo>
                  <a:pt x="3075999" y="5153446"/>
                </a:lnTo>
                <a:lnTo>
                  <a:pt x="2592754" y="3589671"/>
                </a:lnTo>
                <a:lnTo>
                  <a:pt x="5868144" y="1087532"/>
                </a:lnTo>
                <a:lnTo>
                  <a:pt x="1819559" y="108756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A48A4B-6E38-4822-9D5B-8F3E6683C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BA4DAB3-B493-4998-91F8-87C264C83B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46A24BF-089A-4C42-86AE-5DA645AE8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DSC-DOL Policy Area</a:t>
            </a:r>
          </a:p>
        </p:txBody>
      </p:sp>
    </p:spTree>
    <p:extLst>
      <p:ext uri="{BB962C8B-B14F-4D97-AF65-F5344CB8AC3E}">
        <p14:creationId xmlns:p14="http://schemas.microsoft.com/office/powerpoint/2010/main" val="415208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5975CCF6-A42E-48EF-9E0F-054032E73219}"/>
              </a:ext>
            </a:extLst>
          </p:cNvPr>
          <p:cNvSpPr/>
          <p:nvPr userDrawn="1"/>
        </p:nvSpPr>
        <p:spPr>
          <a:xfrm flipH="1">
            <a:off x="3275856" y="-9946"/>
            <a:ext cx="5868144" cy="5153446"/>
          </a:xfrm>
          <a:custGeom>
            <a:avLst/>
            <a:gdLst>
              <a:gd name="connsiteX0" fmla="*/ 1483491 w 5868144"/>
              <a:gd name="connsiteY0" fmla="*/ 0 h 5153446"/>
              <a:gd name="connsiteX1" fmla="*/ 0 w 5868144"/>
              <a:gd name="connsiteY1" fmla="*/ 0 h 5153446"/>
              <a:gd name="connsiteX2" fmla="*/ 0 w 5868144"/>
              <a:gd name="connsiteY2" fmla="*/ 5153446 h 5153446"/>
              <a:gd name="connsiteX3" fmla="*/ 545745 w 5868144"/>
              <a:gd name="connsiteY3" fmla="*/ 5153446 h 5153446"/>
              <a:gd name="connsiteX4" fmla="*/ 568503 w 5868144"/>
              <a:gd name="connsiteY4" fmla="*/ 5136060 h 5153446"/>
              <a:gd name="connsiteX5" fmla="*/ 591261 w 5868144"/>
              <a:gd name="connsiteY5" fmla="*/ 5153446 h 5153446"/>
              <a:gd name="connsiteX6" fmla="*/ 3075999 w 5868144"/>
              <a:gd name="connsiteY6" fmla="*/ 5153446 h 5153446"/>
              <a:gd name="connsiteX7" fmla="*/ 2592754 w 5868144"/>
              <a:gd name="connsiteY7" fmla="*/ 3589671 h 5153446"/>
              <a:gd name="connsiteX8" fmla="*/ 5868144 w 5868144"/>
              <a:gd name="connsiteY8" fmla="*/ 1087532 h 5153446"/>
              <a:gd name="connsiteX9" fmla="*/ 1819559 w 5868144"/>
              <a:gd name="connsiteY9" fmla="*/ 1087561 h 515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68144" h="5153446">
                <a:moveTo>
                  <a:pt x="1483491" y="0"/>
                </a:moveTo>
                <a:lnTo>
                  <a:pt x="0" y="0"/>
                </a:lnTo>
                <a:lnTo>
                  <a:pt x="0" y="5153446"/>
                </a:lnTo>
                <a:lnTo>
                  <a:pt x="545745" y="5153446"/>
                </a:lnTo>
                <a:lnTo>
                  <a:pt x="568503" y="5136060"/>
                </a:lnTo>
                <a:lnTo>
                  <a:pt x="591261" y="5153446"/>
                </a:lnTo>
                <a:lnTo>
                  <a:pt x="3075999" y="5153446"/>
                </a:lnTo>
                <a:lnTo>
                  <a:pt x="2592754" y="3589671"/>
                </a:lnTo>
                <a:lnTo>
                  <a:pt x="5868144" y="1087532"/>
                </a:lnTo>
                <a:lnTo>
                  <a:pt x="1819559" y="108756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F6CC2F-8ADE-4ED0-BA06-5147A1F2E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5" y="435117"/>
            <a:ext cx="8413750" cy="552457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01EE2930-091E-4862-8CF1-7F3FB7CDDA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86475" y="1203325"/>
            <a:ext cx="3992400" cy="30241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6">
            <a:extLst>
              <a:ext uri="{FF2B5EF4-FFF2-40B4-BE49-F238E27FC236}">
                <a16:creationId xmlns="" xmlns:a16="http://schemas.microsoft.com/office/drawing/2014/main" id="{78D0C1D8-6A4B-4DAE-996E-41E2B62190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5126" y="1203325"/>
            <a:ext cx="3992400" cy="30241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BED88410-D031-47CD-8DA5-41EFDA7146E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6A59023-DB21-4DAE-A1ED-7D5F59485FD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/>
              <a:t>DSC-DOL Policy Area</a:t>
            </a:r>
          </a:p>
        </p:txBody>
      </p:sp>
    </p:spTree>
    <p:extLst>
      <p:ext uri="{BB962C8B-B14F-4D97-AF65-F5344CB8AC3E}">
        <p14:creationId xmlns:p14="http://schemas.microsoft.com/office/powerpoint/2010/main" val="89106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40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23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Relationship Id="rId22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C5E141F-1F8A-4278-B18D-F060F20C48E2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34036"/>
            <a:ext cx="1143521" cy="92551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B3369B1-8063-4C72-85A7-3B78B591E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5" y="435117"/>
            <a:ext cx="8413749" cy="55245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77ECFEB7-B49E-4A6C-A617-658E11084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5124" y="1203325"/>
            <a:ext cx="8413749" cy="30241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64A486B7-65E2-4E01-AB6F-54EE2276A7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828" y="4598987"/>
            <a:ext cx="170617" cy="1311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A7DDD0C-F7B3-44FD-8FF2-ED85422D68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DAB1987-6E12-455A-A1D9-026A7574F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92775" y="4731990"/>
            <a:ext cx="3086100" cy="13112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GB"/>
              <a:t>DSC-DOL Policy Area</a:t>
            </a:r>
          </a:p>
        </p:txBody>
      </p:sp>
    </p:spTree>
    <p:extLst>
      <p:ext uri="{BB962C8B-B14F-4D97-AF65-F5344CB8AC3E}">
        <p14:creationId xmlns:p14="http://schemas.microsoft.com/office/powerpoint/2010/main" val="397107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9" r:id="rId8"/>
    <p:sldLayoutId id="2147483734" r:id="rId9"/>
    <p:sldLayoutId id="2147483735" r:id="rId10"/>
    <p:sldLayoutId id="2147483736" r:id="rId11"/>
    <p:sldLayoutId id="2147483741" r:id="rId12"/>
    <p:sldLayoutId id="2147483737" r:id="rId13"/>
    <p:sldLayoutId id="2147483740" r:id="rId14"/>
    <p:sldLayoutId id="2147483738" r:id="rId15"/>
    <p:sldLayoutId id="2147483742" r:id="rId16"/>
    <p:sldLayoutId id="2147483743" r:id="rId17"/>
    <p:sldLayoutId id="2147483744" r:id="rId18"/>
    <p:sldLayoutId id="2147483745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2000" b="1" kern="1200" cap="all" baseline="0" dirty="0">
          <a:solidFill>
            <a:schemeClr val="bg2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Font typeface="Arial" panose="020B0604020202020204" pitchFamily="34" charset="0"/>
        <a:buNone/>
        <a:defRPr sz="1600" b="0" kern="1200" cap="none" baseline="0">
          <a:solidFill>
            <a:schemeClr val="tx2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lang="en-US" sz="1600" kern="120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361950" indent="-18415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lang="en-US" sz="1400" kern="1200" dirty="0" smtClean="0">
          <a:solidFill>
            <a:schemeClr val="tx2"/>
          </a:solidFill>
          <a:latin typeface="+mn-lt"/>
          <a:ea typeface="+mn-ea"/>
          <a:cs typeface="+mn-cs"/>
        </a:defRPr>
      </a:lvl3pPr>
      <a:lvl4pPr marL="53975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lang="en-US" sz="1200" kern="1200" dirty="0" smtClean="0">
          <a:solidFill>
            <a:schemeClr val="tx2"/>
          </a:solidFill>
          <a:latin typeface="+mn-lt"/>
          <a:ea typeface="+mn-ea"/>
          <a:cs typeface="+mn-cs"/>
        </a:defRPr>
      </a:lvl4pPr>
      <a:lvl5pPr marL="71755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lang="en-GB" sz="1100" kern="1200" dirty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0" pos="230" userDrawn="1">
          <p15:clr>
            <a:srgbClr val="F26B43"/>
          </p15:clr>
        </p15:guide>
        <p15:guide id="1" orient="horz" pos="2663" userDrawn="1">
          <p15:clr>
            <a:srgbClr val="F26B43"/>
          </p15:clr>
        </p15:guide>
        <p15:guide id="2" pos="2880">
          <p15:clr>
            <a:srgbClr val="F26B43"/>
          </p15:clr>
        </p15:guide>
        <p15:guide id="10" orient="horz" pos="758" userDrawn="1">
          <p15:clr>
            <a:srgbClr val="F26B43"/>
          </p15:clr>
        </p15:guide>
        <p15:guide id="11" pos="553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C5E141F-1F8A-4278-B18D-F060F20C48E2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34036"/>
            <a:ext cx="1143521" cy="92551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B3369B1-8063-4C72-85A7-3B78B591E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5" y="435117"/>
            <a:ext cx="8413749" cy="55245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77ECFEB7-B49E-4A6C-A617-658E11084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5124" y="1203325"/>
            <a:ext cx="8413749" cy="30241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64A486B7-65E2-4E01-AB6F-54EE2276A7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828" y="4598987"/>
            <a:ext cx="170617" cy="1311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A7DDD0C-F7B3-44FD-8FF2-ED85422D68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DAB1987-6E12-455A-A1D9-026A7574F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92775" y="4731990"/>
            <a:ext cx="3086100" cy="13112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Digital skills and online learning in Ukraine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46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  <p:sldLayoutId id="2147483765" r:id="rId18"/>
    <p:sldLayoutId id="2147483766" r:id="rId19"/>
    <p:sldLayoutId id="2147483767" r:id="rId20"/>
    <p:sldLayoutId id="2147483768" r:id="rId21"/>
    <p:sldLayoutId id="2147483769" r:id="rId22"/>
    <p:sldLayoutId id="2147483770" r:id="rId2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2000" b="1" kern="1200" cap="all" baseline="0" dirty="0">
          <a:solidFill>
            <a:schemeClr val="bg2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Font typeface="Arial" panose="020B0604020202020204" pitchFamily="34" charset="0"/>
        <a:buNone/>
        <a:defRPr sz="1600" b="0" kern="1200" cap="none" baseline="0">
          <a:solidFill>
            <a:schemeClr val="tx2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lang="en-US" sz="1600" kern="120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361950" indent="-18415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lang="en-US" sz="1400" kern="1200" dirty="0" smtClean="0">
          <a:solidFill>
            <a:schemeClr val="tx2"/>
          </a:solidFill>
          <a:latin typeface="+mn-lt"/>
          <a:ea typeface="+mn-ea"/>
          <a:cs typeface="+mn-cs"/>
        </a:defRPr>
      </a:lvl3pPr>
      <a:lvl4pPr marL="53975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lang="en-US" sz="1200" kern="1200" dirty="0" smtClean="0">
          <a:solidFill>
            <a:schemeClr val="tx2"/>
          </a:solidFill>
          <a:latin typeface="+mn-lt"/>
          <a:ea typeface="+mn-ea"/>
          <a:cs typeface="+mn-cs"/>
        </a:defRPr>
      </a:lvl4pPr>
      <a:lvl5pPr marL="71755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lang="en-GB" sz="1100" kern="1200" dirty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0" pos="230">
          <p15:clr>
            <a:srgbClr val="F26B43"/>
          </p15:clr>
        </p15:guide>
        <p15:guide id="1" orient="horz" pos="2663">
          <p15:clr>
            <a:srgbClr val="F26B43"/>
          </p15:clr>
        </p15:guide>
        <p15:guide id="2" pos="2880">
          <p15:clr>
            <a:srgbClr val="F26B43"/>
          </p15:clr>
        </p15:guide>
        <p15:guide id="10" orient="horz" pos="758">
          <p15:clr>
            <a:srgbClr val="F26B43"/>
          </p15:clr>
        </p15:guide>
        <p15:guide id="11" pos="55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xtTitle">
            <a:extLst>
              <a:ext uri="{FF2B5EF4-FFF2-40B4-BE49-F238E27FC236}">
                <a16:creationId xmlns="" xmlns:a16="http://schemas.microsoft.com/office/drawing/2014/main" id="{986D56D2-2FE5-43F5-9068-4C7B845A71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9250" y="3075806"/>
            <a:ext cx="5087633" cy="53816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Digital Competences and Teacher Development Needs across five countries</a:t>
            </a:r>
          </a:p>
        </p:txBody>
      </p:sp>
      <p:sp>
        <p:nvSpPr>
          <p:cNvPr id="5" name="txtDetail">
            <a:extLst>
              <a:ext uri="{FF2B5EF4-FFF2-40B4-BE49-F238E27FC236}">
                <a16:creationId xmlns="" xmlns:a16="http://schemas.microsoft.com/office/drawing/2014/main" id="{B08443B9-FA99-48E6-97FA-923DEB539299}"/>
              </a:ext>
            </a:extLst>
          </p:cNvPr>
          <p:cNvSpPr txBox="1">
            <a:spLocks/>
          </p:cNvSpPr>
          <p:nvPr/>
        </p:nvSpPr>
        <p:spPr>
          <a:xfrm>
            <a:off x="349250" y="3795886"/>
            <a:ext cx="4222750" cy="25747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7800" indent="-177800" algn="l" defTabSz="914400" rtl="0" eaLnBrk="1" latinLnBrk="0" hangingPunct="1">
              <a:lnSpc>
                <a:spcPct val="100000"/>
              </a:lnSpc>
              <a:spcBef>
                <a:spcPts val="384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61950" indent="-184150" algn="l" defTabSz="914400" rtl="0" eaLnBrk="1" latinLnBrk="0" hangingPunct="1">
              <a:lnSpc>
                <a:spcPct val="100000"/>
              </a:lnSpc>
              <a:spcBef>
                <a:spcPts val="384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39750" indent="-177800" algn="l" defTabSz="914400" rtl="0" eaLnBrk="1" latinLnBrk="0" hangingPunct="1">
              <a:lnSpc>
                <a:spcPct val="100000"/>
              </a:lnSpc>
              <a:spcBef>
                <a:spcPts val="384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17550" indent="-177800" algn="l" defTabSz="914400" rtl="0" eaLnBrk="1" latinLnBrk="0" hangingPunct="1">
              <a:lnSpc>
                <a:spcPct val="100000"/>
              </a:lnSpc>
              <a:spcBef>
                <a:spcPts val="384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lang="en-GB" sz="11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Online Meeting | </a:t>
            </a:r>
            <a:r>
              <a:rPr lang="en-US" dirty="0" smtClean="0"/>
              <a:t>10 March 2021 </a:t>
            </a:r>
            <a:r>
              <a:rPr lang="en-US" dirty="0"/>
              <a:t>| Turin</a:t>
            </a:r>
            <a:endParaRPr lang="en-GB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5124450" y="0"/>
            <a:ext cx="4019550" cy="5143500"/>
          </a:xfrm>
        </p:spPr>
      </p:sp>
      <p:sp>
        <p:nvSpPr>
          <p:cNvPr id="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394061" y="1716258"/>
            <a:ext cx="2496722" cy="1322138"/>
          </a:xfrm>
        </p:spPr>
        <p:txBody>
          <a:bodyPr/>
          <a:lstStyle/>
          <a:p>
            <a:r>
              <a:rPr lang="en-GB" b="1" dirty="0" err="1" smtClean="0">
                <a:solidFill>
                  <a:schemeClr val="tx2"/>
                </a:solidFill>
              </a:rPr>
              <a:t>Danijela</a:t>
            </a:r>
            <a:r>
              <a:rPr lang="en-GB" b="1" dirty="0" smtClean="0">
                <a:solidFill>
                  <a:schemeClr val="tx2"/>
                </a:solidFill>
              </a:rPr>
              <a:t> S. </a:t>
            </a:r>
            <a:r>
              <a:rPr lang="en-GB" b="1" dirty="0" err="1" smtClean="0">
                <a:solidFill>
                  <a:schemeClr val="tx2"/>
                </a:solidFill>
              </a:rPr>
              <a:t>Petrovic</a:t>
            </a:r>
            <a:endParaRPr lang="en-GB" b="1" dirty="0" smtClean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061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435117"/>
            <a:ext cx="1984375" cy="552457"/>
          </a:xfrm>
        </p:spPr>
        <p:txBody>
          <a:bodyPr/>
          <a:lstStyle/>
          <a:p>
            <a:r>
              <a:rPr lang="en-GB" dirty="0" smtClean="0"/>
              <a:t>C</a:t>
            </a:r>
            <a:r>
              <a:rPr smtClean="0"/>
              <a:t>pd impact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DSC-DOL Policy Area</a:t>
            </a:r>
            <a:endParaRPr lang="en-GB"/>
          </a:p>
        </p:txBody>
      </p:sp>
      <p:graphicFrame>
        <p:nvGraphicFramePr>
          <p:cNvPr id="5" name="Chart 4"/>
          <p:cNvGraphicFramePr/>
          <p:nvPr/>
        </p:nvGraphicFramePr>
        <p:xfrm>
          <a:off x="4850970" y="238697"/>
          <a:ext cx="3917290" cy="4660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05522" y="784567"/>
          <a:ext cx="4426731" cy="3840480"/>
        </p:xfrm>
        <a:graphic>
          <a:graphicData uri="http://schemas.openxmlformats.org/drawingml/2006/table">
            <a:tbl>
              <a:tblPr/>
              <a:tblGrid>
                <a:gridCol w="416993"/>
                <a:gridCol w="4009738"/>
              </a:tblGrid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I1</a:t>
                      </a:r>
                      <a:endParaRPr lang="en-GB" sz="1000" dirty="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The CPD has helped me to communicate digitally with students and parents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I2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The CPD has helped me to collaborate digitally with colleagues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I3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The CPD has helped me to find, adapt and create digital resources that serve different learning tasks and different learners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I4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The CPD has helped me to manage and protect sensitive data and content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I5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The CPD helped me to make greater and more effective use of different digital technologies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I6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The CPD has helped me to enable students to use digital technologies for group work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I7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The CPD has helped me to make use of digital technologies to assess student work and to provide them with feedback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I8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The CPD has helped me to make use of digital technologies to monitor and analyse students’ digital activity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I9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The CPD has helped me to use digital technologies to engage students actively in learning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I10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The CPD has helped me to use digital technologies to address individual learning needs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I11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The CPD has helped me to plan digital learning that will overcome potential digital problems, e.g. lack of access to devices or data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I12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The CPD has helped me to teach students how to work and learn digitally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I13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The CPD has helped me to teach students to make responsible and critical use of digital technologies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I14</a:t>
                      </a:r>
                      <a:endParaRPr lang="en-GB" sz="100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The CPD has helped me to teach and assess remotely during the COVID19 lockdown</a:t>
                      </a:r>
                      <a:endParaRPr lang="en-GB" sz="1000" dirty="0">
                        <a:solidFill>
                          <a:srgbClr val="616264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0" marR="635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Conclusion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65125" y="869950"/>
            <a:ext cx="8175625" cy="371611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GB" sz="2000" dirty="0" smtClean="0"/>
              <a:t> The increased demand for the use of digital technologies during the COVID19 lockdown and CPD provision has contributed to the improvement of teachers’ digital competence</a:t>
            </a:r>
          </a:p>
          <a:p>
            <a:pPr>
              <a:buFont typeface="Wingdings" pitchFamily="2" charset="2"/>
              <a:buChar char="§"/>
            </a:pPr>
            <a:r>
              <a:rPr lang="en-GB" sz="2000" dirty="0" smtClean="0"/>
              <a:t> The majority of teachers received support at least once in the last 12 months from colleagues or attended one online CPD</a:t>
            </a:r>
          </a:p>
          <a:p>
            <a:pPr>
              <a:buFont typeface="Wingdings" pitchFamily="2" charset="2"/>
              <a:buChar char="§"/>
            </a:pPr>
            <a:r>
              <a:rPr lang="en-GB" sz="2000" dirty="0" smtClean="0"/>
              <a:t> The CPD was especially effective in enabling teachers to more effectively communicate digitally with students and parents and to more effectively use different digital technologies</a:t>
            </a:r>
          </a:p>
          <a:p>
            <a:pPr>
              <a:buFont typeface="Wingdings" pitchFamily="2" charset="2"/>
              <a:buChar char="§"/>
            </a:pPr>
            <a:r>
              <a:rPr lang="en-GB" sz="2000" dirty="0" smtClean="0"/>
              <a:t> More than 70% teachers </a:t>
            </a:r>
            <a:r>
              <a:rPr lang="en-GB" sz="2000" dirty="0" smtClean="0"/>
              <a:t>report </a:t>
            </a:r>
            <a:r>
              <a:rPr lang="en-GB" sz="2000" dirty="0" smtClean="0"/>
              <a:t>high or very high needs for CPD in the following </a:t>
            </a:r>
            <a:r>
              <a:rPr lang="en-GB" sz="2000" dirty="0" smtClean="0"/>
              <a:t>competences:</a:t>
            </a:r>
            <a:endParaRPr lang="en-GB" sz="2000" dirty="0" smtClean="0"/>
          </a:p>
          <a:p>
            <a:pPr lvl="2">
              <a:buFont typeface="Wingdings" pitchFamily="2" charset="2"/>
              <a:buChar char="§"/>
            </a:pPr>
            <a:r>
              <a:rPr lang="en-GB" sz="1800" dirty="0"/>
              <a:t>T</a:t>
            </a:r>
            <a:r>
              <a:rPr lang="en-GB" sz="1800" dirty="0" smtClean="0"/>
              <a:t>eaching and assessing at a distance</a:t>
            </a:r>
          </a:p>
          <a:p>
            <a:pPr lvl="2">
              <a:buFont typeface="Wingdings" pitchFamily="2" charset="2"/>
              <a:buChar char="§"/>
            </a:pPr>
            <a:r>
              <a:rPr lang="en-GB" sz="1800" dirty="0" smtClean="0"/>
              <a:t> Enabling students to use digital technologies for group work</a:t>
            </a:r>
          </a:p>
          <a:p>
            <a:pPr lvl="2">
              <a:buFont typeface="Wingdings" pitchFamily="2" charset="2"/>
              <a:buChar char="§"/>
            </a:pPr>
            <a:r>
              <a:rPr lang="en-GB" sz="1800" dirty="0" smtClean="0"/>
              <a:t> Teaching students to make responsible and critical use of digital technologies</a:t>
            </a:r>
          </a:p>
          <a:p>
            <a:pPr lvl="2">
              <a:buFont typeface="Wingdings" pitchFamily="2" charset="2"/>
              <a:buChar char="§"/>
            </a:pPr>
            <a:r>
              <a:rPr lang="en-GB" sz="1800" dirty="0" smtClean="0"/>
              <a:t> </a:t>
            </a:r>
            <a:r>
              <a:rPr lang="en-GB" sz="1800" dirty="0"/>
              <a:t>M</a:t>
            </a:r>
            <a:r>
              <a:rPr lang="en-GB" sz="1800" dirty="0" smtClean="0"/>
              <a:t>aking use of digital technologies to engage students actively in learning </a:t>
            </a:r>
          </a:p>
          <a:p>
            <a:pPr lvl="2">
              <a:buFont typeface="Wingdings" pitchFamily="2" charset="2"/>
              <a:buChar char="§"/>
            </a:pPr>
            <a:r>
              <a:rPr lang="en-GB" sz="1800" dirty="0"/>
              <a:t> M</a:t>
            </a:r>
            <a:r>
              <a:rPr lang="en-GB" sz="1800" dirty="0" smtClean="0"/>
              <a:t>aking greater and more effective use of different digital technologies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DSC-DOL Policy Area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Recommendations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b="1" i="1" dirty="0" smtClean="0"/>
              <a:t> </a:t>
            </a:r>
            <a:r>
              <a:rPr lang="en-GB" dirty="0" smtClean="0"/>
              <a:t>Learning from good practice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Develop Teachers’ Digital Competences by CPD and Peer Support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Focus on </a:t>
            </a:r>
            <a:r>
              <a:rPr lang="en-GB" dirty="0" smtClean="0"/>
              <a:t>two areas of digital competence: </a:t>
            </a:r>
            <a:r>
              <a:rPr lang="en-GB" dirty="0" smtClean="0"/>
              <a:t>empowerment of learners and the assessment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Sharing digital resources and developing capability for digital resources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Tailoring of support and CPD to meet the needs of schools and of individual teachers</a:t>
            </a:r>
          </a:p>
          <a:p>
            <a:endParaRPr lang="en-GB" b="1" i="1" dirty="0" smtClean="0"/>
          </a:p>
          <a:p>
            <a:endParaRPr lang="en-GB" dirty="0" smtClean="0"/>
          </a:p>
          <a:p>
            <a:endParaRPr lang="en-GB" b="1" i="1" dirty="0" smtClean="0"/>
          </a:p>
          <a:p>
            <a:endParaRPr lang="en-GB" dirty="0" smtClean="0"/>
          </a:p>
          <a:p>
            <a:endParaRPr lang="en-GB" b="1" i="1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DSC-DOL Policy Area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The SAMPLE </a:t>
            </a:r>
            <a:br>
              <a:rPr smtClean="0"/>
            </a:br>
            <a:r>
              <a:rPr smtClean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730250" y="842963"/>
            <a:ext cx="8413750" cy="3673475"/>
          </a:xfrm>
        </p:spPr>
        <p:txBody>
          <a:bodyPr vert="horz" lIns="0" tIns="0" rIns="0" bIns="0" rtlCol="0" anchor="t"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8876" y="899772"/>
          <a:ext cx="7022592" cy="3906848"/>
        </p:xfrm>
        <a:graphic>
          <a:graphicData uri="http://schemas.openxmlformats.org/drawingml/2006/table">
            <a:tbl>
              <a:tblPr/>
              <a:tblGrid>
                <a:gridCol w="1407981"/>
                <a:gridCol w="801210"/>
                <a:gridCol w="826618"/>
                <a:gridCol w="1060704"/>
                <a:gridCol w="1147411"/>
                <a:gridCol w="889334"/>
                <a:gridCol w="889334"/>
              </a:tblGrid>
              <a:tr h="421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Albania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Moldova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Montenegro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N. Macedonia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Serbia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Region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VET schools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General schools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of schools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123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Teachers from VET schools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493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216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316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289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396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1710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Teachers from General schools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358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209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159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225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293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1244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of teachers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851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425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475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524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689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2964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Times New Roman"/>
                        </a:rPr>
                        <a:t>Response rates - sample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97%</a:t>
                      </a:r>
                      <a:endParaRPr lang="en-GB" sz="12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46%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Times New Roman"/>
                        </a:rPr>
                        <a:t>36.2%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Times New Roman"/>
                        </a:rPr>
                        <a:t>36.6%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45.5%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52.1%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Times New Roman"/>
                        </a:rPr>
                        <a:t>Response rate  -workforce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Times New Roman"/>
                        </a:rPr>
                        <a:t>17%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3.2%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Times New Roman"/>
                        </a:rPr>
                        <a:t>19.1%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Times New Roman"/>
                        </a:rPr>
                        <a:t>11.4%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2.4%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1F497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10.6%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72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Proficiency score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DSC-DOL Policy Area</a:t>
            </a:r>
            <a:endParaRPr lang="en-GB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404518" y="1038758"/>
          <a:ext cx="7073799" cy="3460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prOFICENCY lEVELS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DSC-DOL Policy Area</a:t>
            </a:r>
            <a:endParaRPr lang="en-GB"/>
          </a:p>
        </p:txBody>
      </p:sp>
      <p:graphicFrame>
        <p:nvGraphicFramePr>
          <p:cNvPr id="6" name="Chart 5"/>
          <p:cNvGraphicFramePr/>
          <p:nvPr/>
        </p:nvGraphicFramePr>
        <p:xfrm>
          <a:off x="1581991" y="884601"/>
          <a:ext cx="5936125" cy="3871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6" y="435117"/>
            <a:ext cx="2787726" cy="552457"/>
          </a:xfrm>
        </p:spPr>
        <p:txBody>
          <a:bodyPr/>
          <a:lstStyle/>
          <a:p>
            <a:r>
              <a:rPr smtClean="0"/>
              <a:t>Proficiency levels by competence areas across the region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DSC-DOL Policy Area</a:t>
            </a:r>
            <a:endParaRPr lang="en-GB"/>
          </a:p>
        </p:txBody>
      </p:sp>
      <p:graphicFrame>
        <p:nvGraphicFramePr>
          <p:cNvPr id="6" name="Chart 5"/>
          <p:cNvGraphicFramePr/>
          <p:nvPr/>
        </p:nvGraphicFramePr>
        <p:xfrm>
          <a:off x="3449117" y="345668"/>
          <a:ext cx="4572000" cy="434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Use of different digital tools/activities during the COVID19 lockdown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DSC-DOL Policy Area</a:t>
            </a:r>
            <a:endParaRPr lang="en-GB"/>
          </a:p>
        </p:txBody>
      </p:sp>
      <p:graphicFrame>
        <p:nvGraphicFramePr>
          <p:cNvPr id="5" name="Chart 4"/>
          <p:cNvGraphicFramePr/>
          <p:nvPr/>
        </p:nvGraphicFramePr>
        <p:xfrm>
          <a:off x="1317278" y="1178204"/>
          <a:ext cx="6561192" cy="3284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DSC-DOL Policy Area</a:t>
            </a:r>
            <a:endParaRPr lang="en-GB"/>
          </a:p>
        </p:txBody>
      </p:sp>
      <p:graphicFrame>
        <p:nvGraphicFramePr>
          <p:cNvPr id="5" name="Chart 4"/>
          <p:cNvGraphicFramePr/>
          <p:nvPr/>
        </p:nvGraphicFramePr>
        <p:xfrm>
          <a:off x="313323" y="633047"/>
          <a:ext cx="4160203" cy="360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550898" y="633045"/>
          <a:ext cx="4424289" cy="360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Participation in ON-line CPD and access to Peer Support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DSC-DOL Policy Area</a:t>
            </a:r>
            <a:endParaRPr lang="en-GB"/>
          </a:p>
        </p:txBody>
      </p:sp>
      <p:graphicFrame>
        <p:nvGraphicFramePr>
          <p:cNvPr id="5" name="Chart 4"/>
          <p:cNvGraphicFramePr/>
          <p:nvPr/>
        </p:nvGraphicFramePr>
        <p:xfrm>
          <a:off x="1236269" y="1302105"/>
          <a:ext cx="6216655" cy="2874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435117"/>
            <a:ext cx="1372235" cy="552457"/>
          </a:xfrm>
        </p:spPr>
        <p:txBody>
          <a:bodyPr/>
          <a:lstStyle/>
          <a:p>
            <a:r>
              <a:rPr smtClean="0"/>
              <a:t>TOP 5 CPD NEEDS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DDD0C-F7B3-44FD-8FF2-ED85422D685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DSC-DOL Policy Area</a:t>
            </a:r>
            <a:endParaRPr lang="en-GB"/>
          </a:p>
        </p:txBody>
      </p:sp>
      <p:graphicFrame>
        <p:nvGraphicFramePr>
          <p:cNvPr id="5" name="Chart 4"/>
          <p:cNvGraphicFramePr/>
          <p:nvPr/>
        </p:nvGraphicFramePr>
        <p:xfrm>
          <a:off x="1312546" y="289072"/>
          <a:ext cx="7627473" cy="2995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75912" y="3404997"/>
          <a:ext cx="5651500" cy="1647825"/>
        </p:xfrm>
        <a:graphic>
          <a:graphicData uri="http://schemas.openxmlformats.org/drawingml/2006/table">
            <a:tbl>
              <a:tblPr/>
              <a:tblGrid>
                <a:gridCol w="518970"/>
                <a:gridCol w="5132530"/>
              </a:tblGrid>
              <a:tr h="177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b="1" dirty="0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N5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Making greater and more effective use of different DT    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b="1" dirty="0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N6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Enabling students to use digital technologies for group work   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b="1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N7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Making use of DT to assess student work and to provide them with feedback   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b="1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N8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Making use of DT to monitor and analyse students’ digital activity   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b="1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N9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Making use of DT to engage students actively in learning   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b="1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N11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Planning digital learning that will overcome potential digital </a:t>
                      </a:r>
                      <a:r>
                        <a:rPr lang="en-GB" sz="1000" dirty="0" smtClean="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problems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b="1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N12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Teaching students how to work and learn digitally   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b="1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N13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Teaching students to make responsible and critical use of DT 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b="1">
                          <a:solidFill>
                            <a:srgbClr val="CBD300"/>
                          </a:solidFill>
                          <a:latin typeface="Arial"/>
                          <a:ea typeface="Arial"/>
                          <a:cs typeface="Times New Roman"/>
                        </a:rPr>
                        <a:t>N14</a:t>
                      </a:r>
                      <a:endParaRPr lang="en-GB" sz="100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Teaching and assessing at a distance during </a:t>
                      </a:r>
                      <a:r>
                        <a:rPr lang="en-GB" sz="1000" dirty="0">
                          <a:solidFill>
                            <a:srgbClr val="1F497D"/>
                          </a:solidFill>
                          <a:latin typeface="Arial"/>
                          <a:ea typeface="Arial"/>
                          <a:cs typeface="Times New Roman"/>
                        </a:rPr>
                        <a:t>the</a:t>
                      </a:r>
                      <a:r>
                        <a:rPr lang="en-GB" sz="1000" dirty="0">
                          <a:solidFill>
                            <a:srgbClr val="616264"/>
                          </a:solidFill>
                          <a:latin typeface="Arial"/>
                          <a:ea typeface="Arial"/>
                          <a:cs typeface="Times New Roman"/>
                        </a:rPr>
                        <a:t> COVID19 lockdown  </a:t>
                      </a:r>
                      <a:endParaRPr lang="en-GB" sz="1000" dirty="0">
                        <a:solidFill>
                          <a:srgbClr val="1F497D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2b5e03d6ff2dac033996b556dbe18189b89c2e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MAINDECK" val="\\etf.europa.eu\sysvol\etf.europa.eu\ETF Templates\Templates\PowerPoint\Decks\ETF Corporate Template.pptx"/>
  <p:tag name="ORIGINALDECKSLIDEID" val="ETF Corporate Template.pptx?256"/>
  <p:tag name="UPDATED" val="18 Sep 18 at 12:00"/>
  <p:tag name="FIELD3" val="Event / Date / Location | txtDetail"/>
  <p:tag name="FIELD2" val="Name Surname | txtName"/>
  <p:tag name="FIELD1" val="Presentation Title | txtTitle"/>
  <p:tag name="DEFAULT" val="Yes"/>
  <p:tag name="KEYWORDS" val="Cover | Image"/>
  <p:tag name="CATEGORY" val="Covers"/>
  <p:tag name="TITLE" val="Cover (image)"/>
  <p:tag name="VERIFYSHAPECOUNT" val="4"/>
  <p:tag name="VERIFYSHAPEPOSITION1" val="0|257.9414|405|462.0586"/>
  <p:tag name="VERIFYSHAPECONTENT2" val="txtTitle|Insert title here can span three lines if necessary Lorem ipsum dolor sit amet"/>
  <p:tag name="VERIFYSHAPEPOSITION2" val="228.1528|27.43803|42.37496|331.25"/>
  <p:tag name="VERIFYSHAPECONTENT3" val="txtName|Name Surname"/>
  <p:tag name="VERIFYSHAPEPOSITION3" val="283.625|27.43803|20.40945|332.5"/>
  <p:tag name="VERIFYSHAPECONTENT4" val="txtDetail|Event | Date | Location "/>
  <p:tag name="VERIFYSHAPEPOSITION4" val="304.0345|27.43803|20.27339|332.5"/>
</p:tagLst>
</file>

<file path=ppt/theme/theme1.xml><?xml version="1.0" encoding="utf-8"?>
<a:theme xmlns:a="http://schemas.openxmlformats.org/drawingml/2006/main" name="ETF Template - Blue">
  <a:themeElements>
    <a:clrScheme name="ETF">
      <a:dk1>
        <a:sysClr val="windowText" lastClr="000000"/>
      </a:dk1>
      <a:lt1>
        <a:sysClr val="window" lastClr="FFFFFF"/>
      </a:lt1>
      <a:dk2>
        <a:srgbClr val="455560"/>
      </a:dk2>
      <a:lt2>
        <a:srgbClr val="0092BB"/>
      </a:lt2>
      <a:accent1>
        <a:srgbClr val="66BED6"/>
      </a:accent1>
      <a:accent2>
        <a:srgbClr val="CBD300"/>
      </a:accent2>
      <a:accent3>
        <a:srgbClr val="DC006B"/>
      </a:accent3>
      <a:accent4>
        <a:srgbClr val="FFDC00"/>
      </a:accent4>
      <a:accent5>
        <a:srgbClr val="009CDA"/>
      </a:accent5>
      <a:accent6>
        <a:srgbClr val="F39900"/>
      </a:accent6>
      <a:hlink>
        <a:srgbClr val="DC006B"/>
      </a:hlink>
      <a:folHlink>
        <a:srgbClr val="750D68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ETF Template - Blue">
  <a:themeElements>
    <a:clrScheme name="ETF">
      <a:dk1>
        <a:sysClr val="windowText" lastClr="000000"/>
      </a:dk1>
      <a:lt1>
        <a:sysClr val="window" lastClr="FFFFFF"/>
      </a:lt1>
      <a:dk2>
        <a:srgbClr val="455560"/>
      </a:dk2>
      <a:lt2>
        <a:srgbClr val="0092BB"/>
      </a:lt2>
      <a:accent1>
        <a:srgbClr val="66BED6"/>
      </a:accent1>
      <a:accent2>
        <a:srgbClr val="CBD300"/>
      </a:accent2>
      <a:accent3>
        <a:srgbClr val="DC006B"/>
      </a:accent3>
      <a:accent4>
        <a:srgbClr val="FFDC00"/>
      </a:accent4>
      <a:accent5>
        <a:srgbClr val="009CDA"/>
      </a:accent5>
      <a:accent6>
        <a:srgbClr val="F39900"/>
      </a:accent6>
      <a:hlink>
        <a:srgbClr val="DC006B"/>
      </a:hlink>
      <a:folHlink>
        <a:srgbClr val="750D68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63BE4988D5CD45BF9A097E4B4EFFED" ma:contentTypeVersion="10" ma:contentTypeDescription="Create a new document." ma:contentTypeScope="" ma:versionID="f81a5c5883730ba8f4c693ab2442e6a6">
  <xsd:schema xmlns:xsd="http://www.w3.org/2001/XMLSchema" xmlns:xs="http://www.w3.org/2001/XMLSchema" xmlns:p="http://schemas.microsoft.com/office/2006/metadata/properties" xmlns:ns2="c29788e9-4742-4de6-a180-99543d4525ff" xmlns:ns3="17b0a1f6-9967-4807-a3ba-0ea4f67b2dd6" targetNamespace="http://schemas.microsoft.com/office/2006/metadata/properties" ma:root="true" ma:fieldsID="2b37712f3b13b269fad0d7c22ced747d" ns2:_="" ns3:_="">
    <xsd:import namespace="c29788e9-4742-4de6-a180-99543d4525ff"/>
    <xsd:import namespace="17b0a1f6-9967-4807-a3ba-0ea4f67b2d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788e9-4742-4de6-a180-99543d4525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b0a1f6-9967-4807-a3ba-0ea4f67b2dd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200E0E-B4DC-44DD-9E9C-E1F00EC678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EA3865-AB0B-4AE0-9B01-243498219D6D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7b0a1f6-9967-4807-a3ba-0ea4f67b2dd6"/>
    <ds:schemaRef ds:uri="c29788e9-4742-4de6-a180-99543d4525ff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83DA343-5618-4045-9F60-451E3197E6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9788e9-4742-4de6-a180-99543d4525ff"/>
    <ds:schemaRef ds:uri="17b0a1f6-9967-4807-a3ba-0ea4f67b2d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745</Words>
  <Application>Microsoft Office PowerPoint</Application>
  <PresentationFormat>On-screen Show (16:9)</PresentationFormat>
  <Paragraphs>165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ETF Template - Blue</vt:lpstr>
      <vt:lpstr>1_ETF Template - Blue</vt:lpstr>
      <vt:lpstr>PowerPoint Presentation</vt:lpstr>
      <vt:lpstr>The SAMPLE   </vt:lpstr>
      <vt:lpstr>Proficiency score</vt:lpstr>
      <vt:lpstr>prOFICENCY lEVELS</vt:lpstr>
      <vt:lpstr>Proficiency levels by competence areas across the region</vt:lpstr>
      <vt:lpstr>Use of different digital tools/activities during the COVID19 lockdown</vt:lpstr>
      <vt:lpstr>PowerPoint Presentation</vt:lpstr>
      <vt:lpstr>Participation in ON-line CPD and access to Peer Support</vt:lpstr>
      <vt:lpstr>TOP 5 CPD NEEDS</vt:lpstr>
      <vt:lpstr>Cpd impact</vt:lpstr>
      <vt:lpstr>Conclusion</vt:lpstr>
      <vt:lpstr>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Alessandro Brolpito</dc:creator>
  <cp:lastModifiedBy>Julian Stanley</cp:lastModifiedBy>
  <cp:revision>24</cp:revision>
  <dcterms:created xsi:type="dcterms:W3CDTF">2020-07-16T20:47:00Z</dcterms:created>
  <dcterms:modified xsi:type="dcterms:W3CDTF">2021-03-09T12:45:47Z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0x0101003563BE4988D5CD45BF9A097E4B4EFFED</vt:lpwstr>
  </property>
</Properties>
</file>